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9" r:id="rId5"/>
    <p:sldMasterId id="2147483693" r:id="rId6"/>
  </p:sldMasterIdLst>
  <p:notesMasterIdLst>
    <p:notesMasterId r:id="rId65"/>
  </p:notesMasterIdLst>
  <p:handoutMasterIdLst>
    <p:handoutMasterId r:id="rId66"/>
  </p:handoutMasterIdLst>
  <p:sldIdLst>
    <p:sldId id="538" r:id="rId7"/>
    <p:sldId id="536" r:id="rId8"/>
    <p:sldId id="276" r:id="rId9"/>
    <p:sldId id="622" r:id="rId10"/>
    <p:sldId id="623" r:id="rId11"/>
    <p:sldId id="261" r:id="rId12"/>
    <p:sldId id="607" r:id="rId13"/>
    <p:sldId id="268" r:id="rId14"/>
    <p:sldId id="263" r:id="rId15"/>
    <p:sldId id="625" r:id="rId16"/>
    <p:sldId id="626" r:id="rId17"/>
    <p:sldId id="273" r:id="rId18"/>
    <p:sldId id="278" r:id="rId19"/>
    <p:sldId id="277" r:id="rId20"/>
    <p:sldId id="640" r:id="rId21"/>
    <p:sldId id="258" r:id="rId22"/>
    <p:sldId id="554" r:id="rId23"/>
    <p:sldId id="264" r:id="rId24"/>
    <p:sldId id="613" r:id="rId25"/>
    <p:sldId id="271" r:id="rId26"/>
    <p:sldId id="272" r:id="rId27"/>
    <p:sldId id="614" r:id="rId28"/>
    <p:sldId id="280" r:id="rId29"/>
    <p:sldId id="641" r:id="rId30"/>
    <p:sldId id="642" r:id="rId31"/>
    <p:sldId id="643" r:id="rId32"/>
    <p:sldId id="644" r:id="rId33"/>
    <p:sldId id="647" r:id="rId34"/>
    <p:sldId id="284" r:id="rId35"/>
    <p:sldId id="288" r:id="rId36"/>
    <p:sldId id="631" r:id="rId37"/>
    <p:sldId id="632" r:id="rId38"/>
    <p:sldId id="633" r:id="rId39"/>
    <p:sldId id="634" r:id="rId40"/>
    <p:sldId id="635" r:id="rId41"/>
    <p:sldId id="636" r:id="rId42"/>
    <p:sldId id="295" r:id="rId43"/>
    <p:sldId id="646" r:id="rId44"/>
    <p:sldId id="291" r:id="rId45"/>
    <p:sldId id="627" r:id="rId46"/>
    <p:sldId id="645" r:id="rId47"/>
    <p:sldId id="637" r:id="rId48"/>
    <p:sldId id="289" r:id="rId49"/>
    <p:sldId id="603" r:id="rId50"/>
    <p:sldId id="281" r:id="rId51"/>
    <p:sldId id="290" r:id="rId52"/>
    <p:sldId id="638" r:id="rId53"/>
    <p:sldId id="292" r:id="rId54"/>
    <p:sldId id="293" r:id="rId55"/>
    <p:sldId id="639" r:id="rId56"/>
    <p:sldId id="309" r:id="rId57"/>
    <p:sldId id="560" r:id="rId58"/>
    <p:sldId id="568" r:id="rId59"/>
    <p:sldId id="567" r:id="rId60"/>
    <p:sldId id="620" r:id="rId61"/>
    <p:sldId id="621" r:id="rId62"/>
    <p:sldId id="624" r:id="rId63"/>
    <p:sldId id="531" r:id="rId6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6C00"/>
    <a:srgbClr val="4D4D4C"/>
    <a:srgbClr val="343433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45C1D-2416-B9CB-67F0-8465B31F9E94}" v="9" dt="2025-11-27T21:46:33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28"/>
    <p:restoredTop sz="97242"/>
  </p:normalViewPr>
  <p:slideViewPr>
    <p:cSldViewPr snapToGrid="0">
      <p:cViewPr varScale="1">
        <p:scale>
          <a:sx n="111" d="100"/>
          <a:sy n="111" d="100"/>
        </p:scale>
        <p:origin x="1188" y="96"/>
      </p:cViewPr>
      <p:guideLst>
        <p:guide orient="horz" pos="595"/>
        <p:guide pos="3840"/>
        <p:guide orient="horz" pos="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apaproductivacsf" userId="S::etapaproductivacsf@sena.edu.co::1b2c0f37-0ca9-47d4-945e-7af74615f1d4" providerId="AD" clId="Web-{5F545C1D-2416-B9CB-67F0-8465B31F9E94}"/>
    <pc:docChg chg="modSld">
      <pc:chgData name="etapaproductivacsf" userId="S::etapaproductivacsf@sena.edu.co::1b2c0f37-0ca9-47d4-945e-7af74615f1d4" providerId="AD" clId="Web-{5F545C1D-2416-B9CB-67F0-8465B31F9E94}" dt="2025-11-27T21:46:33.791" v="6" actId="14100"/>
      <pc:docMkLst>
        <pc:docMk/>
      </pc:docMkLst>
      <pc:sldChg chg="modSp">
        <pc:chgData name="etapaproductivacsf" userId="S::etapaproductivacsf@sena.edu.co::1b2c0f37-0ca9-47d4-945e-7af74615f1d4" providerId="AD" clId="Web-{5F545C1D-2416-B9CB-67F0-8465B31F9E94}" dt="2025-11-27T21:46:33.791" v="6" actId="14100"/>
        <pc:sldMkLst>
          <pc:docMk/>
          <pc:sldMk cId="0" sldId="632"/>
        </pc:sldMkLst>
        <pc:spChg chg="mod">
          <ac:chgData name="etapaproductivacsf" userId="S::etapaproductivacsf@sena.edu.co::1b2c0f37-0ca9-47d4-945e-7af74615f1d4" providerId="AD" clId="Web-{5F545C1D-2416-B9CB-67F0-8465B31F9E94}" dt="2025-11-27T21:46:33.791" v="6" actId="14100"/>
          <ac:spMkLst>
            <pc:docMk/>
            <pc:sldMk cId="0" sldId="632"/>
            <ac:spMk id="13" creationId="{00000000-0000-0000-0000-000000000000}"/>
          </ac:spMkLst>
        </pc:spChg>
        <pc:spChg chg="mod">
          <ac:chgData name="etapaproductivacsf" userId="S::etapaproductivacsf@sena.edu.co::1b2c0f37-0ca9-47d4-945e-7af74615f1d4" providerId="AD" clId="Web-{5F545C1D-2416-B9CB-67F0-8465B31F9E94}" dt="2025-11-27T21:26:03.233" v="0" actId="20577"/>
          <ac:spMkLst>
            <pc:docMk/>
            <pc:sldMk cId="0" sldId="632"/>
            <ac:spMk id="1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C01CDF-66F4-4D0B-B20A-81A7B760FCAD}" type="doc">
      <dgm:prSet loTypeId="urn:microsoft.com/office/officeart/2005/8/layout/hList6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539276B5-532C-4D67-8B98-7BFCED12A0C6}">
      <dgm:prSet phldrT="[Texto]" custT="1"/>
      <dgm:spPr/>
      <dgm:t>
        <a:bodyPr/>
        <a:lstStyle/>
        <a:p>
          <a:r>
            <a:rPr lang="es-ES" sz="2000">
              <a:latin typeface="Bahnschrift SemiLight Condensed" panose="020B0502040204020203" pitchFamily="34" charset="0"/>
            </a:rPr>
            <a:t>Es aquella en la que el aprendiz aplica en la resolución de problemas reales del sector productivo los conocimientos, habilidades y destrezas pertinentes a las competencias del programa de formación.</a:t>
          </a:r>
          <a:endParaRPr lang="es-CO" sz="2000" b="1" dirty="0"/>
        </a:p>
      </dgm:t>
    </dgm:pt>
    <dgm:pt modelId="{DEBF2CBC-4336-4559-9243-C37CBAAE1B05}" type="parTrans" cxnId="{EEF99828-D81E-493A-B909-E9D14E2C82B0}">
      <dgm:prSet/>
      <dgm:spPr/>
      <dgm:t>
        <a:bodyPr/>
        <a:lstStyle/>
        <a:p>
          <a:endParaRPr lang="es-CO" sz="2000">
            <a:solidFill>
              <a:schemeClr val="tx1"/>
            </a:solidFill>
          </a:endParaRPr>
        </a:p>
      </dgm:t>
    </dgm:pt>
    <dgm:pt modelId="{81519339-9F7D-4012-9A74-E4959563EC7D}" type="sibTrans" cxnId="{EEF99828-D81E-493A-B909-E9D14E2C82B0}">
      <dgm:prSet custT="1"/>
      <dgm:spPr/>
      <dgm:t>
        <a:bodyPr/>
        <a:lstStyle/>
        <a:p>
          <a:endParaRPr lang="es-CO" sz="2000">
            <a:solidFill>
              <a:schemeClr val="tx1"/>
            </a:solidFill>
          </a:endParaRPr>
        </a:p>
      </dgm:t>
    </dgm:pt>
    <dgm:pt modelId="{118EF403-4055-4D62-84ED-B07E88611928}">
      <dgm:prSet phldrT="[Texto]" custT="1"/>
      <dgm:spPr/>
      <dgm:t>
        <a:bodyPr/>
        <a:lstStyle/>
        <a:p>
          <a:r>
            <a:rPr lang="es-ES" sz="2000" kern="1200">
              <a:latin typeface="Bahnschrift SemiLight Condensed" panose="020B0502040204020203" pitchFamily="34" charset="0"/>
              <a:ea typeface="+mn-ea"/>
              <a:cs typeface="+mn-cs"/>
            </a:rPr>
            <a:t>El Aprendiz debe Asumir estrategias y metodologías de autogestión</a:t>
          </a:r>
          <a:endParaRPr lang="es-ES" sz="2000" kern="1200" dirty="0">
            <a:latin typeface="Bahnschrift SemiLight Condensed" panose="020B0502040204020203" pitchFamily="34" charset="0"/>
            <a:ea typeface="+mn-ea"/>
            <a:cs typeface="+mn-cs"/>
          </a:endParaRPr>
        </a:p>
      </dgm:t>
    </dgm:pt>
    <dgm:pt modelId="{29395F78-F944-4979-BBEA-712667D9B623}" type="parTrans" cxnId="{3CCA5231-6DED-4F67-8294-AEBFDDDFB167}">
      <dgm:prSet/>
      <dgm:spPr/>
      <dgm:t>
        <a:bodyPr/>
        <a:lstStyle/>
        <a:p>
          <a:endParaRPr lang="es-CO" sz="2000">
            <a:solidFill>
              <a:schemeClr val="tx1"/>
            </a:solidFill>
          </a:endParaRPr>
        </a:p>
      </dgm:t>
    </dgm:pt>
    <dgm:pt modelId="{376AEAEB-66E4-48D0-B778-D2DCA96C1CF8}" type="sibTrans" cxnId="{3CCA5231-6DED-4F67-8294-AEBFDDDFB167}">
      <dgm:prSet custT="1"/>
      <dgm:spPr/>
      <dgm:t>
        <a:bodyPr/>
        <a:lstStyle/>
        <a:p>
          <a:endParaRPr lang="es-CO" sz="2000">
            <a:solidFill>
              <a:schemeClr val="tx1"/>
            </a:solidFill>
          </a:endParaRPr>
        </a:p>
      </dgm:t>
    </dgm:pt>
    <dgm:pt modelId="{11E7527F-3A65-4DCB-81C8-A1A5C8C287FE}">
      <dgm:prSet phldrT="[Texto]" custT="1"/>
      <dgm:spPr/>
      <dgm:t>
        <a:bodyPr/>
        <a:lstStyle/>
        <a:p>
          <a:r>
            <a:rPr lang="es-ES" sz="2000" kern="1200">
              <a:latin typeface="Bahnschrift SemiLight Condensed" panose="020B0502040204020203" pitchFamily="34" charset="0"/>
              <a:ea typeface="+mn-ea"/>
              <a:cs typeface="+mn-cs"/>
            </a:rPr>
            <a:t>La etapa productiva no es homologable de otras formaciones y se debe realizar, aprobar como requisito de certificación</a:t>
          </a:r>
          <a:r>
            <a:rPr lang="es-ES" sz="2000" b="0" i="0" u="none" strike="noStrike" kern="1200" baseline="0">
              <a:latin typeface="Calibri" panose="020F0502020204030204" pitchFamily="34" charset="0"/>
            </a:rPr>
            <a:t>.</a:t>
          </a:r>
          <a:endParaRPr lang="es-CO" sz="2000" b="1" kern="1200" dirty="0"/>
        </a:p>
      </dgm:t>
    </dgm:pt>
    <dgm:pt modelId="{5E174725-E6FA-4DA3-BAD5-C4B93EEE8966}" type="parTrans" cxnId="{0DFC57AD-BEC3-40D9-B10A-13BF90DBB8CF}">
      <dgm:prSet/>
      <dgm:spPr/>
      <dgm:t>
        <a:bodyPr/>
        <a:lstStyle/>
        <a:p>
          <a:endParaRPr lang="es-CO" sz="2000">
            <a:solidFill>
              <a:schemeClr val="tx1"/>
            </a:solidFill>
          </a:endParaRPr>
        </a:p>
      </dgm:t>
    </dgm:pt>
    <dgm:pt modelId="{335242B5-89BF-454E-BE7D-38918EE5B621}" type="sibTrans" cxnId="{0DFC57AD-BEC3-40D9-B10A-13BF90DBB8CF}">
      <dgm:prSet custT="1"/>
      <dgm:spPr/>
      <dgm:t>
        <a:bodyPr/>
        <a:lstStyle/>
        <a:p>
          <a:endParaRPr lang="es-CO" sz="2000">
            <a:solidFill>
              <a:schemeClr val="tx1"/>
            </a:solidFill>
          </a:endParaRPr>
        </a:p>
      </dgm:t>
    </dgm:pt>
    <dgm:pt modelId="{56593250-CC93-4B07-A2C6-FEF5A4546B8F}" type="pres">
      <dgm:prSet presAssocID="{A8C01CDF-66F4-4D0B-B20A-81A7B760FCAD}" presName="Name0" presStyleCnt="0">
        <dgm:presLayoutVars>
          <dgm:dir/>
          <dgm:resizeHandles val="exact"/>
        </dgm:presLayoutVars>
      </dgm:prSet>
      <dgm:spPr/>
    </dgm:pt>
    <dgm:pt modelId="{1387F173-A96F-49BE-A48C-FFAC66327D97}" type="pres">
      <dgm:prSet presAssocID="{539276B5-532C-4D67-8B98-7BFCED12A0C6}" presName="node" presStyleLbl="node1" presStyleIdx="0" presStyleCnt="3">
        <dgm:presLayoutVars>
          <dgm:bulletEnabled val="1"/>
        </dgm:presLayoutVars>
      </dgm:prSet>
      <dgm:spPr/>
    </dgm:pt>
    <dgm:pt modelId="{AF92F31D-316E-4171-9FF7-D48ABB4BFCD2}" type="pres">
      <dgm:prSet presAssocID="{81519339-9F7D-4012-9A74-E4959563EC7D}" presName="sibTrans" presStyleCnt="0"/>
      <dgm:spPr/>
    </dgm:pt>
    <dgm:pt modelId="{EA37CCF5-B4F1-41BA-A85D-1B602F835EB6}" type="pres">
      <dgm:prSet presAssocID="{118EF403-4055-4D62-84ED-B07E88611928}" presName="node" presStyleLbl="node1" presStyleIdx="1" presStyleCnt="3">
        <dgm:presLayoutVars>
          <dgm:bulletEnabled val="1"/>
        </dgm:presLayoutVars>
      </dgm:prSet>
      <dgm:spPr>
        <a:xfrm rot="16200000">
          <a:off x="1715305" y="1203946"/>
          <a:ext cx="5122506" cy="2714612"/>
        </a:xfrm>
        <a:prstGeom prst="flowChartManualOperation">
          <a:avLst/>
        </a:prstGeom>
      </dgm:spPr>
    </dgm:pt>
    <dgm:pt modelId="{F25ECB90-6B2C-4F66-9511-2889F8F726DB}" type="pres">
      <dgm:prSet presAssocID="{376AEAEB-66E4-48D0-B778-D2DCA96C1CF8}" presName="sibTrans" presStyleCnt="0"/>
      <dgm:spPr/>
    </dgm:pt>
    <dgm:pt modelId="{62E52C69-FA2E-47F4-8B2D-BDAC4690A44F}" type="pres">
      <dgm:prSet presAssocID="{11E7527F-3A65-4DCB-81C8-A1A5C8C287FE}" presName="node" presStyleLbl="node1" presStyleIdx="2" presStyleCnt="3">
        <dgm:presLayoutVars>
          <dgm:bulletEnabled val="1"/>
        </dgm:presLayoutVars>
      </dgm:prSet>
      <dgm:spPr/>
    </dgm:pt>
  </dgm:ptLst>
  <dgm:cxnLst>
    <dgm:cxn modelId="{EEF99828-D81E-493A-B909-E9D14E2C82B0}" srcId="{A8C01CDF-66F4-4D0B-B20A-81A7B760FCAD}" destId="{539276B5-532C-4D67-8B98-7BFCED12A0C6}" srcOrd="0" destOrd="0" parTransId="{DEBF2CBC-4336-4559-9243-C37CBAAE1B05}" sibTransId="{81519339-9F7D-4012-9A74-E4959563EC7D}"/>
    <dgm:cxn modelId="{3CCA5231-6DED-4F67-8294-AEBFDDDFB167}" srcId="{A8C01CDF-66F4-4D0B-B20A-81A7B760FCAD}" destId="{118EF403-4055-4D62-84ED-B07E88611928}" srcOrd="1" destOrd="0" parTransId="{29395F78-F944-4979-BBEA-712667D9B623}" sibTransId="{376AEAEB-66E4-48D0-B778-D2DCA96C1CF8}"/>
    <dgm:cxn modelId="{59AA238D-2A50-467A-9275-A74DEA6CB21A}" type="presOf" srcId="{118EF403-4055-4D62-84ED-B07E88611928}" destId="{EA37CCF5-B4F1-41BA-A85D-1B602F835EB6}" srcOrd="0" destOrd="0" presId="urn:microsoft.com/office/officeart/2005/8/layout/hList6"/>
    <dgm:cxn modelId="{0DFC57AD-BEC3-40D9-B10A-13BF90DBB8CF}" srcId="{A8C01CDF-66F4-4D0B-B20A-81A7B760FCAD}" destId="{11E7527F-3A65-4DCB-81C8-A1A5C8C287FE}" srcOrd="2" destOrd="0" parTransId="{5E174725-E6FA-4DA3-BAD5-C4B93EEE8966}" sibTransId="{335242B5-89BF-454E-BE7D-38918EE5B621}"/>
    <dgm:cxn modelId="{D0110FB2-80B4-4D7F-9B93-6416E66F289E}" type="presOf" srcId="{A8C01CDF-66F4-4D0B-B20A-81A7B760FCAD}" destId="{56593250-CC93-4B07-A2C6-FEF5A4546B8F}" srcOrd="0" destOrd="0" presId="urn:microsoft.com/office/officeart/2005/8/layout/hList6"/>
    <dgm:cxn modelId="{55B18CC8-6A6F-4FFD-B9AF-5013E4194068}" type="presOf" srcId="{11E7527F-3A65-4DCB-81C8-A1A5C8C287FE}" destId="{62E52C69-FA2E-47F4-8B2D-BDAC4690A44F}" srcOrd="0" destOrd="0" presId="urn:microsoft.com/office/officeart/2005/8/layout/hList6"/>
    <dgm:cxn modelId="{2B24BBF1-FF1A-4C5D-8940-774E32856339}" type="presOf" srcId="{539276B5-532C-4D67-8B98-7BFCED12A0C6}" destId="{1387F173-A96F-49BE-A48C-FFAC66327D97}" srcOrd="0" destOrd="0" presId="urn:microsoft.com/office/officeart/2005/8/layout/hList6"/>
    <dgm:cxn modelId="{9AA1D3C0-6DA3-4D21-9CB7-CB9B98EBED96}" type="presParOf" srcId="{56593250-CC93-4B07-A2C6-FEF5A4546B8F}" destId="{1387F173-A96F-49BE-A48C-FFAC66327D97}" srcOrd="0" destOrd="0" presId="urn:microsoft.com/office/officeart/2005/8/layout/hList6"/>
    <dgm:cxn modelId="{B7190A11-9A92-4347-A62B-E031CC1B75F0}" type="presParOf" srcId="{56593250-CC93-4B07-A2C6-FEF5A4546B8F}" destId="{AF92F31D-316E-4171-9FF7-D48ABB4BFCD2}" srcOrd="1" destOrd="0" presId="urn:microsoft.com/office/officeart/2005/8/layout/hList6"/>
    <dgm:cxn modelId="{B8438156-ED82-428A-9817-8FD85AF4278D}" type="presParOf" srcId="{56593250-CC93-4B07-A2C6-FEF5A4546B8F}" destId="{EA37CCF5-B4F1-41BA-A85D-1B602F835EB6}" srcOrd="2" destOrd="0" presId="urn:microsoft.com/office/officeart/2005/8/layout/hList6"/>
    <dgm:cxn modelId="{99C2DBF7-E04C-4C75-87BE-AEECF5009C4F}" type="presParOf" srcId="{56593250-CC93-4B07-A2C6-FEF5A4546B8F}" destId="{F25ECB90-6B2C-4F66-9511-2889F8F726DB}" srcOrd="3" destOrd="0" presId="urn:microsoft.com/office/officeart/2005/8/layout/hList6"/>
    <dgm:cxn modelId="{8446EF33-D7A0-429B-A421-7632FB6B0A4E}" type="presParOf" srcId="{56593250-CC93-4B07-A2C6-FEF5A4546B8F}" destId="{62E52C69-FA2E-47F4-8B2D-BDAC4690A44F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7AA1BF-981C-4036-AEBE-0A8BE771B780}" type="doc">
      <dgm:prSet loTypeId="urn:microsoft.com/office/officeart/2005/8/layout/venn3" loCatId="relationship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s-CO"/>
        </a:p>
      </dgm:t>
    </dgm:pt>
    <dgm:pt modelId="{3386B8E8-E037-4DCE-B569-1EE302BE6293}">
      <dgm:prSet/>
      <dgm:spPr/>
      <dgm:t>
        <a:bodyPr/>
        <a:lstStyle/>
        <a:p>
          <a:r>
            <a:rPr lang="es-CO" b="1"/>
            <a:t>Derechos laborales durante la	etapa práctica:</a:t>
          </a:r>
          <a:endParaRPr lang="es-CO"/>
        </a:p>
      </dgm:t>
    </dgm:pt>
    <dgm:pt modelId="{8CBCFA3D-08CF-4375-B437-D17AA72ACA01}" type="parTrans" cxnId="{7991D839-0D42-466D-B7DC-6799DF83A30B}">
      <dgm:prSet/>
      <dgm:spPr/>
      <dgm:t>
        <a:bodyPr/>
        <a:lstStyle/>
        <a:p>
          <a:endParaRPr lang="es-CO"/>
        </a:p>
      </dgm:t>
    </dgm:pt>
    <dgm:pt modelId="{146DD19E-086C-4FD9-BCA5-91126F3124CA}" type="sibTrans" cxnId="{7991D839-0D42-466D-B7DC-6799DF83A30B}">
      <dgm:prSet/>
      <dgm:spPr/>
      <dgm:t>
        <a:bodyPr/>
        <a:lstStyle/>
        <a:p>
          <a:endParaRPr lang="es-CO"/>
        </a:p>
      </dgm:t>
    </dgm:pt>
    <dgm:pt modelId="{1013F9D3-846D-402E-93EE-B54CB4FE2C55}">
      <dgm:prSet/>
      <dgm:spPr/>
      <dgm:t>
        <a:bodyPr/>
        <a:lstStyle/>
        <a:p>
          <a:r>
            <a:rPr lang="es-CO" dirty="0"/>
            <a:t>Apoyo de sostenimiento (con naturaleza salarial).</a:t>
          </a:r>
        </a:p>
      </dgm:t>
    </dgm:pt>
    <dgm:pt modelId="{8B76F859-EB2E-455F-BA39-2A5F554F2F1C}" type="parTrans" cxnId="{83BDC427-3FAA-4514-A2B6-D89C153DDD4B}">
      <dgm:prSet/>
      <dgm:spPr/>
      <dgm:t>
        <a:bodyPr/>
        <a:lstStyle/>
        <a:p>
          <a:endParaRPr lang="es-CO"/>
        </a:p>
      </dgm:t>
    </dgm:pt>
    <dgm:pt modelId="{13F321F4-4F8B-4E88-A528-5DB1F6894033}" type="sibTrans" cxnId="{83BDC427-3FAA-4514-A2B6-D89C153DDD4B}">
      <dgm:prSet/>
      <dgm:spPr/>
      <dgm:t>
        <a:bodyPr/>
        <a:lstStyle/>
        <a:p>
          <a:endParaRPr lang="es-CO"/>
        </a:p>
      </dgm:t>
    </dgm:pt>
    <dgm:pt modelId="{C2E3EB3D-EEA0-42EA-B643-C5B1AC43EBCE}">
      <dgm:prSet/>
      <dgm:spPr/>
      <dgm:t>
        <a:bodyPr/>
        <a:lstStyle/>
        <a:p>
          <a:r>
            <a:rPr lang="es-CO" dirty="0"/>
            <a:t>Dotación.</a:t>
          </a:r>
        </a:p>
      </dgm:t>
    </dgm:pt>
    <dgm:pt modelId="{49BB5A7A-A88B-4207-9F1F-610DDC402E08}" type="parTrans" cxnId="{D6A9344F-BCE1-4C39-85D0-1CF65A7ED88F}">
      <dgm:prSet/>
      <dgm:spPr/>
      <dgm:t>
        <a:bodyPr/>
        <a:lstStyle/>
        <a:p>
          <a:endParaRPr lang="es-CO"/>
        </a:p>
      </dgm:t>
    </dgm:pt>
    <dgm:pt modelId="{BBFB4A22-F4EA-4287-92A3-83B9D2B2A516}" type="sibTrans" cxnId="{D6A9344F-BCE1-4C39-85D0-1CF65A7ED88F}">
      <dgm:prSet/>
      <dgm:spPr/>
      <dgm:t>
        <a:bodyPr/>
        <a:lstStyle/>
        <a:p>
          <a:endParaRPr lang="es-CO"/>
        </a:p>
      </dgm:t>
    </dgm:pt>
    <dgm:pt modelId="{0031AA95-F74E-44DA-951E-118F107258B0}">
      <dgm:prSet/>
      <dgm:spPr/>
      <dgm:t>
        <a:bodyPr/>
        <a:lstStyle/>
        <a:p>
          <a:r>
            <a:rPr lang="es-CO" dirty="0"/>
            <a:t>Auxilio de transporte.</a:t>
          </a:r>
        </a:p>
      </dgm:t>
    </dgm:pt>
    <dgm:pt modelId="{F92FA849-CD9B-45BD-827C-306BF48ED2B8}" type="parTrans" cxnId="{8DCAEBE0-5C62-4249-93C3-544B0BAC82AA}">
      <dgm:prSet/>
      <dgm:spPr/>
      <dgm:t>
        <a:bodyPr/>
        <a:lstStyle/>
        <a:p>
          <a:endParaRPr lang="es-CO"/>
        </a:p>
      </dgm:t>
    </dgm:pt>
    <dgm:pt modelId="{6BD89EAD-8936-4CF0-A626-9A388AC4B5BE}" type="sibTrans" cxnId="{8DCAEBE0-5C62-4249-93C3-544B0BAC82AA}">
      <dgm:prSet/>
      <dgm:spPr/>
      <dgm:t>
        <a:bodyPr/>
        <a:lstStyle/>
        <a:p>
          <a:endParaRPr lang="es-CO"/>
        </a:p>
      </dgm:t>
    </dgm:pt>
    <dgm:pt modelId="{2B6CA262-58D6-458D-BB4E-012C541D0D12}">
      <dgm:prSet/>
      <dgm:spPr/>
      <dgm:t>
        <a:bodyPr/>
        <a:lstStyle/>
        <a:p>
          <a:r>
            <a:rPr lang="es-CO" dirty="0"/>
            <a:t>Prima de servicios.</a:t>
          </a:r>
        </a:p>
      </dgm:t>
    </dgm:pt>
    <dgm:pt modelId="{4F54E8EE-459B-4173-97BD-6DFEAA1306E8}" type="parTrans" cxnId="{9A95FCB2-9274-47CD-A1E7-9A156F3CF111}">
      <dgm:prSet/>
      <dgm:spPr/>
      <dgm:t>
        <a:bodyPr/>
        <a:lstStyle/>
        <a:p>
          <a:endParaRPr lang="es-CO"/>
        </a:p>
      </dgm:t>
    </dgm:pt>
    <dgm:pt modelId="{694B7A42-C87A-43D9-A437-0AC419B0724A}" type="sibTrans" cxnId="{9A95FCB2-9274-47CD-A1E7-9A156F3CF111}">
      <dgm:prSet/>
      <dgm:spPr/>
      <dgm:t>
        <a:bodyPr/>
        <a:lstStyle/>
        <a:p>
          <a:endParaRPr lang="es-CO"/>
        </a:p>
      </dgm:t>
    </dgm:pt>
    <dgm:pt modelId="{EF1E3A0C-2D68-4CCB-8279-E4842B935F54}">
      <dgm:prSet/>
      <dgm:spPr/>
      <dgm:t>
        <a:bodyPr/>
        <a:lstStyle/>
        <a:p>
          <a:r>
            <a:rPr lang="es-CO" dirty="0"/>
            <a:t>Cesantías</a:t>
          </a:r>
        </a:p>
      </dgm:t>
    </dgm:pt>
    <dgm:pt modelId="{25264019-3B77-46D9-941D-5348BFAB9299}" type="parTrans" cxnId="{0C73585E-030A-4617-9A5E-68A14968A75F}">
      <dgm:prSet/>
      <dgm:spPr/>
      <dgm:t>
        <a:bodyPr/>
        <a:lstStyle/>
        <a:p>
          <a:endParaRPr lang="es-CO"/>
        </a:p>
      </dgm:t>
    </dgm:pt>
    <dgm:pt modelId="{2E7BA53D-972F-4C89-8C75-F34CB1D09A34}" type="sibTrans" cxnId="{0C73585E-030A-4617-9A5E-68A14968A75F}">
      <dgm:prSet/>
      <dgm:spPr/>
      <dgm:t>
        <a:bodyPr/>
        <a:lstStyle/>
        <a:p>
          <a:endParaRPr lang="es-CO"/>
        </a:p>
      </dgm:t>
    </dgm:pt>
    <dgm:pt modelId="{CB7594E9-A0BD-4AD2-BB51-120CDAC7862F}">
      <dgm:prSet/>
      <dgm:spPr/>
      <dgm:t>
        <a:bodyPr/>
        <a:lstStyle/>
        <a:p>
          <a:r>
            <a:rPr lang="es-CO" dirty="0"/>
            <a:t>Intereses a las cesantías.</a:t>
          </a:r>
        </a:p>
      </dgm:t>
    </dgm:pt>
    <dgm:pt modelId="{1A85948D-3C9B-4F03-9B92-FB3EF6B753F9}" type="parTrans" cxnId="{ACB996FE-802D-4721-94C0-FA67B43F5F7F}">
      <dgm:prSet/>
      <dgm:spPr/>
      <dgm:t>
        <a:bodyPr/>
        <a:lstStyle/>
        <a:p>
          <a:endParaRPr lang="es-CO"/>
        </a:p>
      </dgm:t>
    </dgm:pt>
    <dgm:pt modelId="{F386707F-02B2-4C38-902A-6BCBD0E550E1}" type="sibTrans" cxnId="{ACB996FE-802D-4721-94C0-FA67B43F5F7F}">
      <dgm:prSet/>
      <dgm:spPr/>
      <dgm:t>
        <a:bodyPr/>
        <a:lstStyle/>
        <a:p>
          <a:endParaRPr lang="es-CO"/>
        </a:p>
      </dgm:t>
    </dgm:pt>
    <dgm:pt modelId="{2B0DD5AE-20AE-497E-AE3F-C18F42949D42}">
      <dgm:prSet/>
      <dgm:spPr/>
      <dgm:t>
        <a:bodyPr/>
        <a:lstStyle/>
        <a:p>
          <a:r>
            <a:rPr lang="es-CO" dirty="0"/>
            <a:t>Vacaciones.</a:t>
          </a:r>
        </a:p>
      </dgm:t>
    </dgm:pt>
    <dgm:pt modelId="{4A522D01-BA3C-401E-9948-8DABF419A28D}" type="parTrans" cxnId="{1CBF925B-78D0-4EF6-9ABB-E4840191A472}">
      <dgm:prSet/>
      <dgm:spPr/>
      <dgm:t>
        <a:bodyPr/>
        <a:lstStyle/>
        <a:p>
          <a:endParaRPr lang="es-CO"/>
        </a:p>
      </dgm:t>
    </dgm:pt>
    <dgm:pt modelId="{795D04A4-B8BC-4986-AC29-9BF961C63787}" type="sibTrans" cxnId="{1CBF925B-78D0-4EF6-9ABB-E4840191A472}">
      <dgm:prSet/>
      <dgm:spPr/>
      <dgm:t>
        <a:bodyPr/>
        <a:lstStyle/>
        <a:p>
          <a:endParaRPr lang="es-CO"/>
        </a:p>
      </dgm:t>
    </dgm:pt>
    <dgm:pt modelId="{12261F91-74F6-4E93-B145-96073B78E38B}">
      <dgm:prSet/>
      <dgm:spPr/>
      <dgm:t>
        <a:bodyPr/>
        <a:lstStyle/>
        <a:p>
          <a:r>
            <a:rPr lang="es-CO" dirty="0"/>
            <a:t>Subsidio familiar.</a:t>
          </a:r>
        </a:p>
      </dgm:t>
    </dgm:pt>
    <dgm:pt modelId="{BD4FE254-4939-49A8-AE1B-34F4CD2E8980}" type="parTrans" cxnId="{ECE89BCD-4AD2-4E7E-9101-934718505C31}">
      <dgm:prSet/>
      <dgm:spPr/>
      <dgm:t>
        <a:bodyPr/>
        <a:lstStyle/>
        <a:p>
          <a:endParaRPr lang="es-CO"/>
        </a:p>
      </dgm:t>
    </dgm:pt>
    <dgm:pt modelId="{B8D52F10-D4E0-4F57-9EB1-65BBB53E0086}" type="sibTrans" cxnId="{ECE89BCD-4AD2-4E7E-9101-934718505C31}">
      <dgm:prSet/>
      <dgm:spPr/>
      <dgm:t>
        <a:bodyPr/>
        <a:lstStyle/>
        <a:p>
          <a:endParaRPr lang="es-CO"/>
        </a:p>
      </dgm:t>
    </dgm:pt>
    <dgm:pt modelId="{39F5129F-92EF-49EB-BD7A-9CBF25D5E8BF}">
      <dgm:prSet/>
      <dgm:spPr/>
      <dgm:t>
        <a:bodyPr/>
        <a:lstStyle/>
        <a:p>
          <a:r>
            <a:rPr lang="es-CO" b="1" dirty="0"/>
            <a:t>Cotizaciones seguridad social:</a:t>
          </a:r>
          <a:endParaRPr lang="es-CO" dirty="0"/>
        </a:p>
      </dgm:t>
    </dgm:pt>
    <dgm:pt modelId="{C489186C-680D-4D67-AC27-18A3ACB70C8F}" type="parTrans" cxnId="{FFAC0F8E-5AD8-4195-896F-70CB4EE4A236}">
      <dgm:prSet/>
      <dgm:spPr/>
      <dgm:t>
        <a:bodyPr/>
        <a:lstStyle/>
        <a:p>
          <a:endParaRPr lang="es-CO"/>
        </a:p>
      </dgm:t>
    </dgm:pt>
    <dgm:pt modelId="{4625EB4C-BF2D-466D-904C-23954449B6B0}" type="sibTrans" cxnId="{FFAC0F8E-5AD8-4195-896F-70CB4EE4A236}">
      <dgm:prSet/>
      <dgm:spPr/>
      <dgm:t>
        <a:bodyPr/>
        <a:lstStyle/>
        <a:p>
          <a:endParaRPr lang="es-CO"/>
        </a:p>
      </dgm:t>
    </dgm:pt>
    <dgm:pt modelId="{106C4C8C-BA14-4A9C-9551-19B00C46D248}">
      <dgm:prSet/>
      <dgm:spPr/>
      <dgm:t>
        <a:bodyPr/>
        <a:lstStyle/>
        <a:p>
          <a:r>
            <a:rPr lang="es-CO"/>
            <a:t>Salud: 12.5% del IBC (8.5% empleador, 4% aprendiz).</a:t>
          </a:r>
        </a:p>
      </dgm:t>
    </dgm:pt>
    <dgm:pt modelId="{5EA9B687-255A-486A-93D2-C1CDDF8A33B4}" type="parTrans" cxnId="{FDE9E470-0472-451D-8CC1-B6068721C447}">
      <dgm:prSet/>
      <dgm:spPr/>
      <dgm:t>
        <a:bodyPr/>
        <a:lstStyle/>
        <a:p>
          <a:endParaRPr lang="es-CO"/>
        </a:p>
      </dgm:t>
    </dgm:pt>
    <dgm:pt modelId="{AD38A7C3-3414-4AEA-B2D6-D826173AF5A7}" type="sibTrans" cxnId="{FDE9E470-0472-451D-8CC1-B6068721C447}">
      <dgm:prSet/>
      <dgm:spPr/>
      <dgm:t>
        <a:bodyPr/>
        <a:lstStyle/>
        <a:p>
          <a:endParaRPr lang="es-CO"/>
        </a:p>
      </dgm:t>
    </dgm:pt>
    <dgm:pt modelId="{7A303CFE-1DF9-4495-9602-9199C2B5F9FE}">
      <dgm:prSet/>
      <dgm:spPr/>
      <dgm:t>
        <a:bodyPr/>
        <a:lstStyle/>
        <a:p>
          <a:r>
            <a:rPr lang="es-CO" dirty="0"/>
            <a:t>Pensión: 16% del IBC (12% empleador, 4% aprendiz).</a:t>
          </a:r>
        </a:p>
      </dgm:t>
    </dgm:pt>
    <dgm:pt modelId="{644E44D4-6EC2-4E7C-89CA-EDB4988241CE}" type="parTrans" cxnId="{05E76112-C46C-41F3-A8E7-37FE2C70EBAD}">
      <dgm:prSet/>
      <dgm:spPr/>
      <dgm:t>
        <a:bodyPr/>
        <a:lstStyle/>
        <a:p>
          <a:endParaRPr lang="es-CO"/>
        </a:p>
      </dgm:t>
    </dgm:pt>
    <dgm:pt modelId="{78000A09-3C1F-4F65-B86A-6EF2AB09485C}" type="sibTrans" cxnId="{05E76112-C46C-41F3-A8E7-37FE2C70EBAD}">
      <dgm:prSet/>
      <dgm:spPr/>
      <dgm:t>
        <a:bodyPr/>
        <a:lstStyle/>
        <a:p>
          <a:endParaRPr lang="es-CO"/>
        </a:p>
      </dgm:t>
    </dgm:pt>
    <dgm:pt modelId="{4287A752-D0D8-4FAB-8C8D-8BDF9C207C6B}">
      <dgm:prSet/>
      <dgm:spPr/>
      <dgm:t>
        <a:bodyPr/>
        <a:lstStyle/>
        <a:p>
          <a:r>
            <a:rPr lang="es-CO"/>
            <a:t>Riesgos laborales: A cargo del empleador,	según clase de	riesgo.</a:t>
          </a:r>
        </a:p>
      </dgm:t>
    </dgm:pt>
    <dgm:pt modelId="{3483CE01-D4BE-4B52-B058-29859D286A16}" type="parTrans" cxnId="{0B535A63-DC63-4C5B-BBA5-A16795A5978F}">
      <dgm:prSet/>
      <dgm:spPr/>
      <dgm:t>
        <a:bodyPr/>
        <a:lstStyle/>
        <a:p>
          <a:endParaRPr lang="es-CO"/>
        </a:p>
      </dgm:t>
    </dgm:pt>
    <dgm:pt modelId="{7F8DEA1B-7870-4DC4-95AB-816DBA7B8AF5}" type="sibTrans" cxnId="{0B535A63-DC63-4C5B-BBA5-A16795A5978F}">
      <dgm:prSet/>
      <dgm:spPr/>
      <dgm:t>
        <a:bodyPr/>
        <a:lstStyle/>
        <a:p>
          <a:endParaRPr lang="es-CO"/>
        </a:p>
      </dgm:t>
    </dgm:pt>
    <dgm:pt modelId="{E4B55419-2CAB-4BE0-AC35-04B685609EFF}">
      <dgm:prSet/>
      <dgm:spPr/>
      <dgm:t>
        <a:bodyPr/>
        <a:lstStyle/>
        <a:p>
          <a:r>
            <a:rPr lang="es-CO" b="1"/>
            <a:t>Trabajo suplementario:</a:t>
          </a:r>
          <a:endParaRPr lang="es-CO"/>
        </a:p>
      </dgm:t>
    </dgm:pt>
    <dgm:pt modelId="{1004B098-2E24-4508-9EAF-55B3E033EE8C}" type="parTrans" cxnId="{82B6EC33-9B7F-4836-9135-4C06E2D546E9}">
      <dgm:prSet/>
      <dgm:spPr/>
      <dgm:t>
        <a:bodyPr/>
        <a:lstStyle/>
        <a:p>
          <a:endParaRPr lang="es-CO"/>
        </a:p>
      </dgm:t>
    </dgm:pt>
    <dgm:pt modelId="{91E724B1-3103-4485-BD63-9ED2F8271232}" type="sibTrans" cxnId="{82B6EC33-9B7F-4836-9135-4C06E2D546E9}">
      <dgm:prSet/>
      <dgm:spPr/>
      <dgm:t>
        <a:bodyPr/>
        <a:lstStyle/>
        <a:p>
          <a:endParaRPr lang="es-CO"/>
        </a:p>
      </dgm:t>
    </dgm:pt>
    <dgm:pt modelId="{7705CC5D-5E44-4D39-A326-A47EC39B0C65}">
      <dgm:prSet/>
      <dgm:spPr/>
      <dgm:t>
        <a:bodyPr/>
        <a:lstStyle/>
        <a:p>
          <a:r>
            <a:rPr lang="es-CO" dirty="0"/>
            <a:t>Permitido	sólo en casos excepcionales, cuando	la naturaleza de la formación	lo	exige. Debe ser remunerado	conforme	a lo	establecido	para contratos	laborales ordinarios.</a:t>
          </a:r>
        </a:p>
      </dgm:t>
    </dgm:pt>
    <dgm:pt modelId="{1C102D4F-6A67-47B5-A19D-9FFE15FC5354}" type="parTrans" cxnId="{96E9D224-54CD-41E7-80A1-DCD27D9029BD}">
      <dgm:prSet/>
      <dgm:spPr/>
      <dgm:t>
        <a:bodyPr/>
        <a:lstStyle/>
        <a:p>
          <a:endParaRPr lang="es-CO"/>
        </a:p>
      </dgm:t>
    </dgm:pt>
    <dgm:pt modelId="{6502E82B-44E9-4518-85F4-56313B8F9C93}" type="sibTrans" cxnId="{96E9D224-54CD-41E7-80A1-DCD27D9029BD}">
      <dgm:prSet/>
      <dgm:spPr/>
      <dgm:t>
        <a:bodyPr/>
        <a:lstStyle/>
        <a:p>
          <a:endParaRPr lang="es-CO"/>
        </a:p>
      </dgm:t>
    </dgm:pt>
    <dgm:pt modelId="{1F5DED6B-DB72-4F04-A283-0657BC44C2B8}" type="pres">
      <dgm:prSet presAssocID="{927AA1BF-981C-4036-AEBE-0A8BE771B780}" presName="Name0" presStyleCnt="0">
        <dgm:presLayoutVars>
          <dgm:dir/>
          <dgm:resizeHandles val="exact"/>
        </dgm:presLayoutVars>
      </dgm:prSet>
      <dgm:spPr/>
    </dgm:pt>
    <dgm:pt modelId="{1C0F2748-8D38-4B62-82E2-A653375C9D61}" type="pres">
      <dgm:prSet presAssocID="{3386B8E8-E037-4DCE-B569-1EE302BE6293}" presName="Name5" presStyleLbl="vennNode1" presStyleIdx="0" presStyleCnt="3">
        <dgm:presLayoutVars>
          <dgm:bulletEnabled val="1"/>
        </dgm:presLayoutVars>
      </dgm:prSet>
      <dgm:spPr/>
    </dgm:pt>
    <dgm:pt modelId="{B2180F22-BA24-401F-AA20-23B4F855CDF0}" type="pres">
      <dgm:prSet presAssocID="{146DD19E-086C-4FD9-BCA5-91126F3124CA}" presName="space" presStyleCnt="0"/>
      <dgm:spPr/>
    </dgm:pt>
    <dgm:pt modelId="{390FA020-D1EB-47AE-88C3-0515157BF5D3}" type="pres">
      <dgm:prSet presAssocID="{39F5129F-92EF-49EB-BD7A-9CBF25D5E8BF}" presName="Name5" presStyleLbl="vennNode1" presStyleIdx="1" presStyleCnt="3">
        <dgm:presLayoutVars>
          <dgm:bulletEnabled val="1"/>
        </dgm:presLayoutVars>
      </dgm:prSet>
      <dgm:spPr/>
    </dgm:pt>
    <dgm:pt modelId="{26FA702C-B291-4716-8D0E-E1D487964F05}" type="pres">
      <dgm:prSet presAssocID="{4625EB4C-BF2D-466D-904C-23954449B6B0}" presName="space" presStyleCnt="0"/>
      <dgm:spPr/>
    </dgm:pt>
    <dgm:pt modelId="{1F2F660B-97A3-4FC4-9E3D-F687F57AEDF1}" type="pres">
      <dgm:prSet presAssocID="{E4B55419-2CAB-4BE0-AC35-04B685609EFF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3F82300D-D15A-48A7-8AED-9C2512133764}" type="presOf" srcId="{0031AA95-F74E-44DA-951E-118F107258B0}" destId="{1C0F2748-8D38-4B62-82E2-A653375C9D61}" srcOrd="0" destOrd="3" presId="urn:microsoft.com/office/officeart/2005/8/layout/venn3"/>
    <dgm:cxn modelId="{05E76112-C46C-41F3-A8E7-37FE2C70EBAD}" srcId="{39F5129F-92EF-49EB-BD7A-9CBF25D5E8BF}" destId="{7A303CFE-1DF9-4495-9602-9199C2B5F9FE}" srcOrd="1" destOrd="0" parTransId="{644E44D4-6EC2-4E7C-89CA-EDB4988241CE}" sibTransId="{78000A09-3C1F-4F65-B86A-6EF2AB09485C}"/>
    <dgm:cxn modelId="{62A8FE1F-CF76-4A50-A360-285BE3F08A17}" type="presOf" srcId="{4287A752-D0D8-4FAB-8C8D-8BDF9C207C6B}" destId="{390FA020-D1EB-47AE-88C3-0515157BF5D3}" srcOrd="0" destOrd="3" presId="urn:microsoft.com/office/officeart/2005/8/layout/venn3"/>
    <dgm:cxn modelId="{96E9D224-54CD-41E7-80A1-DCD27D9029BD}" srcId="{E4B55419-2CAB-4BE0-AC35-04B685609EFF}" destId="{7705CC5D-5E44-4D39-A326-A47EC39B0C65}" srcOrd="0" destOrd="0" parTransId="{1C102D4F-6A67-47B5-A19D-9FFE15FC5354}" sibTransId="{6502E82B-44E9-4518-85F4-56313B8F9C93}"/>
    <dgm:cxn modelId="{83BDC427-3FAA-4514-A2B6-D89C153DDD4B}" srcId="{3386B8E8-E037-4DCE-B569-1EE302BE6293}" destId="{1013F9D3-846D-402E-93EE-B54CB4FE2C55}" srcOrd="0" destOrd="0" parTransId="{8B76F859-EB2E-455F-BA39-2A5F554F2F1C}" sibTransId="{13F321F4-4F8B-4E88-A528-5DB1F6894033}"/>
    <dgm:cxn modelId="{82B6EC33-9B7F-4836-9135-4C06E2D546E9}" srcId="{927AA1BF-981C-4036-AEBE-0A8BE771B780}" destId="{E4B55419-2CAB-4BE0-AC35-04B685609EFF}" srcOrd="2" destOrd="0" parTransId="{1004B098-2E24-4508-9EAF-55B3E033EE8C}" sibTransId="{91E724B1-3103-4485-BD63-9ED2F8271232}"/>
    <dgm:cxn modelId="{7991D839-0D42-466D-B7DC-6799DF83A30B}" srcId="{927AA1BF-981C-4036-AEBE-0A8BE771B780}" destId="{3386B8E8-E037-4DCE-B569-1EE302BE6293}" srcOrd="0" destOrd="0" parTransId="{8CBCFA3D-08CF-4375-B437-D17AA72ACA01}" sibTransId="{146DD19E-086C-4FD9-BCA5-91126F3124CA}"/>
    <dgm:cxn modelId="{1CBF925B-78D0-4EF6-9ABB-E4840191A472}" srcId="{3386B8E8-E037-4DCE-B569-1EE302BE6293}" destId="{2B0DD5AE-20AE-497E-AE3F-C18F42949D42}" srcOrd="6" destOrd="0" parTransId="{4A522D01-BA3C-401E-9948-8DABF419A28D}" sibTransId="{795D04A4-B8BC-4986-AC29-9BF961C63787}"/>
    <dgm:cxn modelId="{A719A45D-1346-41E5-A591-1973375612C8}" type="presOf" srcId="{3386B8E8-E037-4DCE-B569-1EE302BE6293}" destId="{1C0F2748-8D38-4B62-82E2-A653375C9D61}" srcOrd="0" destOrd="0" presId="urn:microsoft.com/office/officeart/2005/8/layout/venn3"/>
    <dgm:cxn modelId="{0C73585E-030A-4617-9A5E-68A14968A75F}" srcId="{3386B8E8-E037-4DCE-B569-1EE302BE6293}" destId="{EF1E3A0C-2D68-4CCB-8279-E4842B935F54}" srcOrd="4" destOrd="0" parTransId="{25264019-3B77-46D9-941D-5348BFAB9299}" sibTransId="{2E7BA53D-972F-4C89-8C75-F34CB1D09A34}"/>
    <dgm:cxn modelId="{DA20DB41-EA92-476B-8A56-1C6D6C57BF70}" type="presOf" srcId="{7705CC5D-5E44-4D39-A326-A47EC39B0C65}" destId="{1F2F660B-97A3-4FC4-9E3D-F687F57AEDF1}" srcOrd="0" destOrd="1" presId="urn:microsoft.com/office/officeart/2005/8/layout/venn3"/>
    <dgm:cxn modelId="{BB9C8342-B23B-4943-9437-94534CAE82A8}" type="presOf" srcId="{CB7594E9-A0BD-4AD2-BB51-120CDAC7862F}" destId="{1C0F2748-8D38-4B62-82E2-A653375C9D61}" srcOrd="0" destOrd="6" presId="urn:microsoft.com/office/officeart/2005/8/layout/venn3"/>
    <dgm:cxn modelId="{0B535A63-DC63-4C5B-BBA5-A16795A5978F}" srcId="{39F5129F-92EF-49EB-BD7A-9CBF25D5E8BF}" destId="{4287A752-D0D8-4FAB-8C8D-8BDF9C207C6B}" srcOrd="2" destOrd="0" parTransId="{3483CE01-D4BE-4B52-B058-29859D286A16}" sibTransId="{7F8DEA1B-7870-4DC4-95AB-816DBA7B8AF5}"/>
    <dgm:cxn modelId="{3F0F086A-E611-4BD4-B942-2855FE01C122}" type="presOf" srcId="{2B6CA262-58D6-458D-BB4E-012C541D0D12}" destId="{1C0F2748-8D38-4B62-82E2-A653375C9D61}" srcOrd="0" destOrd="4" presId="urn:microsoft.com/office/officeart/2005/8/layout/venn3"/>
    <dgm:cxn modelId="{D6A9344F-BCE1-4C39-85D0-1CF65A7ED88F}" srcId="{3386B8E8-E037-4DCE-B569-1EE302BE6293}" destId="{C2E3EB3D-EEA0-42EA-B643-C5B1AC43EBCE}" srcOrd="1" destOrd="0" parTransId="{49BB5A7A-A88B-4207-9F1F-610DDC402E08}" sibTransId="{BBFB4A22-F4EA-4287-92A3-83B9D2B2A516}"/>
    <dgm:cxn modelId="{FDE9E470-0472-451D-8CC1-B6068721C447}" srcId="{39F5129F-92EF-49EB-BD7A-9CBF25D5E8BF}" destId="{106C4C8C-BA14-4A9C-9551-19B00C46D248}" srcOrd="0" destOrd="0" parTransId="{5EA9B687-255A-486A-93D2-C1CDDF8A33B4}" sibTransId="{AD38A7C3-3414-4AEA-B2D6-D826173AF5A7}"/>
    <dgm:cxn modelId="{19424673-1742-4239-BEDB-402C3B1F7B56}" type="presOf" srcId="{EF1E3A0C-2D68-4CCB-8279-E4842B935F54}" destId="{1C0F2748-8D38-4B62-82E2-A653375C9D61}" srcOrd="0" destOrd="5" presId="urn:microsoft.com/office/officeart/2005/8/layout/venn3"/>
    <dgm:cxn modelId="{EF518156-456A-4712-A72F-D0D71E63ACAE}" type="presOf" srcId="{E4B55419-2CAB-4BE0-AC35-04B685609EFF}" destId="{1F2F660B-97A3-4FC4-9E3D-F687F57AEDF1}" srcOrd="0" destOrd="0" presId="urn:microsoft.com/office/officeart/2005/8/layout/venn3"/>
    <dgm:cxn modelId="{241EBF7F-4465-4CF3-B203-F675ADF5E552}" type="presOf" srcId="{106C4C8C-BA14-4A9C-9551-19B00C46D248}" destId="{390FA020-D1EB-47AE-88C3-0515157BF5D3}" srcOrd="0" destOrd="1" presId="urn:microsoft.com/office/officeart/2005/8/layout/venn3"/>
    <dgm:cxn modelId="{FFAC0F8E-5AD8-4195-896F-70CB4EE4A236}" srcId="{927AA1BF-981C-4036-AEBE-0A8BE771B780}" destId="{39F5129F-92EF-49EB-BD7A-9CBF25D5E8BF}" srcOrd="1" destOrd="0" parTransId="{C489186C-680D-4D67-AC27-18A3ACB70C8F}" sibTransId="{4625EB4C-BF2D-466D-904C-23954449B6B0}"/>
    <dgm:cxn modelId="{E56B4592-5BA0-4A86-8DE0-82E23420BC71}" type="presOf" srcId="{C2E3EB3D-EEA0-42EA-B643-C5B1AC43EBCE}" destId="{1C0F2748-8D38-4B62-82E2-A653375C9D61}" srcOrd="0" destOrd="2" presId="urn:microsoft.com/office/officeart/2005/8/layout/venn3"/>
    <dgm:cxn modelId="{5B776B93-C38A-4163-AF2B-C61EE22E365F}" type="presOf" srcId="{927AA1BF-981C-4036-AEBE-0A8BE771B780}" destId="{1F5DED6B-DB72-4F04-A283-0657BC44C2B8}" srcOrd="0" destOrd="0" presId="urn:microsoft.com/office/officeart/2005/8/layout/venn3"/>
    <dgm:cxn modelId="{2AB8629B-AEBF-49F9-A301-7A152168B958}" type="presOf" srcId="{1013F9D3-846D-402E-93EE-B54CB4FE2C55}" destId="{1C0F2748-8D38-4B62-82E2-A653375C9D61}" srcOrd="0" destOrd="1" presId="urn:microsoft.com/office/officeart/2005/8/layout/venn3"/>
    <dgm:cxn modelId="{E0EE39AF-ED69-42CC-97ED-E7B776AB1D8B}" type="presOf" srcId="{12261F91-74F6-4E93-B145-96073B78E38B}" destId="{1C0F2748-8D38-4B62-82E2-A653375C9D61}" srcOrd="0" destOrd="8" presId="urn:microsoft.com/office/officeart/2005/8/layout/venn3"/>
    <dgm:cxn modelId="{9A95FCB2-9274-47CD-A1E7-9A156F3CF111}" srcId="{3386B8E8-E037-4DCE-B569-1EE302BE6293}" destId="{2B6CA262-58D6-458D-BB4E-012C541D0D12}" srcOrd="3" destOrd="0" parTransId="{4F54E8EE-459B-4173-97BD-6DFEAA1306E8}" sibTransId="{694B7A42-C87A-43D9-A437-0AC419B0724A}"/>
    <dgm:cxn modelId="{ECE89BCD-4AD2-4E7E-9101-934718505C31}" srcId="{3386B8E8-E037-4DCE-B569-1EE302BE6293}" destId="{12261F91-74F6-4E93-B145-96073B78E38B}" srcOrd="7" destOrd="0" parTransId="{BD4FE254-4939-49A8-AE1B-34F4CD2E8980}" sibTransId="{B8D52F10-D4E0-4F57-9EB1-65BBB53E0086}"/>
    <dgm:cxn modelId="{A2A4DFD3-CAD7-43A5-A356-4400F8560C1F}" type="presOf" srcId="{39F5129F-92EF-49EB-BD7A-9CBF25D5E8BF}" destId="{390FA020-D1EB-47AE-88C3-0515157BF5D3}" srcOrd="0" destOrd="0" presId="urn:microsoft.com/office/officeart/2005/8/layout/venn3"/>
    <dgm:cxn modelId="{8DCAEBE0-5C62-4249-93C3-544B0BAC82AA}" srcId="{3386B8E8-E037-4DCE-B569-1EE302BE6293}" destId="{0031AA95-F74E-44DA-951E-118F107258B0}" srcOrd="2" destOrd="0" parTransId="{F92FA849-CD9B-45BD-827C-306BF48ED2B8}" sibTransId="{6BD89EAD-8936-4CF0-A626-9A388AC4B5BE}"/>
    <dgm:cxn modelId="{B16FCAE4-E4CA-4506-A09E-FB527323B2C4}" type="presOf" srcId="{2B0DD5AE-20AE-497E-AE3F-C18F42949D42}" destId="{1C0F2748-8D38-4B62-82E2-A653375C9D61}" srcOrd="0" destOrd="7" presId="urn:microsoft.com/office/officeart/2005/8/layout/venn3"/>
    <dgm:cxn modelId="{993DEBE5-DAF8-4415-B172-32C47C0E63CF}" type="presOf" srcId="{7A303CFE-1DF9-4495-9602-9199C2B5F9FE}" destId="{390FA020-D1EB-47AE-88C3-0515157BF5D3}" srcOrd="0" destOrd="2" presId="urn:microsoft.com/office/officeart/2005/8/layout/venn3"/>
    <dgm:cxn modelId="{ACB996FE-802D-4721-94C0-FA67B43F5F7F}" srcId="{3386B8E8-E037-4DCE-B569-1EE302BE6293}" destId="{CB7594E9-A0BD-4AD2-BB51-120CDAC7862F}" srcOrd="5" destOrd="0" parTransId="{1A85948D-3C9B-4F03-9B92-FB3EF6B753F9}" sibTransId="{F386707F-02B2-4C38-902A-6BCBD0E550E1}"/>
    <dgm:cxn modelId="{5CF99DFF-40F3-495F-B903-C076902B8311}" type="presParOf" srcId="{1F5DED6B-DB72-4F04-A283-0657BC44C2B8}" destId="{1C0F2748-8D38-4B62-82E2-A653375C9D61}" srcOrd="0" destOrd="0" presId="urn:microsoft.com/office/officeart/2005/8/layout/venn3"/>
    <dgm:cxn modelId="{4E3F9588-D37D-4359-A50A-4AE3C351ADCD}" type="presParOf" srcId="{1F5DED6B-DB72-4F04-A283-0657BC44C2B8}" destId="{B2180F22-BA24-401F-AA20-23B4F855CDF0}" srcOrd="1" destOrd="0" presId="urn:microsoft.com/office/officeart/2005/8/layout/venn3"/>
    <dgm:cxn modelId="{171C2D63-818F-4322-B12F-3B76A7B310E2}" type="presParOf" srcId="{1F5DED6B-DB72-4F04-A283-0657BC44C2B8}" destId="{390FA020-D1EB-47AE-88C3-0515157BF5D3}" srcOrd="2" destOrd="0" presId="urn:microsoft.com/office/officeart/2005/8/layout/venn3"/>
    <dgm:cxn modelId="{D0525215-D93B-4E77-AE92-F4C87160CDE9}" type="presParOf" srcId="{1F5DED6B-DB72-4F04-A283-0657BC44C2B8}" destId="{26FA702C-B291-4716-8D0E-E1D487964F05}" srcOrd="3" destOrd="0" presId="urn:microsoft.com/office/officeart/2005/8/layout/venn3"/>
    <dgm:cxn modelId="{CDB4AFDC-9394-4644-B074-34705C184569}" type="presParOf" srcId="{1F5DED6B-DB72-4F04-A283-0657BC44C2B8}" destId="{1F2F660B-97A3-4FC4-9E3D-F687F57AEDF1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05CDC2-2B45-4637-9D96-6F830D4D4AAA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188ECCDB-C020-42D5-A899-1599CA80125C}">
      <dgm:prSet/>
      <dgm:spPr/>
      <dgm:t>
        <a:bodyPr/>
        <a:lstStyle/>
        <a:p>
          <a:r>
            <a:rPr lang="es-ES" dirty="0"/>
            <a:t>En el contrato de aprendizaje laboral especial y a término fijo,</a:t>
          </a:r>
          <a:r>
            <a:rPr lang="es-CO" dirty="0"/>
            <a:t> la subordinación jurídica se limita	exclusivamente a las actividades propias	del proceso formativo, conforme al carácter especial de esta relación	laboral.</a:t>
          </a:r>
        </a:p>
      </dgm:t>
    </dgm:pt>
    <dgm:pt modelId="{51EEED74-C085-452A-A84B-21501E3DB679}" type="parTrans" cxnId="{F82864B8-E7C8-4AA9-A2E7-1D0520F0C6E6}">
      <dgm:prSet/>
      <dgm:spPr/>
      <dgm:t>
        <a:bodyPr/>
        <a:lstStyle/>
        <a:p>
          <a:endParaRPr lang="es-CO"/>
        </a:p>
      </dgm:t>
    </dgm:pt>
    <dgm:pt modelId="{E56B5034-D5EC-45C8-9280-14F4BC6A4C78}" type="sibTrans" cxnId="{F82864B8-E7C8-4AA9-A2E7-1D0520F0C6E6}">
      <dgm:prSet/>
      <dgm:spPr/>
      <dgm:t>
        <a:bodyPr/>
        <a:lstStyle/>
        <a:p>
          <a:endParaRPr lang="es-CO"/>
        </a:p>
      </dgm:t>
    </dgm:pt>
    <dgm:pt modelId="{C1320852-3592-491A-871F-6C7C7B5B465B}">
      <dgm:prSet/>
      <dgm:spPr/>
      <dgm:t>
        <a:bodyPr/>
        <a:lstStyle/>
        <a:p>
          <a:pPr algn="ctr"/>
          <a:r>
            <a:rPr lang="es-CO" dirty="0"/>
            <a:t>La facultad disciplinaria del empleador debe orientarse a mantener el orden	en la empresa y facilitar la formación del aprendiz.</a:t>
          </a:r>
        </a:p>
      </dgm:t>
    </dgm:pt>
    <dgm:pt modelId="{49DA69A6-8DD3-442B-BB3F-76B5EE4585C3}" type="parTrans" cxnId="{F411BAB3-8458-46C1-8783-6C7EE445FD42}">
      <dgm:prSet/>
      <dgm:spPr/>
      <dgm:t>
        <a:bodyPr/>
        <a:lstStyle/>
        <a:p>
          <a:endParaRPr lang="es-CO"/>
        </a:p>
      </dgm:t>
    </dgm:pt>
    <dgm:pt modelId="{186F0FD0-BC9F-4084-AB8B-71606E322101}" type="sibTrans" cxnId="{F411BAB3-8458-46C1-8783-6C7EE445FD42}">
      <dgm:prSet/>
      <dgm:spPr/>
      <dgm:t>
        <a:bodyPr/>
        <a:lstStyle/>
        <a:p>
          <a:endParaRPr lang="es-CO"/>
        </a:p>
      </dgm:t>
    </dgm:pt>
    <dgm:pt modelId="{8BEE645D-A7CD-4DB2-9D7F-3F2BF44D3E66}">
      <dgm:prSet/>
      <dgm:spPr/>
      <dgm:t>
        <a:bodyPr/>
        <a:lstStyle/>
        <a:p>
          <a:r>
            <a:rPr lang="es-CO"/>
            <a:t>Al  ser  un  contrato  laboral,  este  proceso  disciplinario  debe  estar  regulado  en  el Reglamento  Interno  de  Trabajo y respetar  el  procedimiento  del  Código Sustantivo  del Trabajo, en especial el artículo 115.</a:t>
          </a:r>
        </a:p>
      </dgm:t>
    </dgm:pt>
    <dgm:pt modelId="{552313CD-E7D0-479B-977A-02AE957DD051}" type="parTrans" cxnId="{3CBEE26A-9B62-4FEF-B8CB-4177D3BABB5C}">
      <dgm:prSet/>
      <dgm:spPr/>
      <dgm:t>
        <a:bodyPr/>
        <a:lstStyle/>
        <a:p>
          <a:endParaRPr lang="es-CO"/>
        </a:p>
      </dgm:t>
    </dgm:pt>
    <dgm:pt modelId="{83B1D2B6-BCFC-4DE3-B6E9-31A424C0087F}" type="sibTrans" cxnId="{3CBEE26A-9B62-4FEF-B8CB-4177D3BABB5C}">
      <dgm:prSet/>
      <dgm:spPr/>
      <dgm:t>
        <a:bodyPr/>
        <a:lstStyle/>
        <a:p>
          <a:endParaRPr lang="es-CO"/>
        </a:p>
      </dgm:t>
    </dgm:pt>
    <dgm:pt modelId="{78149D25-63FD-4100-96B3-32BC851903CC}">
      <dgm:prSet/>
      <dgm:spPr/>
      <dgm:t>
        <a:bodyPr/>
        <a:lstStyle/>
        <a:p>
          <a:r>
            <a:rPr lang="es-CO"/>
            <a:t>El aprendiz mantiene un vínculo contractual con su institución de formación (bien sea el SENA, IETDH o IES), lo que implica un régimen disciplinario propio y autónomo en el  ámbito  académico.  Esta  dualidad  de  regímenes  disciplinarios  es válida,  dado  que las fuentes jurídicas de cada vínculo son distintas y generan efectos diferenciados.</a:t>
          </a:r>
        </a:p>
      </dgm:t>
    </dgm:pt>
    <dgm:pt modelId="{2F5E8B7E-78B6-4179-AAFD-AAB70FA1A2A4}" type="parTrans" cxnId="{AF26C2F8-E7B8-4456-B414-33611C0CE1F9}">
      <dgm:prSet/>
      <dgm:spPr/>
      <dgm:t>
        <a:bodyPr/>
        <a:lstStyle/>
        <a:p>
          <a:endParaRPr lang="es-CO"/>
        </a:p>
      </dgm:t>
    </dgm:pt>
    <dgm:pt modelId="{95B037E5-553B-4EAC-8745-007E9142A90A}" type="sibTrans" cxnId="{AF26C2F8-E7B8-4456-B414-33611C0CE1F9}">
      <dgm:prSet/>
      <dgm:spPr/>
      <dgm:t>
        <a:bodyPr/>
        <a:lstStyle/>
        <a:p>
          <a:endParaRPr lang="es-CO"/>
        </a:p>
      </dgm:t>
    </dgm:pt>
    <dgm:pt modelId="{C2BD9E08-8B20-4E1E-954F-1434E929BACC}" type="pres">
      <dgm:prSet presAssocID="{4605CDC2-2B45-4637-9D96-6F830D4D4AAA}" presName="Name0" presStyleCnt="0">
        <dgm:presLayoutVars>
          <dgm:dir/>
          <dgm:resizeHandles val="exact"/>
        </dgm:presLayoutVars>
      </dgm:prSet>
      <dgm:spPr/>
    </dgm:pt>
    <dgm:pt modelId="{68175B49-128D-41E3-985F-3E86A87DEC56}" type="pres">
      <dgm:prSet presAssocID="{188ECCDB-C020-42D5-A899-1599CA80125C}" presName="node" presStyleLbl="node1" presStyleIdx="0" presStyleCnt="4">
        <dgm:presLayoutVars>
          <dgm:bulletEnabled val="1"/>
        </dgm:presLayoutVars>
      </dgm:prSet>
      <dgm:spPr/>
    </dgm:pt>
    <dgm:pt modelId="{009AC7AA-96C0-43C9-9F05-7781B956723B}" type="pres">
      <dgm:prSet presAssocID="{E56B5034-D5EC-45C8-9280-14F4BC6A4C78}" presName="sibTrans" presStyleLbl="sibTrans2D1" presStyleIdx="0" presStyleCnt="3"/>
      <dgm:spPr/>
    </dgm:pt>
    <dgm:pt modelId="{4228F407-9F3F-4D18-B25A-12FC8CDACCBA}" type="pres">
      <dgm:prSet presAssocID="{E56B5034-D5EC-45C8-9280-14F4BC6A4C78}" presName="connectorText" presStyleLbl="sibTrans2D1" presStyleIdx="0" presStyleCnt="3"/>
      <dgm:spPr/>
    </dgm:pt>
    <dgm:pt modelId="{6CF92458-190F-4D9A-8126-ABFBC47BE634}" type="pres">
      <dgm:prSet presAssocID="{C1320852-3592-491A-871F-6C7C7B5B465B}" presName="node" presStyleLbl="node1" presStyleIdx="1" presStyleCnt="4">
        <dgm:presLayoutVars>
          <dgm:bulletEnabled val="1"/>
        </dgm:presLayoutVars>
      </dgm:prSet>
      <dgm:spPr/>
    </dgm:pt>
    <dgm:pt modelId="{3442D85C-C0F6-4458-9EEC-AD41CB917A8F}" type="pres">
      <dgm:prSet presAssocID="{186F0FD0-BC9F-4084-AB8B-71606E322101}" presName="sibTrans" presStyleLbl="sibTrans2D1" presStyleIdx="1" presStyleCnt="3"/>
      <dgm:spPr/>
    </dgm:pt>
    <dgm:pt modelId="{DBA63E30-6F6E-4986-A615-7E2272DEB178}" type="pres">
      <dgm:prSet presAssocID="{186F0FD0-BC9F-4084-AB8B-71606E322101}" presName="connectorText" presStyleLbl="sibTrans2D1" presStyleIdx="1" presStyleCnt="3"/>
      <dgm:spPr/>
    </dgm:pt>
    <dgm:pt modelId="{158293C4-AEAE-4ABD-BF18-A628F8E4C118}" type="pres">
      <dgm:prSet presAssocID="{8BEE645D-A7CD-4DB2-9D7F-3F2BF44D3E66}" presName="node" presStyleLbl="node1" presStyleIdx="2" presStyleCnt="4">
        <dgm:presLayoutVars>
          <dgm:bulletEnabled val="1"/>
        </dgm:presLayoutVars>
      </dgm:prSet>
      <dgm:spPr/>
    </dgm:pt>
    <dgm:pt modelId="{38CE3A92-B759-4633-80B9-2DB00C1BFED9}" type="pres">
      <dgm:prSet presAssocID="{83B1D2B6-BCFC-4DE3-B6E9-31A424C0087F}" presName="sibTrans" presStyleLbl="sibTrans2D1" presStyleIdx="2" presStyleCnt="3"/>
      <dgm:spPr/>
    </dgm:pt>
    <dgm:pt modelId="{13F3B453-D799-4B25-9EE9-4E7452B86C68}" type="pres">
      <dgm:prSet presAssocID="{83B1D2B6-BCFC-4DE3-B6E9-31A424C0087F}" presName="connectorText" presStyleLbl="sibTrans2D1" presStyleIdx="2" presStyleCnt="3"/>
      <dgm:spPr/>
    </dgm:pt>
    <dgm:pt modelId="{36554542-0CF8-4C25-882C-43B5FE88D8B4}" type="pres">
      <dgm:prSet presAssocID="{78149D25-63FD-4100-96B3-32BC851903CC}" presName="node" presStyleLbl="node1" presStyleIdx="3" presStyleCnt="4">
        <dgm:presLayoutVars>
          <dgm:bulletEnabled val="1"/>
        </dgm:presLayoutVars>
      </dgm:prSet>
      <dgm:spPr/>
    </dgm:pt>
  </dgm:ptLst>
  <dgm:cxnLst>
    <dgm:cxn modelId="{49DAB504-396B-4DA8-A0F5-677D7D5E1FBB}" type="presOf" srcId="{188ECCDB-C020-42D5-A899-1599CA80125C}" destId="{68175B49-128D-41E3-985F-3E86A87DEC56}" srcOrd="0" destOrd="0" presId="urn:microsoft.com/office/officeart/2005/8/layout/process1"/>
    <dgm:cxn modelId="{C0060C30-0FC3-4B2B-8024-993F0C593B0F}" type="presOf" srcId="{186F0FD0-BC9F-4084-AB8B-71606E322101}" destId="{3442D85C-C0F6-4458-9EEC-AD41CB917A8F}" srcOrd="0" destOrd="0" presId="urn:microsoft.com/office/officeart/2005/8/layout/process1"/>
    <dgm:cxn modelId="{48A57441-E3BB-4DD5-B711-1B72586792AB}" type="presOf" srcId="{78149D25-63FD-4100-96B3-32BC851903CC}" destId="{36554542-0CF8-4C25-882C-43B5FE88D8B4}" srcOrd="0" destOrd="0" presId="urn:microsoft.com/office/officeart/2005/8/layout/process1"/>
    <dgm:cxn modelId="{928AAB61-602C-4A46-9B07-6CE5D73ED6EC}" type="presOf" srcId="{E56B5034-D5EC-45C8-9280-14F4BC6A4C78}" destId="{009AC7AA-96C0-43C9-9F05-7781B956723B}" srcOrd="0" destOrd="0" presId="urn:microsoft.com/office/officeart/2005/8/layout/process1"/>
    <dgm:cxn modelId="{636E4162-E6BD-438A-9D3D-05C19A5A061F}" type="presOf" srcId="{8BEE645D-A7CD-4DB2-9D7F-3F2BF44D3E66}" destId="{158293C4-AEAE-4ABD-BF18-A628F8E4C118}" srcOrd="0" destOrd="0" presId="urn:microsoft.com/office/officeart/2005/8/layout/process1"/>
    <dgm:cxn modelId="{8E9C804A-D821-476D-B6DF-DB3A6AE44269}" type="presOf" srcId="{186F0FD0-BC9F-4084-AB8B-71606E322101}" destId="{DBA63E30-6F6E-4986-A615-7E2272DEB178}" srcOrd="1" destOrd="0" presId="urn:microsoft.com/office/officeart/2005/8/layout/process1"/>
    <dgm:cxn modelId="{3CBEE26A-9B62-4FEF-B8CB-4177D3BABB5C}" srcId="{4605CDC2-2B45-4637-9D96-6F830D4D4AAA}" destId="{8BEE645D-A7CD-4DB2-9D7F-3F2BF44D3E66}" srcOrd="2" destOrd="0" parTransId="{552313CD-E7D0-479B-977A-02AE957DD051}" sibTransId="{83B1D2B6-BCFC-4DE3-B6E9-31A424C0087F}"/>
    <dgm:cxn modelId="{FA6F1852-7054-4F83-BDE0-3D83E893E586}" type="presOf" srcId="{4605CDC2-2B45-4637-9D96-6F830D4D4AAA}" destId="{C2BD9E08-8B20-4E1E-954F-1434E929BACC}" srcOrd="0" destOrd="0" presId="urn:microsoft.com/office/officeart/2005/8/layout/process1"/>
    <dgm:cxn modelId="{746B5C9E-18CF-4CFF-820C-40829DAA378F}" type="presOf" srcId="{C1320852-3592-491A-871F-6C7C7B5B465B}" destId="{6CF92458-190F-4D9A-8126-ABFBC47BE634}" srcOrd="0" destOrd="0" presId="urn:microsoft.com/office/officeart/2005/8/layout/process1"/>
    <dgm:cxn modelId="{F6C5ABB0-4619-413A-BF3F-1B2BF21DC160}" type="presOf" srcId="{83B1D2B6-BCFC-4DE3-B6E9-31A424C0087F}" destId="{38CE3A92-B759-4633-80B9-2DB00C1BFED9}" srcOrd="0" destOrd="0" presId="urn:microsoft.com/office/officeart/2005/8/layout/process1"/>
    <dgm:cxn modelId="{F411BAB3-8458-46C1-8783-6C7EE445FD42}" srcId="{4605CDC2-2B45-4637-9D96-6F830D4D4AAA}" destId="{C1320852-3592-491A-871F-6C7C7B5B465B}" srcOrd="1" destOrd="0" parTransId="{49DA69A6-8DD3-442B-BB3F-76B5EE4585C3}" sibTransId="{186F0FD0-BC9F-4084-AB8B-71606E322101}"/>
    <dgm:cxn modelId="{F82864B8-E7C8-4AA9-A2E7-1D0520F0C6E6}" srcId="{4605CDC2-2B45-4637-9D96-6F830D4D4AAA}" destId="{188ECCDB-C020-42D5-A899-1599CA80125C}" srcOrd="0" destOrd="0" parTransId="{51EEED74-C085-452A-A84B-21501E3DB679}" sibTransId="{E56B5034-D5EC-45C8-9280-14F4BC6A4C78}"/>
    <dgm:cxn modelId="{985B7DCD-4353-45F8-90C1-180EC99B10B8}" type="presOf" srcId="{83B1D2B6-BCFC-4DE3-B6E9-31A424C0087F}" destId="{13F3B453-D799-4B25-9EE9-4E7452B86C68}" srcOrd="1" destOrd="0" presId="urn:microsoft.com/office/officeart/2005/8/layout/process1"/>
    <dgm:cxn modelId="{C02484D7-CB4F-417C-80FF-21E913428AA2}" type="presOf" srcId="{E56B5034-D5EC-45C8-9280-14F4BC6A4C78}" destId="{4228F407-9F3F-4D18-B25A-12FC8CDACCBA}" srcOrd="1" destOrd="0" presId="urn:microsoft.com/office/officeart/2005/8/layout/process1"/>
    <dgm:cxn modelId="{AF26C2F8-E7B8-4456-B414-33611C0CE1F9}" srcId="{4605CDC2-2B45-4637-9D96-6F830D4D4AAA}" destId="{78149D25-63FD-4100-96B3-32BC851903CC}" srcOrd="3" destOrd="0" parTransId="{2F5E8B7E-78B6-4179-AAFD-AAB70FA1A2A4}" sibTransId="{95B037E5-553B-4EAC-8745-007E9142A90A}"/>
    <dgm:cxn modelId="{66DA1DE1-5200-4B4D-AC63-AFF2659DE31D}" type="presParOf" srcId="{C2BD9E08-8B20-4E1E-954F-1434E929BACC}" destId="{68175B49-128D-41E3-985F-3E86A87DEC56}" srcOrd="0" destOrd="0" presId="urn:microsoft.com/office/officeart/2005/8/layout/process1"/>
    <dgm:cxn modelId="{A64DBA00-F6EF-4370-A9D7-BDB019D02A8F}" type="presParOf" srcId="{C2BD9E08-8B20-4E1E-954F-1434E929BACC}" destId="{009AC7AA-96C0-43C9-9F05-7781B956723B}" srcOrd="1" destOrd="0" presId="urn:microsoft.com/office/officeart/2005/8/layout/process1"/>
    <dgm:cxn modelId="{50BA6102-A76F-4913-85B9-E55896B68256}" type="presParOf" srcId="{009AC7AA-96C0-43C9-9F05-7781B956723B}" destId="{4228F407-9F3F-4D18-B25A-12FC8CDACCBA}" srcOrd="0" destOrd="0" presId="urn:microsoft.com/office/officeart/2005/8/layout/process1"/>
    <dgm:cxn modelId="{D352C13D-6919-4805-8F56-08F5210FAD45}" type="presParOf" srcId="{C2BD9E08-8B20-4E1E-954F-1434E929BACC}" destId="{6CF92458-190F-4D9A-8126-ABFBC47BE634}" srcOrd="2" destOrd="0" presId="urn:microsoft.com/office/officeart/2005/8/layout/process1"/>
    <dgm:cxn modelId="{FC421D45-F115-42D9-8A02-239ED7A99721}" type="presParOf" srcId="{C2BD9E08-8B20-4E1E-954F-1434E929BACC}" destId="{3442D85C-C0F6-4458-9EEC-AD41CB917A8F}" srcOrd="3" destOrd="0" presId="urn:microsoft.com/office/officeart/2005/8/layout/process1"/>
    <dgm:cxn modelId="{E456C8D5-9C56-4E0F-A94D-957C01F7AFA1}" type="presParOf" srcId="{3442D85C-C0F6-4458-9EEC-AD41CB917A8F}" destId="{DBA63E30-6F6E-4986-A615-7E2272DEB178}" srcOrd="0" destOrd="0" presId="urn:microsoft.com/office/officeart/2005/8/layout/process1"/>
    <dgm:cxn modelId="{326B22F8-3358-428E-94EE-E323D146693F}" type="presParOf" srcId="{C2BD9E08-8B20-4E1E-954F-1434E929BACC}" destId="{158293C4-AEAE-4ABD-BF18-A628F8E4C118}" srcOrd="4" destOrd="0" presId="urn:microsoft.com/office/officeart/2005/8/layout/process1"/>
    <dgm:cxn modelId="{F9CB74E1-AC84-44FD-ACDD-651C48B638AB}" type="presParOf" srcId="{C2BD9E08-8B20-4E1E-954F-1434E929BACC}" destId="{38CE3A92-B759-4633-80B9-2DB00C1BFED9}" srcOrd="5" destOrd="0" presId="urn:microsoft.com/office/officeart/2005/8/layout/process1"/>
    <dgm:cxn modelId="{BD5ED8BD-C4A4-4B2F-AA7E-A36FD6105E97}" type="presParOf" srcId="{38CE3A92-B759-4633-80B9-2DB00C1BFED9}" destId="{13F3B453-D799-4B25-9EE9-4E7452B86C68}" srcOrd="0" destOrd="0" presId="urn:microsoft.com/office/officeart/2005/8/layout/process1"/>
    <dgm:cxn modelId="{3C95B430-5A10-435C-ABA4-964206221028}" type="presParOf" srcId="{C2BD9E08-8B20-4E1E-954F-1434E929BACC}" destId="{36554542-0CF8-4C25-882C-43B5FE88D8B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9FCE74-290F-4D43-AB0E-082008FA4C3A}" type="doc">
      <dgm:prSet loTypeId="urn:microsoft.com/office/officeart/2005/8/layout/target3" loCatId="relationship" qsTypeId="urn:microsoft.com/office/officeart/2005/8/quickstyle/simple1" qsCatId="simple" csTypeId="urn:microsoft.com/office/officeart/2005/8/colors/accent6_4" csCatId="accent6"/>
      <dgm:spPr/>
      <dgm:t>
        <a:bodyPr/>
        <a:lstStyle/>
        <a:p>
          <a:endParaRPr lang="es-CO"/>
        </a:p>
      </dgm:t>
    </dgm:pt>
    <dgm:pt modelId="{2018078E-4F63-4D15-BBCF-A7B0ACB51CBF}">
      <dgm:prSet custT="1"/>
      <dgm:spPr/>
      <dgm:t>
        <a:bodyPr/>
        <a:lstStyle/>
        <a:p>
          <a:r>
            <a:rPr lang="es-ES" sz="1800" dirty="0"/>
            <a:t>Durante la suspensión no se devenga salario, ni vacaciones, ni otros derechos que dependan de labor efectiva.</a:t>
          </a:r>
          <a:endParaRPr lang="es-CO" sz="1800" dirty="0"/>
        </a:p>
      </dgm:t>
    </dgm:pt>
    <dgm:pt modelId="{9C1C992C-25FA-4D82-940A-28D961A4C74B}" type="parTrans" cxnId="{9BB08B5F-F044-4F72-907F-B7217CAEABEC}">
      <dgm:prSet/>
      <dgm:spPr/>
      <dgm:t>
        <a:bodyPr/>
        <a:lstStyle/>
        <a:p>
          <a:endParaRPr lang="es-CO" sz="1800"/>
        </a:p>
      </dgm:t>
    </dgm:pt>
    <dgm:pt modelId="{2D36783F-1BB9-4CE9-8A9F-D573B00A2075}" type="sibTrans" cxnId="{9BB08B5F-F044-4F72-907F-B7217CAEABEC}">
      <dgm:prSet/>
      <dgm:spPr/>
      <dgm:t>
        <a:bodyPr/>
        <a:lstStyle/>
        <a:p>
          <a:endParaRPr lang="es-CO" sz="1800"/>
        </a:p>
      </dgm:t>
    </dgm:pt>
    <dgm:pt modelId="{42277A64-EAA4-4828-9672-DE2E924305D0}">
      <dgm:prSet custT="1"/>
      <dgm:spPr/>
      <dgm:t>
        <a:bodyPr/>
        <a:lstStyle/>
        <a:p>
          <a:r>
            <a:rPr lang="es-ES" sz="1800"/>
            <a:t>La relación laboral “se congela” temporalmente; al concluir la causa que motivó la suspensión, el trabajador debe reintegrarse en su posición.</a:t>
          </a:r>
          <a:endParaRPr lang="es-CO" sz="1800"/>
        </a:p>
      </dgm:t>
    </dgm:pt>
    <dgm:pt modelId="{077F5639-C216-4D5B-B968-AB12AFC7C943}" type="parTrans" cxnId="{BA104FBB-FCC1-4FF7-A0FA-972AACF11527}">
      <dgm:prSet/>
      <dgm:spPr/>
      <dgm:t>
        <a:bodyPr/>
        <a:lstStyle/>
        <a:p>
          <a:endParaRPr lang="es-CO" sz="1800"/>
        </a:p>
      </dgm:t>
    </dgm:pt>
    <dgm:pt modelId="{8006D365-3FBB-4EB0-97EC-5E432D43E9E1}" type="sibTrans" cxnId="{BA104FBB-FCC1-4FF7-A0FA-972AACF11527}">
      <dgm:prSet/>
      <dgm:spPr/>
      <dgm:t>
        <a:bodyPr/>
        <a:lstStyle/>
        <a:p>
          <a:endParaRPr lang="es-CO" sz="1800"/>
        </a:p>
      </dgm:t>
    </dgm:pt>
    <dgm:pt modelId="{7AA8FA35-346B-46F6-A2FF-D945D2E418AD}">
      <dgm:prSet custT="1"/>
      <dgm:spPr/>
      <dgm:t>
        <a:bodyPr/>
        <a:lstStyle/>
        <a:p>
          <a:r>
            <a:rPr lang="es-ES" sz="1800" dirty="0"/>
            <a:t>Aunque suspendido, en muchos casos el empleador debe seguir cotizando a seguridad social (salud, pensión) durante el tiempo de la suspensión, dependiendo de la normativa específica y el tipo de causa.</a:t>
          </a:r>
          <a:endParaRPr lang="es-CO" sz="1800" dirty="0"/>
        </a:p>
      </dgm:t>
    </dgm:pt>
    <dgm:pt modelId="{DE768D43-883E-457E-97AD-5B1E9BFF6192}" type="parTrans" cxnId="{DC1A2A3A-BDE9-45A1-9320-DC36E5574827}">
      <dgm:prSet/>
      <dgm:spPr/>
      <dgm:t>
        <a:bodyPr/>
        <a:lstStyle/>
        <a:p>
          <a:endParaRPr lang="es-CO" sz="1800"/>
        </a:p>
      </dgm:t>
    </dgm:pt>
    <dgm:pt modelId="{8CCE845C-A7F5-41E0-93B5-FAF86F89A722}" type="sibTrans" cxnId="{DC1A2A3A-BDE9-45A1-9320-DC36E5574827}">
      <dgm:prSet/>
      <dgm:spPr/>
      <dgm:t>
        <a:bodyPr/>
        <a:lstStyle/>
        <a:p>
          <a:endParaRPr lang="es-CO" sz="1800"/>
        </a:p>
      </dgm:t>
    </dgm:pt>
    <dgm:pt modelId="{CCE8E3A8-6044-4B07-88C7-730F63E6BF1F}">
      <dgm:prSet custT="1"/>
      <dgm:spPr/>
      <dgm:t>
        <a:bodyPr/>
        <a:lstStyle/>
        <a:p>
          <a:r>
            <a:rPr lang="es-ES" sz="1800"/>
            <a:t>La suspensión no altera el plazo total del contrato a término fijo: el tiempo de suspensión no se cuenta como tiempo trabajado para efectos de vencimiento del término pactado.</a:t>
          </a:r>
          <a:endParaRPr lang="es-CO" sz="1800"/>
        </a:p>
      </dgm:t>
    </dgm:pt>
    <dgm:pt modelId="{2D597360-4883-4BAA-AFF4-6789085A7089}" type="parTrans" cxnId="{11CE02EB-74CD-4328-AB96-30FA45B12E59}">
      <dgm:prSet/>
      <dgm:spPr/>
      <dgm:t>
        <a:bodyPr/>
        <a:lstStyle/>
        <a:p>
          <a:endParaRPr lang="es-CO" sz="1800"/>
        </a:p>
      </dgm:t>
    </dgm:pt>
    <dgm:pt modelId="{537D5595-5101-4DA5-B704-F743B005858B}" type="sibTrans" cxnId="{11CE02EB-74CD-4328-AB96-30FA45B12E59}">
      <dgm:prSet/>
      <dgm:spPr/>
      <dgm:t>
        <a:bodyPr/>
        <a:lstStyle/>
        <a:p>
          <a:endParaRPr lang="es-CO" sz="1800"/>
        </a:p>
      </dgm:t>
    </dgm:pt>
    <dgm:pt modelId="{BE68EEAB-AC05-468E-B7E6-0E118A0198F7}" type="pres">
      <dgm:prSet presAssocID="{A69FCE74-290F-4D43-AB0E-082008FA4C3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F39C116-564F-4277-AC1E-E05C3EDF5051}" type="pres">
      <dgm:prSet presAssocID="{2018078E-4F63-4D15-BBCF-A7B0ACB51CBF}" presName="circle1" presStyleLbl="node1" presStyleIdx="0" presStyleCnt="4"/>
      <dgm:spPr/>
    </dgm:pt>
    <dgm:pt modelId="{8C621758-67DE-4E60-9669-1A8926BB57E7}" type="pres">
      <dgm:prSet presAssocID="{2018078E-4F63-4D15-BBCF-A7B0ACB51CBF}" presName="space" presStyleCnt="0"/>
      <dgm:spPr/>
    </dgm:pt>
    <dgm:pt modelId="{77E35998-8E80-4079-B669-F42EAC6C53B8}" type="pres">
      <dgm:prSet presAssocID="{2018078E-4F63-4D15-BBCF-A7B0ACB51CBF}" presName="rect1" presStyleLbl="alignAcc1" presStyleIdx="0" presStyleCnt="4"/>
      <dgm:spPr/>
    </dgm:pt>
    <dgm:pt modelId="{57746442-C4B0-4F73-88E7-C80FD66A2CE0}" type="pres">
      <dgm:prSet presAssocID="{42277A64-EAA4-4828-9672-DE2E924305D0}" presName="vertSpace2" presStyleLbl="node1" presStyleIdx="0" presStyleCnt="4"/>
      <dgm:spPr/>
    </dgm:pt>
    <dgm:pt modelId="{FABBEBD5-590F-4772-A931-BCEE0F225E95}" type="pres">
      <dgm:prSet presAssocID="{42277A64-EAA4-4828-9672-DE2E924305D0}" presName="circle2" presStyleLbl="node1" presStyleIdx="1" presStyleCnt="4"/>
      <dgm:spPr/>
    </dgm:pt>
    <dgm:pt modelId="{38E3F015-2AA8-4112-83A3-8A66C9C74D76}" type="pres">
      <dgm:prSet presAssocID="{42277A64-EAA4-4828-9672-DE2E924305D0}" presName="rect2" presStyleLbl="alignAcc1" presStyleIdx="1" presStyleCnt="4"/>
      <dgm:spPr/>
    </dgm:pt>
    <dgm:pt modelId="{6E7D97B1-C708-48BC-836C-0A939A28984D}" type="pres">
      <dgm:prSet presAssocID="{7AA8FA35-346B-46F6-A2FF-D945D2E418AD}" presName="vertSpace3" presStyleLbl="node1" presStyleIdx="1" presStyleCnt="4"/>
      <dgm:spPr/>
    </dgm:pt>
    <dgm:pt modelId="{11FB6FAA-76DB-4FD1-AE73-03C1C21CC5A3}" type="pres">
      <dgm:prSet presAssocID="{7AA8FA35-346B-46F6-A2FF-D945D2E418AD}" presName="circle3" presStyleLbl="node1" presStyleIdx="2" presStyleCnt="4"/>
      <dgm:spPr/>
    </dgm:pt>
    <dgm:pt modelId="{23150CD9-05B0-4533-A4ED-335E46097955}" type="pres">
      <dgm:prSet presAssocID="{7AA8FA35-346B-46F6-A2FF-D945D2E418AD}" presName="rect3" presStyleLbl="alignAcc1" presStyleIdx="2" presStyleCnt="4"/>
      <dgm:spPr/>
    </dgm:pt>
    <dgm:pt modelId="{F4F469E2-5C1D-41BC-936E-04CEAB26121A}" type="pres">
      <dgm:prSet presAssocID="{CCE8E3A8-6044-4B07-88C7-730F63E6BF1F}" presName="vertSpace4" presStyleLbl="node1" presStyleIdx="2" presStyleCnt="4"/>
      <dgm:spPr/>
    </dgm:pt>
    <dgm:pt modelId="{F9C052FC-8762-40B2-88ED-176FCA0DE7B7}" type="pres">
      <dgm:prSet presAssocID="{CCE8E3A8-6044-4B07-88C7-730F63E6BF1F}" presName="circle4" presStyleLbl="node1" presStyleIdx="3" presStyleCnt="4"/>
      <dgm:spPr/>
    </dgm:pt>
    <dgm:pt modelId="{9F799802-2066-4A98-B4D0-960BCF99632C}" type="pres">
      <dgm:prSet presAssocID="{CCE8E3A8-6044-4B07-88C7-730F63E6BF1F}" presName="rect4" presStyleLbl="alignAcc1" presStyleIdx="3" presStyleCnt="4"/>
      <dgm:spPr/>
    </dgm:pt>
    <dgm:pt modelId="{D63C00F9-FC5A-4BC8-95DE-45FCFCAFABFE}" type="pres">
      <dgm:prSet presAssocID="{2018078E-4F63-4D15-BBCF-A7B0ACB51CBF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825B4EF2-11D9-4085-A7B1-3DFF509D535B}" type="pres">
      <dgm:prSet presAssocID="{42277A64-EAA4-4828-9672-DE2E924305D0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B1DB8BE-FE3E-4A5B-81CD-05B48C269560}" type="pres">
      <dgm:prSet presAssocID="{7AA8FA35-346B-46F6-A2FF-D945D2E418AD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36D3E5CA-90BC-426D-A50B-2C015F4A984C}" type="pres">
      <dgm:prSet presAssocID="{CCE8E3A8-6044-4B07-88C7-730F63E6BF1F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978FE408-6CE6-4EFE-9137-829BB525CDE8}" type="presOf" srcId="{2018078E-4F63-4D15-BBCF-A7B0ACB51CBF}" destId="{D63C00F9-FC5A-4BC8-95DE-45FCFCAFABFE}" srcOrd="1" destOrd="0" presId="urn:microsoft.com/office/officeart/2005/8/layout/target3"/>
    <dgm:cxn modelId="{A792EE33-7840-422A-8CDD-970A80E74172}" type="presOf" srcId="{42277A64-EAA4-4828-9672-DE2E924305D0}" destId="{38E3F015-2AA8-4112-83A3-8A66C9C74D76}" srcOrd="0" destOrd="0" presId="urn:microsoft.com/office/officeart/2005/8/layout/target3"/>
    <dgm:cxn modelId="{A7FF4736-6395-43E6-8866-659CE042BEC8}" type="presOf" srcId="{2018078E-4F63-4D15-BBCF-A7B0ACB51CBF}" destId="{77E35998-8E80-4079-B669-F42EAC6C53B8}" srcOrd="0" destOrd="0" presId="urn:microsoft.com/office/officeart/2005/8/layout/target3"/>
    <dgm:cxn modelId="{DC1A2A3A-BDE9-45A1-9320-DC36E5574827}" srcId="{A69FCE74-290F-4D43-AB0E-082008FA4C3A}" destId="{7AA8FA35-346B-46F6-A2FF-D945D2E418AD}" srcOrd="2" destOrd="0" parTransId="{DE768D43-883E-457E-97AD-5B1E9BFF6192}" sibTransId="{8CCE845C-A7F5-41E0-93B5-FAF86F89A722}"/>
    <dgm:cxn modelId="{9BB08B5F-F044-4F72-907F-B7217CAEABEC}" srcId="{A69FCE74-290F-4D43-AB0E-082008FA4C3A}" destId="{2018078E-4F63-4D15-BBCF-A7B0ACB51CBF}" srcOrd="0" destOrd="0" parTransId="{9C1C992C-25FA-4D82-940A-28D961A4C74B}" sibTransId="{2D36783F-1BB9-4CE9-8A9F-D573B00A2075}"/>
    <dgm:cxn modelId="{446B4079-D633-40C6-839B-2D9231A0B9FE}" type="presOf" srcId="{7AA8FA35-346B-46F6-A2FF-D945D2E418AD}" destId="{23150CD9-05B0-4533-A4ED-335E46097955}" srcOrd="0" destOrd="0" presId="urn:microsoft.com/office/officeart/2005/8/layout/target3"/>
    <dgm:cxn modelId="{CEE6428D-4722-4EEC-8E1D-EEA586CFAE0A}" type="presOf" srcId="{CCE8E3A8-6044-4B07-88C7-730F63E6BF1F}" destId="{9F799802-2066-4A98-B4D0-960BCF99632C}" srcOrd="0" destOrd="0" presId="urn:microsoft.com/office/officeart/2005/8/layout/target3"/>
    <dgm:cxn modelId="{68A7779E-8337-465B-87A6-8CFF4035AF99}" type="presOf" srcId="{CCE8E3A8-6044-4B07-88C7-730F63E6BF1F}" destId="{36D3E5CA-90BC-426D-A50B-2C015F4A984C}" srcOrd="1" destOrd="0" presId="urn:microsoft.com/office/officeart/2005/8/layout/target3"/>
    <dgm:cxn modelId="{38FB5CAF-3D63-4460-8656-0FA88A4A6550}" type="presOf" srcId="{42277A64-EAA4-4828-9672-DE2E924305D0}" destId="{825B4EF2-11D9-4085-A7B1-3DFF509D535B}" srcOrd="1" destOrd="0" presId="urn:microsoft.com/office/officeart/2005/8/layout/target3"/>
    <dgm:cxn modelId="{BA104FBB-FCC1-4FF7-A0FA-972AACF11527}" srcId="{A69FCE74-290F-4D43-AB0E-082008FA4C3A}" destId="{42277A64-EAA4-4828-9672-DE2E924305D0}" srcOrd="1" destOrd="0" parTransId="{077F5639-C216-4D5B-B968-AB12AFC7C943}" sibTransId="{8006D365-3FBB-4EB0-97EC-5E432D43E9E1}"/>
    <dgm:cxn modelId="{11CE02EB-74CD-4328-AB96-30FA45B12E59}" srcId="{A69FCE74-290F-4D43-AB0E-082008FA4C3A}" destId="{CCE8E3A8-6044-4B07-88C7-730F63E6BF1F}" srcOrd="3" destOrd="0" parTransId="{2D597360-4883-4BAA-AFF4-6789085A7089}" sibTransId="{537D5595-5101-4DA5-B704-F743B005858B}"/>
    <dgm:cxn modelId="{32B629EB-4C5E-4D1C-874A-7E667EF85810}" type="presOf" srcId="{A69FCE74-290F-4D43-AB0E-082008FA4C3A}" destId="{BE68EEAB-AC05-468E-B7E6-0E118A0198F7}" srcOrd="0" destOrd="0" presId="urn:microsoft.com/office/officeart/2005/8/layout/target3"/>
    <dgm:cxn modelId="{4B87F3FD-05CD-42E9-AB38-157440B3ACD3}" type="presOf" srcId="{7AA8FA35-346B-46F6-A2FF-D945D2E418AD}" destId="{DB1DB8BE-FE3E-4A5B-81CD-05B48C269560}" srcOrd="1" destOrd="0" presId="urn:microsoft.com/office/officeart/2005/8/layout/target3"/>
    <dgm:cxn modelId="{D2E2506B-0AFD-4F52-8EAD-F4D2A1F5212A}" type="presParOf" srcId="{BE68EEAB-AC05-468E-B7E6-0E118A0198F7}" destId="{7F39C116-564F-4277-AC1E-E05C3EDF5051}" srcOrd="0" destOrd="0" presId="urn:microsoft.com/office/officeart/2005/8/layout/target3"/>
    <dgm:cxn modelId="{07F545B5-DDD1-4C98-9A83-33995525C254}" type="presParOf" srcId="{BE68EEAB-AC05-468E-B7E6-0E118A0198F7}" destId="{8C621758-67DE-4E60-9669-1A8926BB57E7}" srcOrd="1" destOrd="0" presId="urn:microsoft.com/office/officeart/2005/8/layout/target3"/>
    <dgm:cxn modelId="{A8CA7577-CAE9-45FC-BE99-E8856736ED5B}" type="presParOf" srcId="{BE68EEAB-AC05-468E-B7E6-0E118A0198F7}" destId="{77E35998-8E80-4079-B669-F42EAC6C53B8}" srcOrd="2" destOrd="0" presId="urn:microsoft.com/office/officeart/2005/8/layout/target3"/>
    <dgm:cxn modelId="{CB0F6C23-6734-41A9-8002-17BCD64FA51F}" type="presParOf" srcId="{BE68EEAB-AC05-468E-B7E6-0E118A0198F7}" destId="{57746442-C4B0-4F73-88E7-C80FD66A2CE0}" srcOrd="3" destOrd="0" presId="urn:microsoft.com/office/officeart/2005/8/layout/target3"/>
    <dgm:cxn modelId="{2FA9CEE6-CF3E-4A76-89F6-7AC570878A02}" type="presParOf" srcId="{BE68EEAB-AC05-468E-B7E6-0E118A0198F7}" destId="{FABBEBD5-590F-4772-A931-BCEE0F225E95}" srcOrd="4" destOrd="0" presId="urn:microsoft.com/office/officeart/2005/8/layout/target3"/>
    <dgm:cxn modelId="{8C22D697-A610-4775-A885-392AFE45F22D}" type="presParOf" srcId="{BE68EEAB-AC05-468E-B7E6-0E118A0198F7}" destId="{38E3F015-2AA8-4112-83A3-8A66C9C74D76}" srcOrd="5" destOrd="0" presId="urn:microsoft.com/office/officeart/2005/8/layout/target3"/>
    <dgm:cxn modelId="{5CC88BF0-4C3F-43E6-9E08-BDFCC7A07A5C}" type="presParOf" srcId="{BE68EEAB-AC05-468E-B7E6-0E118A0198F7}" destId="{6E7D97B1-C708-48BC-836C-0A939A28984D}" srcOrd="6" destOrd="0" presId="urn:microsoft.com/office/officeart/2005/8/layout/target3"/>
    <dgm:cxn modelId="{F5E6502C-6E7D-4074-9036-481ABDAA889A}" type="presParOf" srcId="{BE68EEAB-AC05-468E-B7E6-0E118A0198F7}" destId="{11FB6FAA-76DB-4FD1-AE73-03C1C21CC5A3}" srcOrd="7" destOrd="0" presId="urn:microsoft.com/office/officeart/2005/8/layout/target3"/>
    <dgm:cxn modelId="{8D7D88BA-1A88-423D-BF64-48E17F9A78D9}" type="presParOf" srcId="{BE68EEAB-AC05-468E-B7E6-0E118A0198F7}" destId="{23150CD9-05B0-4533-A4ED-335E46097955}" srcOrd="8" destOrd="0" presId="urn:microsoft.com/office/officeart/2005/8/layout/target3"/>
    <dgm:cxn modelId="{BC633499-A5E6-418E-8857-F1DA64D0E986}" type="presParOf" srcId="{BE68EEAB-AC05-468E-B7E6-0E118A0198F7}" destId="{F4F469E2-5C1D-41BC-936E-04CEAB26121A}" srcOrd="9" destOrd="0" presId="urn:microsoft.com/office/officeart/2005/8/layout/target3"/>
    <dgm:cxn modelId="{396F5B93-A8DE-4615-BDB8-4C70E7EEE8E5}" type="presParOf" srcId="{BE68EEAB-AC05-468E-B7E6-0E118A0198F7}" destId="{F9C052FC-8762-40B2-88ED-176FCA0DE7B7}" srcOrd="10" destOrd="0" presId="urn:microsoft.com/office/officeart/2005/8/layout/target3"/>
    <dgm:cxn modelId="{0DBFEFBF-5ABF-4515-9CE7-C0FA274A8B44}" type="presParOf" srcId="{BE68EEAB-AC05-468E-B7E6-0E118A0198F7}" destId="{9F799802-2066-4A98-B4D0-960BCF99632C}" srcOrd="11" destOrd="0" presId="urn:microsoft.com/office/officeart/2005/8/layout/target3"/>
    <dgm:cxn modelId="{1D442C09-2576-4373-A3F5-58B55726DD45}" type="presParOf" srcId="{BE68EEAB-AC05-468E-B7E6-0E118A0198F7}" destId="{D63C00F9-FC5A-4BC8-95DE-45FCFCAFABFE}" srcOrd="12" destOrd="0" presId="urn:microsoft.com/office/officeart/2005/8/layout/target3"/>
    <dgm:cxn modelId="{7FE60ADC-9FBC-4BE5-B438-15B724DFD2AF}" type="presParOf" srcId="{BE68EEAB-AC05-468E-B7E6-0E118A0198F7}" destId="{825B4EF2-11D9-4085-A7B1-3DFF509D535B}" srcOrd="13" destOrd="0" presId="urn:microsoft.com/office/officeart/2005/8/layout/target3"/>
    <dgm:cxn modelId="{C05F742B-8789-441E-9B0A-091F88C4C935}" type="presParOf" srcId="{BE68EEAB-AC05-468E-B7E6-0E118A0198F7}" destId="{DB1DB8BE-FE3E-4A5B-81CD-05B48C269560}" srcOrd="14" destOrd="0" presId="urn:microsoft.com/office/officeart/2005/8/layout/target3"/>
    <dgm:cxn modelId="{9BD75875-DBCB-4643-9AFB-15B8DFACC39C}" type="presParOf" srcId="{BE68EEAB-AC05-468E-B7E6-0E118A0198F7}" destId="{36D3E5CA-90BC-426D-A50B-2C015F4A984C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D15797-12F9-4F97-A4E7-4CFB7E8207C3}" type="doc">
      <dgm:prSet loTypeId="urn:microsoft.com/office/officeart/2005/8/layout/target3" loCatId="relationship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s-CO"/>
        </a:p>
      </dgm:t>
    </dgm:pt>
    <dgm:pt modelId="{CF7772BB-BA17-4FBD-8C84-5CB8DC6BCA83}">
      <dgm:prSet/>
      <dgm:spPr/>
      <dgm:t>
        <a:bodyPr/>
        <a:lstStyle/>
        <a:p>
          <a:r>
            <a:rPr lang="es-ES" dirty="0"/>
            <a:t>🔹Actividades relacionadas con competencias del programa.</a:t>
          </a:r>
          <a:br>
            <a:rPr lang="es-ES" dirty="0"/>
          </a:br>
          <a:r>
            <a:rPr lang="es-ES" dirty="0"/>
            <a:t>🔹 Acuerdo de voluntades: empresa ↔ aprendiz.</a:t>
          </a:r>
          <a:br>
            <a:rPr lang="es-ES" dirty="0"/>
          </a:br>
          <a:r>
            <a:rPr lang="es-ES" dirty="0"/>
            <a:t>🔹 Basado en </a:t>
          </a:r>
          <a:r>
            <a:rPr lang="es-ES" b="1" dirty="0"/>
            <a:t>Res. 623/2020</a:t>
          </a:r>
          <a:r>
            <a:rPr lang="es-ES" dirty="0"/>
            <a:t> y </a:t>
          </a:r>
          <a:r>
            <a:rPr lang="es-ES" b="1" dirty="0"/>
            <a:t>Ley 1955/2019 art. 192</a:t>
          </a:r>
          <a:r>
            <a:rPr lang="es-ES" dirty="0"/>
            <a:t>.</a:t>
          </a:r>
          <a:endParaRPr lang="es-CO" dirty="0"/>
        </a:p>
      </dgm:t>
    </dgm:pt>
    <dgm:pt modelId="{DD34F08C-3280-458B-AF5D-EABC37F78B01}" type="parTrans" cxnId="{DC9A5268-2C68-46D0-A53B-B7EF4EBB422F}">
      <dgm:prSet/>
      <dgm:spPr/>
      <dgm:t>
        <a:bodyPr/>
        <a:lstStyle/>
        <a:p>
          <a:endParaRPr lang="es-CO"/>
        </a:p>
      </dgm:t>
    </dgm:pt>
    <dgm:pt modelId="{227CD0A1-F37A-47B8-BF51-2D6D56DCC1E3}" type="sibTrans" cxnId="{DC9A5268-2C68-46D0-A53B-B7EF4EBB422F}">
      <dgm:prSet/>
      <dgm:spPr/>
      <dgm:t>
        <a:bodyPr/>
        <a:lstStyle/>
        <a:p>
          <a:endParaRPr lang="es-CO"/>
        </a:p>
      </dgm:t>
    </dgm:pt>
    <dgm:pt modelId="{3EBA6FA3-5AC8-47C2-AA65-457637F7F29B}" type="pres">
      <dgm:prSet presAssocID="{33D15797-12F9-4F97-A4E7-4CFB7E8207C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826D63E-9119-4DAD-B1A9-E1EC611C9DAD}" type="pres">
      <dgm:prSet presAssocID="{CF7772BB-BA17-4FBD-8C84-5CB8DC6BCA83}" presName="circle1" presStyleLbl="node1" presStyleIdx="0" presStyleCnt="1"/>
      <dgm:spPr/>
    </dgm:pt>
    <dgm:pt modelId="{08CC9C16-038B-41C3-8D55-52DB282CEAE6}" type="pres">
      <dgm:prSet presAssocID="{CF7772BB-BA17-4FBD-8C84-5CB8DC6BCA83}" presName="space" presStyleCnt="0"/>
      <dgm:spPr/>
    </dgm:pt>
    <dgm:pt modelId="{AAB4E2B3-25C9-4B34-9720-9B5D480D160C}" type="pres">
      <dgm:prSet presAssocID="{CF7772BB-BA17-4FBD-8C84-5CB8DC6BCA83}" presName="rect1" presStyleLbl="alignAcc1" presStyleIdx="0" presStyleCnt="1"/>
      <dgm:spPr/>
    </dgm:pt>
    <dgm:pt modelId="{A8E2E3E8-FEEF-45AE-B33B-F1EA19862EE0}" type="pres">
      <dgm:prSet presAssocID="{CF7772BB-BA17-4FBD-8C84-5CB8DC6BCA83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2BAC41A-4B51-4202-8433-64D5BFD0655B}" type="presOf" srcId="{33D15797-12F9-4F97-A4E7-4CFB7E8207C3}" destId="{3EBA6FA3-5AC8-47C2-AA65-457637F7F29B}" srcOrd="0" destOrd="0" presId="urn:microsoft.com/office/officeart/2005/8/layout/target3"/>
    <dgm:cxn modelId="{DA9B5B40-EAD8-47BD-BED9-4B038D8D76B9}" type="presOf" srcId="{CF7772BB-BA17-4FBD-8C84-5CB8DC6BCA83}" destId="{AAB4E2B3-25C9-4B34-9720-9B5D480D160C}" srcOrd="0" destOrd="0" presId="urn:microsoft.com/office/officeart/2005/8/layout/target3"/>
    <dgm:cxn modelId="{DC9A5268-2C68-46D0-A53B-B7EF4EBB422F}" srcId="{33D15797-12F9-4F97-A4E7-4CFB7E8207C3}" destId="{CF7772BB-BA17-4FBD-8C84-5CB8DC6BCA83}" srcOrd="0" destOrd="0" parTransId="{DD34F08C-3280-458B-AF5D-EABC37F78B01}" sibTransId="{227CD0A1-F37A-47B8-BF51-2D6D56DCC1E3}"/>
    <dgm:cxn modelId="{D2BC6CD6-D8C4-482F-BE4E-79520153289E}" type="presOf" srcId="{CF7772BB-BA17-4FBD-8C84-5CB8DC6BCA83}" destId="{A8E2E3E8-FEEF-45AE-B33B-F1EA19862EE0}" srcOrd="1" destOrd="0" presId="urn:microsoft.com/office/officeart/2005/8/layout/target3"/>
    <dgm:cxn modelId="{8358030A-09AC-44ED-929D-C1E5C2337E00}" type="presParOf" srcId="{3EBA6FA3-5AC8-47C2-AA65-457637F7F29B}" destId="{9826D63E-9119-4DAD-B1A9-E1EC611C9DAD}" srcOrd="0" destOrd="0" presId="urn:microsoft.com/office/officeart/2005/8/layout/target3"/>
    <dgm:cxn modelId="{8C56D49E-BE58-4497-B6D7-8EB73EBE6788}" type="presParOf" srcId="{3EBA6FA3-5AC8-47C2-AA65-457637F7F29B}" destId="{08CC9C16-038B-41C3-8D55-52DB282CEAE6}" srcOrd="1" destOrd="0" presId="urn:microsoft.com/office/officeart/2005/8/layout/target3"/>
    <dgm:cxn modelId="{28C3CFCC-00E4-464C-BE38-5008958396AA}" type="presParOf" srcId="{3EBA6FA3-5AC8-47C2-AA65-457637F7F29B}" destId="{AAB4E2B3-25C9-4B34-9720-9B5D480D160C}" srcOrd="2" destOrd="0" presId="urn:microsoft.com/office/officeart/2005/8/layout/target3"/>
    <dgm:cxn modelId="{9BEB31D6-E4A1-4E3B-8D66-FAB66C310F4F}" type="presParOf" srcId="{3EBA6FA3-5AC8-47C2-AA65-457637F7F29B}" destId="{A8E2E3E8-FEEF-45AE-B33B-F1EA19862EE0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7F173-A96F-49BE-A48C-FFAC66327D97}">
      <dsp:nvSpPr>
        <dsp:cNvPr id="0" name=""/>
        <dsp:cNvSpPr/>
      </dsp:nvSpPr>
      <dsp:spPr>
        <a:xfrm rot="16200000">
          <a:off x="-913066" y="914068"/>
          <a:ext cx="4433626" cy="2605488"/>
        </a:xfrm>
        <a:prstGeom prst="flowChartManualOperati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latin typeface="Bahnschrift SemiLight Condensed" panose="020B0502040204020203" pitchFamily="34" charset="0"/>
            </a:rPr>
            <a:t>Es aquella en la que el aprendiz aplica en la resolución de problemas reales del sector productivo los conocimientos, habilidades y destrezas pertinentes a las competencias del programa de formación.</a:t>
          </a:r>
          <a:endParaRPr lang="es-CO" sz="2000" b="1" kern="1200" dirty="0"/>
        </a:p>
      </dsp:txBody>
      <dsp:txXfrm rot="5400000">
        <a:off x="1003" y="886724"/>
        <a:ext cx="2605488" cy="2660176"/>
      </dsp:txXfrm>
    </dsp:sp>
    <dsp:sp modelId="{EA37CCF5-B4F1-41BA-A85D-1B602F835EB6}">
      <dsp:nvSpPr>
        <dsp:cNvPr id="0" name=""/>
        <dsp:cNvSpPr/>
      </dsp:nvSpPr>
      <dsp:spPr>
        <a:xfrm rot="16200000">
          <a:off x="1887834" y="914068"/>
          <a:ext cx="4433626" cy="2605488"/>
        </a:xfrm>
        <a:prstGeom prst="flowChartManualOperation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latin typeface="Bahnschrift SemiLight Condensed" panose="020B0502040204020203" pitchFamily="34" charset="0"/>
              <a:ea typeface="+mn-ea"/>
              <a:cs typeface="+mn-cs"/>
            </a:rPr>
            <a:t>El Aprendiz debe Asumir estrategias y metodologías de autogestión</a:t>
          </a:r>
          <a:endParaRPr lang="es-ES" sz="2000" kern="1200" dirty="0">
            <a:latin typeface="Bahnschrift SemiLight Condensed" panose="020B0502040204020203" pitchFamily="34" charset="0"/>
            <a:ea typeface="+mn-ea"/>
            <a:cs typeface="+mn-cs"/>
          </a:endParaRPr>
        </a:p>
      </dsp:txBody>
      <dsp:txXfrm rot="5400000">
        <a:off x="2801903" y="886724"/>
        <a:ext cx="2605488" cy="2660176"/>
      </dsp:txXfrm>
    </dsp:sp>
    <dsp:sp modelId="{62E52C69-FA2E-47F4-8B2D-BDAC4690A44F}">
      <dsp:nvSpPr>
        <dsp:cNvPr id="0" name=""/>
        <dsp:cNvSpPr/>
      </dsp:nvSpPr>
      <dsp:spPr>
        <a:xfrm rot="16200000">
          <a:off x="4688734" y="914068"/>
          <a:ext cx="4433626" cy="2605488"/>
        </a:xfrm>
        <a:prstGeom prst="flowChartManualOperation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latin typeface="Bahnschrift SemiLight Condensed" panose="020B0502040204020203" pitchFamily="34" charset="0"/>
              <a:ea typeface="+mn-ea"/>
              <a:cs typeface="+mn-cs"/>
            </a:rPr>
            <a:t>La etapa productiva no es homologable de otras formaciones y se debe realizar, aprobar como requisito de certificación</a:t>
          </a:r>
          <a:r>
            <a:rPr lang="es-ES" sz="2000" b="0" i="0" u="none" strike="noStrike" kern="1200" baseline="0">
              <a:latin typeface="Calibri" panose="020F0502020204030204" pitchFamily="34" charset="0"/>
            </a:rPr>
            <a:t>.</a:t>
          </a:r>
          <a:endParaRPr lang="es-CO" sz="2000" b="1" kern="1200" dirty="0"/>
        </a:p>
      </dsp:txBody>
      <dsp:txXfrm rot="5400000">
        <a:off x="5602803" y="886724"/>
        <a:ext cx="2605488" cy="2660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F2748-8D38-4B62-82E2-A653375C9D61}">
      <dsp:nvSpPr>
        <dsp:cNvPr id="0" name=""/>
        <dsp:cNvSpPr/>
      </dsp:nvSpPr>
      <dsp:spPr>
        <a:xfrm>
          <a:off x="5051" y="759639"/>
          <a:ext cx="4417536" cy="441753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3112" tIns="24130" rIns="243112" bIns="2413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1" kern="1200"/>
            <a:t>Derechos laborales durante la	etapa práctica:</a:t>
          </a:r>
          <a:endParaRPr lang="es-CO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Apoyo de sostenimiento (con naturaleza salarial).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Dotación.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Auxilio de transporte.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Prima de servicios.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Cesantías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Intereses a las cesantías.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Vacaciones.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Subsidio familiar.</a:t>
          </a:r>
        </a:p>
      </dsp:txBody>
      <dsp:txXfrm>
        <a:off x="651984" y="1406572"/>
        <a:ext cx="3123670" cy="3123670"/>
      </dsp:txXfrm>
    </dsp:sp>
    <dsp:sp modelId="{390FA020-D1EB-47AE-88C3-0515157BF5D3}">
      <dsp:nvSpPr>
        <dsp:cNvPr id="0" name=""/>
        <dsp:cNvSpPr/>
      </dsp:nvSpPr>
      <dsp:spPr>
        <a:xfrm>
          <a:off x="3539080" y="759639"/>
          <a:ext cx="4417536" cy="441753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3112" tIns="24130" rIns="243112" bIns="2413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1" kern="1200" dirty="0"/>
            <a:t>Cotizaciones seguridad social:</a:t>
          </a:r>
          <a:endParaRPr lang="es-CO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/>
            <a:t>Salud: 12.5% del IBC (8.5% empleador, 4% aprendiz).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Pensión: 16% del IBC (12% empleador, 4% aprendiz).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/>
            <a:t>Riesgos laborales: A cargo del empleador,	según clase de	riesgo.</a:t>
          </a:r>
        </a:p>
      </dsp:txBody>
      <dsp:txXfrm>
        <a:off x="4186013" y="1406572"/>
        <a:ext cx="3123670" cy="3123670"/>
      </dsp:txXfrm>
    </dsp:sp>
    <dsp:sp modelId="{1F2F660B-97A3-4FC4-9E3D-F687F57AEDF1}">
      <dsp:nvSpPr>
        <dsp:cNvPr id="0" name=""/>
        <dsp:cNvSpPr/>
      </dsp:nvSpPr>
      <dsp:spPr>
        <a:xfrm>
          <a:off x="7073109" y="759639"/>
          <a:ext cx="4417536" cy="441753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3112" tIns="24130" rIns="243112" bIns="2413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1" kern="1200"/>
            <a:t>Trabajo suplementario:</a:t>
          </a:r>
          <a:endParaRPr lang="es-CO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500" kern="1200" dirty="0"/>
            <a:t>Permitido	sólo en casos excepcionales, cuando	la naturaleza de la formación	lo	exige. Debe ser remunerado	conforme	a lo	establecido	para contratos	laborales ordinarios.</a:t>
          </a:r>
        </a:p>
      </dsp:txBody>
      <dsp:txXfrm>
        <a:off x="7720042" y="1406572"/>
        <a:ext cx="3123670" cy="31236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75B49-128D-41E3-985F-3E86A87DEC56}">
      <dsp:nvSpPr>
        <dsp:cNvPr id="0" name=""/>
        <dsp:cNvSpPr/>
      </dsp:nvSpPr>
      <dsp:spPr>
        <a:xfrm>
          <a:off x="4561" y="1425036"/>
          <a:ext cx="1994173" cy="27826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En el contrato de aprendizaje laboral especial y a término fijo,</a:t>
          </a:r>
          <a:r>
            <a:rPr lang="es-CO" sz="1300" kern="1200" dirty="0"/>
            <a:t> la subordinación jurídica se limita	exclusivamente a las actividades propias	del proceso formativo, conforme al carácter especial de esta relación	laboral.</a:t>
          </a:r>
        </a:p>
      </dsp:txBody>
      <dsp:txXfrm>
        <a:off x="62968" y="1483443"/>
        <a:ext cx="1877359" cy="2665875"/>
      </dsp:txXfrm>
    </dsp:sp>
    <dsp:sp modelId="{009AC7AA-96C0-43C9-9F05-7781B956723B}">
      <dsp:nvSpPr>
        <dsp:cNvPr id="0" name=""/>
        <dsp:cNvSpPr/>
      </dsp:nvSpPr>
      <dsp:spPr>
        <a:xfrm>
          <a:off x="2198151" y="2569103"/>
          <a:ext cx="422764" cy="4945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/>
        </a:p>
      </dsp:txBody>
      <dsp:txXfrm>
        <a:off x="2198151" y="2668014"/>
        <a:ext cx="295935" cy="296733"/>
      </dsp:txXfrm>
    </dsp:sp>
    <dsp:sp modelId="{6CF92458-190F-4D9A-8126-ABFBC47BE634}">
      <dsp:nvSpPr>
        <dsp:cNvPr id="0" name=""/>
        <dsp:cNvSpPr/>
      </dsp:nvSpPr>
      <dsp:spPr>
        <a:xfrm>
          <a:off x="2796403" y="1425036"/>
          <a:ext cx="1994173" cy="27826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La facultad disciplinaria del empleador debe orientarse a mantener el orden	en la empresa y facilitar la formación del aprendiz.</a:t>
          </a:r>
        </a:p>
      </dsp:txBody>
      <dsp:txXfrm>
        <a:off x="2854810" y="1483443"/>
        <a:ext cx="1877359" cy="2665875"/>
      </dsp:txXfrm>
    </dsp:sp>
    <dsp:sp modelId="{3442D85C-C0F6-4458-9EEC-AD41CB917A8F}">
      <dsp:nvSpPr>
        <dsp:cNvPr id="0" name=""/>
        <dsp:cNvSpPr/>
      </dsp:nvSpPr>
      <dsp:spPr>
        <a:xfrm>
          <a:off x="4989994" y="2569103"/>
          <a:ext cx="422764" cy="4945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/>
        </a:p>
      </dsp:txBody>
      <dsp:txXfrm>
        <a:off x="4989994" y="2668014"/>
        <a:ext cx="295935" cy="296733"/>
      </dsp:txXfrm>
    </dsp:sp>
    <dsp:sp modelId="{158293C4-AEAE-4ABD-BF18-A628F8E4C118}">
      <dsp:nvSpPr>
        <dsp:cNvPr id="0" name=""/>
        <dsp:cNvSpPr/>
      </dsp:nvSpPr>
      <dsp:spPr>
        <a:xfrm>
          <a:off x="5588246" y="1425036"/>
          <a:ext cx="1994173" cy="27826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/>
            <a:t>Al  ser  un  contrato  laboral,  este  proceso  disciplinario  debe  estar  regulado  en  el Reglamento  Interno  de  Trabajo y respetar  el  procedimiento  del  Código Sustantivo  del Trabajo, en especial el artículo 115.</a:t>
          </a:r>
        </a:p>
      </dsp:txBody>
      <dsp:txXfrm>
        <a:off x="5646653" y="1483443"/>
        <a:ext cx="1877359" cy="2665875"/>
      </dsp:txXfrm>
    </dsp:sp>
    <dsp:sp modelId="{38CE3A92-B759-4633-80B9-2DB00C1BFED9}">
      <dsp:nvSpPr>
        <dsp:cNvPr id="0" name=""/>
        <dsp:cNvSpPr/>
      </dsp:nvSpPr>
      <dsp:spPr>
        <a:xfrm>
          <a:off x="7781837" y="2569103"/>
          <a:ext cx="422764" cy="4945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/>
        </a:p>
      </dsp:txBody>
      <dsp:txXfrm>
        <a:off x="7781837" y="2668014"/>
        <a:ext cx="295935" cy="296733"/>
      </dsp:txXfrm>
    </dsp:sp>
    <dsp:sp modelId="{36554542-0CF8-4C25-882C-43B5FE88D8B4}">
      <dsp:nvSpPr>
        <dsp:cNvPr id="0" name=""/>
        <dsp:cNvSpPr/>
      </dsp:nvSpPr>
      <dsp:spPr>
        <a:xfrm>
          <a:off x="8380089" y="1425036"/>
          <a:ext cx="1994173" cy="27826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/>
            <a:t>El aprendiz mantiene un vínculo contractual con su institución de formación (bien sea el SENA, IETDH o IES), lo que implica un régimen disciplinario propio y autónomo en el  ámbito  académico.  Esta  dualidad  de  regímenes  disciplinarios  es válida,  dado  que las fuentes jurídicas de cada vínculo son distintas y generan efectos diferenciados.</a:t>
          </a:r>
        </a:p>
      </dsp:txBody>
      <dsp:txXfrm>
        <a:off x="8438496" y="1483443"/>
        <a:ext cx="1877359" cy="2665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9C116-564F-4277-AC1E-E05C3EDF5051}">
      <dsp:nvSpPr>
        <dsp:cNvPr id="0" name=""/>
        <dsp:cNvSpPr/>
      </dsp:nvSpPr>
      <dsp:spPr>
        <a:xfrm>
          <a:off x="0" y="0"/>
          <a:ext cx="3693319" cy="3693319"/>
        </a:xfrm>
        <a:prstGeom prst="pie">
          <a:avLst>
            <a:gd name="adj1" fmla="val 5400000"/>
            <a:gd name="adj2" fmla="val 1620000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35998-8E80-4079-B669-F42EAC6C53B8}">
      <dsp:nvSpPr>
        <dsp:cNvPr id="0" name=""/>
        <dsp:cNvSpPr/>
      </dsp:nvSpPr>
      <dsp:spPr>
        <a:xfrm>
          <a:off x="1846659" y="0"/>
          <a:ext cx="8168229" cy="36933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Durante la suspensión no se devenga salario, ni vacaciones, ni otros derechos que dependan de labor efectiva.</a:t>
          </a:r>
          <a:endParaRPr lang="es-CO" sz="1800" kern="1200" dirty="0"/>
        </a:p>
      </dsp:txBody>
      <dsp:txXfrm>
        <a:off x="1846659" y="0"/>
        <a:ext cx="8168229" cy="784830"/>
      </dsp:txXfrm>
    </dsp:sp>
    <dsp:sp modelId="{FABBEBD5-590F-4772-A931-BCEE0F225E95}">
      <dsp:nvSpPr>
        <dsp:cNvPr id="0" name=""/>
        <dsp:cNvSpPr/>
      </dsp:nvSpPr>
      <dsp:spPr>
        <a:xfrm>
          <a:off x="484748" y="784830"/>
          <a:ext cx="2723822" cy="2723822"/>
        </a:xfrm>
        <a:prstGeom prst="pie">
          <a:avLst>
            <a:gd name="adj1" fmla="val 5400000"/>
            <a:gd name="adj2" fmla="val 16200000"/>
          </a:avLst>
        </a:prstGeom>
        <a:solidFill>
          <a:schemeClr val="accent6">
            <a:shade val="50000"/>
            <a:hueOff val="184212"/>
            <a:satOff val="-8053"/>
            <a:lumOff val="21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3F015-2AA8-4112-83A3-8A66C9C74D76}">
      <dsp:nvSpPr>
        <dsp:cNvPr id="0" name=""/>
        <dsp:cNvSpPr/>
      </dsp:nvSpPr>
      <dsp:spPr>
        <a:xfrm>
          <a:off x="1846659" y="784830"/>
          <a:ext cx="8168229" cy="27238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184212"/>
              <a:satOff val="-8053"/>
              <a:lumOff val="21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La relación laboral “se congela” temporalmente; al concluir la causa que motivó la suspensión, el trabajador debe reintegrarse en su posición.</a:t>
          </a:r>
          <a:endParaRPr lang="es-CO" sz="1800" kern="1200"/>
        </a:p>
      </dsp:txBody>
      <dsp:txXfrm>
        <a:off x="1846659" y="784830"/>
        <a:ext cx="8168229" cy="784830"/>
      </dsp:txXfrm>
    </dsp:sp>
    <dsp:sp modelId="{11FB6FAA-76DB-4FD1-AE73-03C1C21CC5A3}">
      <dsp:nvSpPr>
        <dsp:cNvPr id="0" name=""/>
        <dsp:cNvSpPr/>
      </dsp:nvSpPr>
      <dsp:spPr>
        <a:xfrm>
          <a:off x="969496" y="1569660"/>
          <a:ext cx="1754326" cy="1754326"/>
        </a:xfrm>
        <a:prstGeom prst="pie">
          <a:avLst>
            <a:gd name="adj1" fmla="val 5400000"/>
            <a:gd name="adj2" fmla="val 16200000"/>
          </a:avLst>
        </a:prstGeom>
        <a:solidFill>
          <a:schemeClr val="accent6">
            <a:shade val="50000"/>
            <a:hueOff val="368424"/>
            <a:satOff val="-16105"/>
            <a:lumOff val="43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50CD9-05B0-4533-A4ED-335E46097955}">
      <dsp:nvSpPr>
        <dsp:cNvPr id="0" name=""/>
        <dsp:cNvSpPr/>
      </dsp:nvSpPr>
      <dsp:spPr>
        <a:xfrm>
          <a:off x="1846659" y="1569660"/>
          <a:ext cx="8168229" cy="17543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368424"/>
              <a:satOff val="-16105"/>
              <a:lumOff val="43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Aunque suspendido, en muchos casos el empleador debe seguir cotizando a seguridad social (salud, pensión) durante el tiempo de la suspensión, dependiendo de la normativa específica y el tipo de causa.</a:t>
          </a:r>
          <a:endParaRPr lang="es-CO" sz="1800" kern="1200" dirty="0"/>
        </a:p>
      </dsp:txBody>
      <dsp:txXfrm>
        <a:off x="1846659" y="1569660"/>
        <a:ext cx="8168229" cy="784830"/>
      </dsp:txXfrm>
    </dsp:sp>
    <dsp:sp modelId="{F9C052FC-8762-40B2-88ED-176FCA0DE7B7}">
      <dsp:nvSpPr>
        <dsp:cNvPr id="0" name=""/>
        <dsp:cNvSpPr/>
      </dsp:nvSpPr>
      <dsp:spPr>
        <a:xfrm>
          <a:off x="1454244" y="2354490"/>
          <a:ext cx="784830" cy="784830"/>
        </a:xfrm>
        <a:prstGeom prst="pie">
          <a:avLst>
            <a:gd name="adj1" fmla="val 5400000"/>
            <a:gd name="adj2" fmla="val 16200000"/>
          </a:avLst>
        </a:prstGeom>
        <a:solidFill>
          <a:schemeClr val="accent6">
            <a:shade val="50000"/>
            <a:hueOff val="184212"/>
            <a:satOff val="-8053"/>
            <a:lumOff val="21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99802-2066-4A98-B4D0-960BCF99632C}">
      <dsp:nvSpPr>
        <dsp:cNvPr id="0" name=""/>
        <dsp:cNvSpPr/>
      </dsp:nvSpPr>
      <dsp:spPr>
        <a:xfrm>
          <a:off x="1846659" y="2354490"/>
          <a:ext cx="8168229" cy="7848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184212"/>
              <a:satOff val="-8053"/>
              <a:lumOff val="21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La suspensión no altera el plazo total del contrato a término fijo: el tiempo de suspensión no se cuenta como tiempo trabajado para efectos de vencimiento del término pactado.</a:t>
          </a:r>
          <a:endParaRPr lang="es-CO" sz="1800" kern="1200"/>
        </a:p>
      </dsp:txBody>
      <dsp:txXfrm>
        <a:off x="1846659" y="2354490"/>
        <a:ext cx="8168229" cy="784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6D63E-9119-4DAD-B1A9-E1EC611C9DAD}">
      <dsp:nvSpPr>
        <dsp:cNvPr id="0" name=""/>
        <dsp:cNvSpPr/>
      </dsp:nvSpPr>
      <dsp:spPr>
        <a:xfrm>
          <a:off x="0" y="0"/>
          <a:ext cx="1184237" cy="1184237"/>
        </a:xfrm>
        <a:prstGeom prst="pie">
          <a:avLst>
            <a:gd name="adj1" fmla="val 5400000"/>
            <a:gd name="adj2" fmla="val 1620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4E2B3-25C9-4B34-9720-9B5D480D160C}">
      <dsp:nvSpPr>
        <dsp:cNvPr id="0" name=""/>
        <dsp:cNvSpPr/>
      </dsp:nvSpPr>
      <dsp:spPr>
        <a:xfrm>
          <a:off x="592118" y="0"/>
          <a:ext cx="5150607" cy="11842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🔹Actividades relacionadas con competencias del programa.</a:t>
          </a:r>
          <a:br>
            <a:rPr lang="es-ES" sz="1700" kern="1200" dirty="0"/>
          </a:br>
          <a:r>
            <a:rPr lang="es-ES" sz="1700" kern="1200" dirty="0"/>
            <a:t>🔹 Acuerdo de voluntades: empresa ↔ aprendiz.</a:t>
          </a:r>
          <a:br>
            <a:rPr lang="es-ES" sz="1700" kern="1200" dirty="0"/>
          </a:br>
          <a:r>
            <a:rPr lang="es-ES" sz="1700" kern="1200" dirty="0"/>
            <a:t>🔹 Basado en </a:t>
          </a:r>
          <a:r>
            <a:rPr lang="es-ES" sz="1700" b="1" kern="1200" dirty="0"/>
            <a:t>Res. 623/2020</a:t>
          </a:r>
          <a:r>
            <a:rPr lang="es-ES" sz="1700" kern="1200" dirty="0"/>
            <a:t> y </a:t>
          </a:r>
          <a:r>
            <a:rPr lang="es-ES" sz="1700" b="1" kern="1200" dirty="0"/>
            <a:t>Ley 1955/2019 art. 192</a:t>
          </a:r>
          <a:r>
            <a:rPr lang="es-ES" sz="1700" kern="1200" dirty="0"/>
            <a:t>.</a:t>
          </a:r>
          <a:endParaRPr lang="es-CO" sz="1700" kern="1200" dirty="0"/>
        </a:p>
      </dsp:txBody>
      <dsp:txXfrm>
        <a:off x="592118" y="0"/>
        <a:ext cx="5150607" cy="1184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s-C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B367A544-7E68-6A62-10D7-5BA30851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>
            <a:extLst>
              <a:ext uri="{FF2B5EF4-FFF2-40B4-BE49-F238E27FC236}">
                <a16:creationId xmlns:a16="http://schemas.microsoft.com/office/drawing/2014/main" id="{D90270A5-51FB-77D1-0DFA-BFAA0C7522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>
            <a:extLst>
              <a:ext uri="{FF2B5EF4-FFF2-40B4-BE49-F238E27FC236}">
                <a16:creationId xmlns:a16="http://schemas.microsoft.com/office/drawing/2014/main" id="{EA274CE5-720D-2E73-141B-8769F0BBF2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72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392BECDE-8614-4E39-485A-FE2D5728A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>
            <a:extLst>
              <a:ext uri="{FF2B5EF4-FFF2-40B4-BE49-F238E27FC236}">
                <a16:creationId xmlns:a16="http://schemas.microsoft.com/office/drawing/2014/main" id="{544BD108-2351-7829-F0D4-C67C20E4DD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>
            <a:extLst>
              <a:ext uri="{FF2B5EF4-FFF2-40B4-BE49-F238E27FC236}">
                <a16:creationId xmlns:a16="http://schemas.microsoft.com/office/drawing/2014/main" id="{C2BFF12F-93A6-D690-F5B2-6F89B8F10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702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C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F9BA3FA-BE40-D54C-ADB8-98684D5B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>
            <a:extLst>
              <a:ext uri="{FF2B5EF4-FFF2-40B4-BE49-F238E27FC236}">
                <a16:creationId xmlns:a16="http://schemas.microsoft.com/office/drawing/2014/main" id="{9184832C-AC4D-073E-3595-BDE5CBD288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:notes">
            <a:extLst>
              <a:ext uri="{FF2B5EF4-FFF2-40B4-BE49-F238E27FC236}">
                <a16:creationId xmlns:a16="http://schemas.microsoft.com/office/drawing/2014/main" id="{5FACC7A9-A938-65F8-1F1A-D39E28A05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297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8C339B3C-CF1C-F275-1826-254DAE96A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>
            <a:extLst>
              <a:ext uri="{FF2B5EF4-FFF2-40B4-BE49-F238E27FC236}">
                <a16:creationId xmlns:a16="http://schemas.microsoft.com/office/drawing/2014/main" id="{6659EBD8-AB45-D0F2-6FFE-E32557DE1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:notes">
            <a:extLst>
              <a:ext uri="{FF2B5EF4-FFF2-40B4-BE49-F238E27FC236}">
                <a16:creationId xmlns:a16="http://schemas.microsoft.com/office/drawing/2014/main" id="{92511CE9-4E46-D76D-5891-3956E9F92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250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FA5AEFA4-64EF-0F9C-73C3-7432F340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214BCEED-90E8-A84E-C6DE-000BAD194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E777CA68-6558-CC8D-CC00-A5F077065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876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1405F621-4A5A-349A-B1F8-7A75DF98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>
            <a:extLst>
              <a:ext uri="{FF2B5EF4-FFF2-40B4-BE49-F238E27FC236}">
                <a16:creationId xmlns:a16="http://schemas.microsoft.com/office/drawing/2014/main" id="{678A28A9-9E98-96F3-16F8-6BBC6B733F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:notes">
            <a:extLst>
              <a:ext uri="{FF2B5EF4-FFF2-40B4-BE49-F238E27FC236}">
                <a16:creationId xmlns:a16="http://schemas.microsoft.com/office/drawing/2014/main" id="{DCF85C18-3669-416C-F46F-B83DF2C494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69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991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EAEF6B83-0504-C7E4-F125-FA35E9473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>
            <a:extLst>
              <a:ext uri="{FF2B5EF4-FFF2-40B4-BE49-F238E27FC236}">
                <a16:creationId xmlns:a16="http://schemas.microsoft.com/office/drawing/2014/main" id="{6C212C16-F100-3F2E-524B-8211D8699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>
            <a:extLst>
              <a:ext uri="{FF2B5EF4-FFF2-40B4-BE49-F238E27FC236}">
                <a16:creationId xmlns:a16="http://schemas.microsoft.com/office/drawing/2014/main" id="{F2B71D68-4D31-E078-B121-71B04A3F7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196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3DA5D430-87D7-B246-0A4F-CDEDEF16B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>
            <a:extLst>
              <a:ext uri="{FF2B5EF4-FFF2-40B4-BE49-F238E27FC236}">
                <a16:creationId xmlns:a16="http://schemas.microsoft.com/office/drawing/2014/main" id="{A1E1AD3F-AC9F-4179-B6BA-4553A8D69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>
            <a:extLst>
              <a:ext uri="{FF2B5EF4-FFF2-40B4-BE49-F238E27FC236}">
                <a16:creationId xmlns:a16="http://schemas.microsoft.com/office/drawing/2014/main" id="{57BE41DD-DA52-0BB5-A596-F3855B0898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101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6811AD52-0E4E-C503-E6D6-B6606A1F7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>
            <a:extLst>
              <a:ext uri="{FF2B5EF4-FFF2-40B4-BE49-F238E27FC236}">
                <a16:creationId xmlns:a16="http://schemas.microsoft.com/office/drawing/2014/main" id="{9B7A793C-6451-3329-7D92-761EC6F63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>
            <a:extLst>
              <a:ext uri="{FF2B5EF4-FFF2-40B4-BE49-F238E27FC236}">
                <a16:creationId xmlns:a16="http://schemas.microsoft.com/office/drawing/2014/main" id="{B5CBC983-E608-3305-3369-D60570513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83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3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406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20"/>
            <a:ext cx="12192000" cy="6842248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3846" y="0"/>
                </a:moveTo>
                <a:lnTo>
                  <a:pt x="0" y="0"/>
                </a:lnTo>
                <a:lnTo>
                  <a:pt x="0" y="11308715"/>
                </a:lnTo>
                <a:lnTo>
                  <a:pt x="20103846" y="11308715"/>
                </a:lnTo>
                <a:lnTo>
                  <a:pt x="20103846" y="0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674"/>
            <a:ext cx="12191845" cy="68266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79" b="1" i="0">
                <a:solidFill>
                  <a:srgbClr val="001F5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6538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672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1146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3166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356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557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8236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0425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1300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9526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6599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05958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5467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73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5102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51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6175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5168" y="1912747"/>
            <a:ext cx="3658235" cy="3658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3966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2594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1422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9473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700" r:id="rId14"/>
    <p:sldLayoutId id="214748370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27/11/2025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877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6684" y="-60248"/>
            <a:ext cx="10233812" cy="15276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15078" y="2024888"/>
            <a:ext cx="6330950" cy="3763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069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7.jp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3.png"/><Relationship Id="rId11" Type="http://schemas.openxmlformats.org/officeDocument/2006/relationships/image" Target="../media/image118.jp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9.jpg"/><Relationship Id="rId11" Type="http://schemas.openxmlformats.org/officeDocument/2006/relationships/image" Target="../media/image134.jp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44.jpeg"/><Relationship Id="rId4" Type="http://schemas.openxmlformats.org/officeDocument/2006/relationships/diagramLayout" Target="../diagrams/layout5.xml"/><Relationship Id="rId9" Type="http://schemas.openxmlformats.org/officeDocument/2006/relationships/image" Target="../media/image14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" Type="http://schemas.openxmlformats.org/officeDocument/2006/relationships/image" Target="../media/image145.png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image" Target="../media/image12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CeHf3F54As" TargetMode="External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9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jp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qu1oAddXJqM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51FEA25-26C5-82BD-0713-84CEF433E1C6}"/>
              </a:ext>
            </a:extLst>
          </p:cNvPr>
          <p:cNvSpPr txBox="1"/>
          <p:nvPr/>
        </p:nvSpPr>
        <p:spPr>
          <a:xfrm>
            <a:off x="1103909" y="2396855"/>
            <a:ext cx="9760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Momento 1 -Seguimiento </a:t>
            </a:r>
          </a:p>
          <a:p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y Evaluación Etapa Productiva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C4E986-D001-7DC8-D031-D68DB5AAD415}"/>
              </a:ext>
            </a:extLst>
          </p:cNvPr>
          <p:cNvSpPr txBox="1"/>
          <p:nvPr/>
        </p:nvSpPr>
        <p:spPr>
          <a:xfrm>
            <a:off x="1103909" y="3966515"/>
            <a:ext cx="60985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38AA00"/>
                </a:solidFill>
                <a:latin typeface="Work Sans Light" pitchFamily="2" charset="77"/>
              </a:rPr>
              <a:t>Centro de Servicios Financieros</a:t>
            </a:r>
          </a:p>
        </p:txBody>
      </p:sp>
    </p:spTree>
    <p:extLst>
      <p:ext uri="{BB962C8B-B14F-4D97-AF65-F5344CB8AC3E}">
        <p14:creationId xmlns:p14="http://schemas.microsoft.com/office/powerpoint/2010/main" val="340972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50"/>
            <a:ext cx="12192000" cy="6858634"/>
            <a:chOff x="0" y="-50"/>
            <a:chExt cx="12192000" cy="68586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3553" y="302642"/>
              <a:ext cx="184491" cy="184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054829" y="516864"/>
              <a:ext cx="857885" cy="620395"/>
            </a:xfrm>
            <a:custGeom>
              <a:avLst/>
              <a:gdLst/>
              <a:ahLst/>
              <a:cxnLst/>
              <a:rect l="l" t="t" r="r" b="b"/>
              <a:pathLst>
                <a:path w="857884" h="620394">
                  <a:moveTo>
                    <a:pt x="213131" y="82423"/>
                  </a:moveTo>
                  <a:lnTo>
                    <a:pt x="178358" y="54698"/>
                  </a:lnTo>
                  <a:lnTo>
                    <a:pt x="141947" y="47739"/>
                  </a:lnTo>
                  <a:lnTo>
                    <a:pt x="138684" y="46926"/>
                  </a:lnTo>
                  <a:lnTo>
                    <a:pt x="134175" y="46494"/>
                  </a:lnTo>
                  <a:lnTo>
                    <a:pt x="119621" y="43599"/>
                  </a:lnTo>
                  <a:lnTo>
                    <a:pt x="109131" y="40436"/>
                  </a:lnTo>
                  <a:lnTo>
                    <a:pt x="102971" y="37134"/>
                  </a:lnTo>
                  <a:lnTo>
                    <a:pt x="102831" y="37134"/>
                  </a:lnTo>
                  <a:lnTo>
                    <a:pt x="100634" y="33439"/>
                  </a:lnTo>
                  <a:lnTo>
                    <a:pt x="100634" y="30619"/>
                  </a:lnTo>
                  <a:lnTo>
                    <a:pt x="102679" y="28168"/>
                  </a:lnTo>
                  <a:lnTo>
                    <a:pt x="107188" y="26530"/>
                  </a:lnTo>
                  <a:lnTo>
                    <a:pt x="111277" y="25285"/>
                  </a:lnTo>
                  <a:lnTo>
                    <a:pt x="117411" y="24472"/>
                  </a:lnTo>
                  <a:lnTo>
                    <a:pt x="135001" y="24472"/>
                  </a:lnTo>
                  <a:lnTo>
                    <a:pt x="142773" y="25285"/>
                  </a:lnTo>
                  <a:lnTo>
                    <a:pt x="148132" y="27749"/>
                  </a:lnTo>
                  <a:lnTo>
                    <a:pt x="152996" y="29794"/>
                  </a:lnTo>
                  <a:lnTo>
                    <a:pt x="155867" y="33058"/>
                  </a:lnTo>
                  <a:lnTo>
                    <a:pt x="155867" y="37960"/>
                  </a:lnTo>
                  <a:lnTo>
                    <a:pt x="206997" y="37960"/>
                  </a:lnTo>
                  <a:lnTo>
                    <a:pt x="206997" y="36322"/>
                  </a:lnTo>
                  <a:lnTo>
                    <a:pt x="205905" y="28727"/>
                  </a:lnTo>
                  <a:lnTo>
                    <a:pt x="205828" y="28168"/>
                  </a:lnTo>
                  <a:lnTo>
                    <a:pt x="163004" y="2438"/>
                  </a:lnTo>
                  <a:lnTo>
                    <a:pt x="163461" y="2438"/>
                  </a:lnTo>
                  <a:lnTo>
                    <a:pt x="146291" y="609"/>
                  </a:lnTo>
                  <a:lnTo>
                    <a:pt x="127228" y="0"/>
                  </a:lnTo>
                  <a:lnTo>
                    <a:pt x="107899" y="609"/>
                  </a:lnTo>
                  <a:lnTo>
                    <a:pt x="64643" y="9779"/>
                  </a:lnTo>
                  <a:lnTo>
                    <a:pt x="43370" y="37134"/>
                  </a:lnTo>
                  <a:lnTo>
                    <a:pt x="43370" y="42037"/>
                  </a:lnTo>
                  <a:lnTo>
                    <a:pt x="44183" y="46494"/>
                  </a:lnTo>
                  <a:lnTo>
                    <a:pt x="46634" y="50571"/>
                  </a:lnTo>
                  <a:lnTo>
                    <a:pt x="48679" y="54698"/>
                  </a:lnTo>
                  <a:lnTo>
                    <a:pt x="94932" y="73367"/>
                  </a:lnTo>
                  <a:lnTo>
                    <a:pt x="116179" y="77127"/>
                  </a:lnTo>
                  <a:lnTo>
                    <a:pt x="120269" y="77939"/>
                  </a:lnTo>
                  <a:lnTo>
                    <a:pt x="121500" y="78346"/>
                  </a:lnTo>
                  <a:lnTo>
                    <a:pt x="122732" y="78346"/>
                  </a:lnTo>
                  <a:lnTo>
                    <a:pt x="124371" y="78752"/>
                  </a:lnTo>
                  <a:lnTo>
                    <a:pt x="126822" y="79159"/>
                  </a:lnTo>
                  <a:lnTo>
                    <a:pt x="139471" y="81534"/>
                  </a:lnTo>
                  <a:lnTo>
                    <a:pt x="148869" y="84467"/>
                  </a:lnTo>
                  <a:lnTo>
                    <a:pt x="148717" y="84467"/>
                  </a:lnTo>
                  <a:lnTo>
                    <a:pt x="151434" y="86106"/>
                  </a:lnTo>
                  <a:lnTo>
                    <a:pt x="154063" y="87731"/>
                  </a:lnTo>
                  <a:lnTo>
                    <a:pt x="155867" y="91401"/>
                  </a:lnTo>
                  <a:lnTo>
                    <a:pt x="155867" y="94665"/>
                  </a:lnTo>
                  <a:lnTo>
                    <a:pt x="153403" y="97116"/>
                  </a:lnTo>
                  <a:lnTo>
                    <a:pt x="143586" y="101193"/>
                  </a:lnTo>
                  <a:lnTo>
                    <a:pt x="136639" y="102006"/>
                  </a:lnTo>
                  <a:lnTo>
                    <a:pt x="128041" y="102006"/>
                  </a:lnTo>
                  <a:lnTo>
                    <a:pt x="120002" y="101790"/>
                  </a:lnTo>
                  <a:lnTo>
                    <a:pt x="113614" y="101193"/>
                  </a:lnTo>
                  <a:lnTo>
                    <a:pt x="113360" y="101193"/>
                  </a:lnTo>
                  <a:lnTo>
                    <a:pt x="107276" y="100114"/>
                  </a:lnTo>
                  <a:lnTo>
                    <a:pt x="102679" y="98742"/>
                  </a:lnTo>
                  <a:lnTo>
                    <a:pt x="97370" y="96291"/>
                  </a:lnTo>
                  <a:lnTo>
                    <a:pt x="94500" y="92621"/>
                  </a:lnTo>
                  <a:lnTo>
                    <a:pt x="94500" y="86106"/>
                  </a:lnTo>
                  <a:lnTo>
                    <a:pt x="94907" y="84467"/>
                  </a:lnTo>
                  <a:lnTo>
                    <a:pt x="94907" y="84061"/>
                  </a:lnTo>
                  <a:lnTo>
                    <a:pt x="40919" y="84061"/>
                  </a:lnTo>
                  <a:lnTo>
                    <a:pt x="40919" y="86106"/>
                  </a:lnTo>
                  <a:lnTo>
                    <a:pt x="42138" y="96050"/>
                  </a:lnTo>
                  <a:lnTo>
                    <a:pt x="45707" y="104355"/>
                  </a:lnTo>
                  <a:lnTo>
                    <a:pt x="45770" y="104508"/>
                  </a:lnTo>
                  <a:lnTo>
                    <a:pt x="85610" y="124447"/>
                  </a:lnTo>
                  <a:lnTo>
                    <a:pt x="122732" y="126898"/>
                  </a:lnTo>
                  <a:lnTo>
                    <a:pt x="141490" y="126288"/>
                  </a:lnTo>
                  <a:lnTo>
                    <a:pt x="142875" y="126288"/>
                  </a:lnTo>
                  <a:lnTo>
                    <a:pt x="189814" y="116700"/>
                  </a:lnTo>
                  <a:lnTo>
                    <a:pt x="208622" y="102006"/>
                  </a:lnTo>
                  <a:lnTo>
                    <a:pt x="211670" y="96621"/>
                  </a:lnTo>
                  <a:lnTo>
                    <a:pt x="213131" y="87731"/>
                  </a:lnTo>
                  <a:lnTo>
                    <a:pt x="213131" y="82423"/>
                  </a:lnTo>
                  <a:close/>
                </a:path>
                <a:path w="857884" h="620394">
                  <a:moveTo>
                    <a:pt x="385762" y="97929"/>
                  </a:moveTo>
                  <a:lnTo>
                    <a:pt x="290855" y="97929"/>
                  </a:lnTo>
                  <a:lnTo>
                    <a:pt x="290855" y="74282"/>
                  </a:lnTo>
                  <a:lnTo>
                    <a:pt x="375119" y="74282"/>
                  </a:lnTo>
                  <a:lnTo>
                    <a:pt x="375119" y="48120"/>
                  </a:lnTo>
                  <a:lnTo>
                    <a:pt x="290855" y="48120"/>
                  </a:lnTo>
                  <a:lnTo>
                    <a:pt x="290855" y="28549"/>
                  </a:lnTo>
                  <a:lnTo>
                    <a:pt x="382079" y="28549"/>
                  </a:lnTo>
                  <a:lnTo>
                    <a:pt x="382079" y="2057"/>
                  </a:lnTo>
                  <a:lnTo>
                    <a:pt x="235635" y="2057"/>
                  </a:lnTo>
                  <a:lnTo>
                    <a:pt x="235635" y="124853"/>
                  </a:lnTo>
                  <a:lnTo>
                    <a:pt x="385762" y="124853"/>
                  </a:lnTo>
                  <a:lnTo>
                    <a:pt x="385762" y="97929"/>
                  </a:lnTo>
                  <a:close/>
                </a:path>
                <a:path w="857884" h="620394">
                  <a:moveTo>
                    <a:pt x="393941" y="155867"/>
                  </a:moveTo>
                  <a:lnTo>
                    <a:pt x="0" y="155867"/>
                  </a:lnTo>
                  <a:lnTo>
                    <a:pt x="0" y="220332"/>
                  </a:lnTo>
                  <a:lnTo>
                    <a:pt x="244627" y="220332"/>
                  </a:lnTo>
                  <a:lnTo>
                    <a:pt x="255562" y="223354"/>
                  </a:lnTo>
                  <a:lnTo>
                    <a:pt x="263042" y="231051"/>
                  </a:lnTo>
                  <a:lnTo>
                    <a:pt x="265912" y="241338"/>
                  </a:lnTo>
                  <a:lnTo>
                    <a:pt x="263042" y="252158"/>
                  </a:lnTo>
                  <a:lnTo>
                    <a:pt x="113322" y="511263"/>
                  </a:lnTo>
                  <a:lnTo>
                    <a:pt x="162407" y="557364"/>
                  </a:lnTo>
                  <a:lnTo>
                    <a:pt x="393941" y="155867"/>
                  </a:lnTo>
                  <a:close/>
                </a:path>
                <a:path w="857884" h="620394">
                  <a:moveTo>
                    <a:pt x="605421" y="2057"/>
                  </a:moveTo>
                  <a:lnTo>
                    <a:pt x="552640" y="2057"/>
                  </a:lnTo>
                  <a:lnTo>
                    <a:pt x="552640" y="84467"/>
                  </a:lnTo>
                  <a:lnTo>
                    <a:pt x="514311" y="42037"/>
                  </a:lnTo>
                  <a:lnTo>
                    <a:pt x="478218" y="2057"/>
                  </a:lnTo>
                  <a:lnTo>
                    <a:pt x="408673" y="2057"/>
                  </a:lnTo>
                  <a:lnTo>
                    <a:pt x="408673" y="124853"/>
                  </a:lnTo>
                  <a:lnTo>
                    <a:pt x="461441" y="124853"/>
                  </a:lnTo>
                  <a:lnTo>
                    <a:pt x="461441" y="42037"/>
                  </a:lnTo>
                  <a:lnTo>
                    <a:pt x="533438" y="124853"/>
                  </a:lnTo>
                  <a:lnTo>
                    <a:pt x="605421" y="124853"/>
                  </a:lnTo>
                  <a:lnTo>
                    <a:pt x="605421" y="84467"/>
                  </a:lnTo>
                  <a:lnTo>
                    <a:pt x="605421" y="2057"/>
                  </a:lnTo>
                  <a:close/>
                </a:path>
                <a:path w="857884" h="620394">
                  <a:moveTo>
                    <a:pt x="650836" y="589597"/>
                  </a:moveTo>
                  <a:lnTo>
                    <a:pt x="517944" y="370395"/>
                  </a:lnTo>
                  <a:lnTo>
                    <a:pt x="428713" y="223189"/>
                  </a:lnTo>
                  <a:lnTo>
                    <a:pt x="428713" y="223596"/>
                  </a:lnTo>
                  <a:lnTo>
                    <a:pt x="428307" y="224421"/>
                  </a:lnTo>
                  <a:lnTo>
                    <a:pt x="211912" y="591642"/>
                  </a:lnTo>
                  <a:lnTo>
                    <a:pt x="269582" y="620204"/>
                  </a:lnTo>
                  <a:lnTo>
                    <a:pt x="411530" y="381101"/>
                  </a:lnTo>
                  <a:lnTo>
                    <a:pt x="419823" y="373075"/>
                  </a:lnTo>
                  <a:lnTo>
                    <a:pt x="430301" y="370395"/>
                  </a:lnTo>
                  <a:lnTo>
                    <a:pt x="440690" y="373075"/>
                  </a:lnTo>
                  <a:lnTo>
                    <a:pt x="448754" y="381101"/>
                  </a:lnTo>
                  <a:lnTo>
                    <a:pt x="591947" y="620204"/>
                  </a:lnTo>
                  <a:lnTo>
                    <a:pt x="650836" y="589597"/>
                  </a:lnTo>
                  <a:close/>
                </a:path>
                <a:path w="857884" h="620394">
                  <a:moveTo>
                    <a:pt x="836155" y="124853"/>
                  </a:moveTo>
                  <a:lnTo>
                    <a:pt x="821283" y="102425"/>
                  </a:lnTo>
                  <a:lnTo>
                    <a:pt x="803706" y="75920"/>
                  </a:lnTo>
                  <a:lnTo>
                    <a:pt x="773938" y="31000"/>
                  </a:lnTo>
                  <a:lnTo>
                    <a:pt x="754748" y="2057"/>
                  </a:lnTo>
                  <a:lnTo>
                    <a:pt x="747776" y="2057"/>
                  </a:lnTo>
                  <a:lnTo>
                    <a:pt x="747776" y="75920"/>
                  </a:lnTo>
                  <a:lnTo>
                    <a:pt x="693356" y="75920"/>
                  </a:lnTo>
                  <a:lnTo>
                    <a:pt x="721220" y="31000"/>
                  </a:lnTo>
                  <a:lnTo>
                    <a:pt x="747776" y="75920"/>
                  </a:lnTo>
                  <a:lnTo>
                    <a:pt x="747776" y="2057"/>
                  </a:lnTo>
                  <a:lnTo>
                    <a:pt x="693801" y="2057"/>
                  </a:lnTo>
                  <a:lnTo>
                    <a:pt x="608685" y="124853"/>
                  </a:lnTo>
                  <a:lnTo>
                    <a:pt x="663917" y="124853"/>
                  </a:lnTo>
                  <a:lnTo>
                    <a:pt x="676998" y="102425"/>
                  </a:lnTo>
                  <a:lnTo>
                    <a:pt x="762495" y="102425"/>
                  </a:lnTo>
                  <a:lnTo>
                    <a:pt x="774763" y="124853"/>
                  </a:lnTo>
                  <a:lnTo>
                    <a:pt x="836155" y="124853"/>
                  </a:lnTo>
                  <a:close/>
                </a:path>
                <a:path w="857884" h="620394">
                  <a:moveTo>
                    <a:pt x="857859" y="155867"/>
                  </a:moveTo>
                  <a:lnTo>
                    <a:pt x="463892" y="155867"/>
                  </a:lnTo>
                  <a:lnTo>
                    <a:pt x="694994" y="557364"/>
                  </a:lnTo>
                  <a:lnTo>
                    <a:pt x="744118" y="511263"/>
                  </a:lnTo>
                  <a:lnTo>
                    <a:pt x="594791" y="252158"/>
                  </a:lnTo>
                  <a:lnTo>
                    <a:pt x="591908" y="241338"/>
                  </a:lnTo>
                  <a:lnTo>
                    <a:pt x="594804" y="231051"/>
                  </a:lnTo>
                  <a:lnTo>
                    <a:pt x="602284" y="223354"/>
                  </a:lnTo>
                  <a:lnTo>
                    <a:pt x="613219" y="220332"/>
                  </a:lnTo>
                  <a:lnTo>
                    <a:pt x="857859" y="220332"/>
                  </a:lnTo>
                  <a:lnTo>
                    <a:pt x="857859" y="155867"/>
                  </a:lnTo>
                  <a:close/>
                </a:path>
              </a:pathLst>
            </a:custGeom>
            <a:solidFill>
              <a:srgbClr val="39A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9053" y="6443760"/>
              <a:ext cx="2829432" cy="4028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42118" y="6306345"/>
              <a:ext cx="1662556" cy="5313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31" y="-50"/>
              <a:ext cx="4270121" cy="68546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61485" y="0"/>
              <a:ext cx="419734" cy="6858000"/>
            </a:xfrm>
            <a:custGeom>
              <a:avLst/>
              <a:gdLst/>
              <a:ahLst/>
              <a:cxnLst/>
              <a:rect l="l" t="t" r="r" b="b"/>
              <a:pathLst>
                <a:path w="419735" h="6858000">
                  <a:moveTo>
                    <a:pt x="419658" y="6858000"/>
                  </a:moveTo>
                  <a:lnTo>
                    <a:pt x="419646" y="0"/>
                  </a:lnTo>
                  <a:lnTo>
                    <a:pt x="268909" y="0"/>
                  </a:lnTo>
                  <a:lnTo>
                    <a:pt x="238506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38506" y="6858000"/>
                  </a:lnTo>
                  <a:lnTo>
                    <a:pt x="268909" y="6858000"/>
                  </a:lnTo>
                  <a:lnTo>
                    <a:pt x="419658" y="6858000"/>
                  </a:lnTo>
                  <a:close/>
                </a:path>
              </a:pathLst>
            </a:custGeom>
            <a:solidFill>
              <a:srgbClr val="39A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2509" y="3161410"/>
              <a:ext cx="3582035" cy="2865120"/>
            </a:xfrm>
            <a:custGeom>
              <a:avLst/>
              <a:gdLst/>
              <a:ahLst/>
              <a:cxnLst/>
              <a:rect l="l" t="t" r="r" b="b"/>
              <a:pathLst>
                <a:path w="3582034" h="2865120">
                  <a:moveTo>
                    <a:pt x="0" y="171576"/>
                  </a:moveTo>
                  <a:lnTo>
                    <a:pt x="6130" y="125971"/>
                  </a:lnTo>
                  <a:lnTo>
                    <a:pt x="23429" y="84986"/>
                  </a:lnTo>
                  <a:lnTo>
                    <a:pt x="50260" y="50260"/>
                  </a:lnTo>
                  <a:lnTo>
                    <a:pt x="84986" y="23429"/>
                  </a:lnTo>
                  <a:lnTo>
                    <a:pt x="125971" y="6130"/>
                  </a:lnTo>
                  <a:lnTo>
                    <a:pt x="171576" y="0"/>
                  </a:lnTo>
                  <a:lnTo>
                    <a:pt x="3409949" y="0"/>
                  </a:lnTo>
                  <a:lnTo>
                    <a:pt x="3455555" y="6130"/>
                  </a:lnTo>
                  <a:lnTo>
                    <a:pt x="3496540" y="23429"/>
                  </a:lnTo>
                  <a:lnTo>
                    <a:pt x="3531266" y="50260"/>
                  </a:lnTo>
                  <a:lnTo>
                    <a:pt x="3558097" y="84986"/>
                  </a:lnTo>
                  <a:lnTo>
                    <a:pt x="3575396" y="125971"/>
                  </a:lnTo>
                  <a:lnTo>
                    <a:pt x="3581526" y="171576"/>
                  </a:lnTo>
                  <a:lnTo>
                    <a:pt x="3581526" y="2693466"/>
                  </a:lnTo>
                  <a:lnTo>
                    <a:pt x="3575396" y="2739082"/>
                  </a:lnTo>
                  <a:lnTo>
                    <a:pt x="3558097" y="2780071"/>
                  </a:lnTo>
                  <a:lnTo>
                    <a:pt x="3531266" y="2814799"/>
                  </a:lnTo>
                  <a:lnTo>
                    <a:pt x="3496540" y="2841629"/>
                  </a:lnTo>
                  <a:lnTo>
                    <a:pt x="3455555" y="2858927"/>
                  </a:lnTo>
                  <a:lnTo>
                    <a:pt x="3409949" y="2865056"/>
                  </a:lnTo>
                  <a:lnTo>
                    <a:pt x="171576" y="2865056"/>
                  </a:lnTo>
                  <a:lnTo>
                    <a:pt x="125971" y="2858927"/>
                  </a:lnTo>
                  <a:lnTo>
                    <a:pt x="84986" y="2841629"/>
                  </a:lnTo>
                  <a:lnTo>
                    <a:pt x="50260" y="2814799"/>
                  </a:lnTo>
                  <a:lnTo>
                    <a:pt x="23429" y="2780071"/>
                  </a:lnTo>
                  <a:lnTo>
                    <a:pt x="6130" y="2739082"/>
                  </a:lnTo>
                  <a:lnTo>
                    <a:pt x="0" y="2693466"/>
                  </a:lnTo>
                  <a:lnTo>
                    <a:pt x="0" y="171576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1100" y="5091684"/>
              <a:ext cx="707148" cy="7041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68189" y="5131054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60" h="553720">
                  <a:moveTo>
                    <a:pt x="463931" y="0"/>
                  </a:moveTo>
                  <a:lnTo>
                    <a:pt x="92328" y="0"/>
                  </a:lnTo>
                  <a:lnTo>
                    <a:pt x="56364" y="7244"/>
                  </a:lnTo>
                  <a:lnTo>
                    <a:pt x="27019" y="27003"/>
                  </a:lnTo>
                  <a:lnTo>
                    <a:pt x="7246" y="56310"/>
                  </a:lnTo>
                  <a:lnTo>
                    <a:pt x="0" y="92202"/>
                  </a:lnTo>
                  <a:lnTo>
                    <a:pt x="0" y="461187"/>
                  </a:lnTo>
                  <a:lnTo>
                    <a:pt x="7246" y="497097"/>
                  </a:lnTo>
                  <a:lnTo>
                    <a:pt x="27019" y="526421"/>
                  </a:lnTo>
                  <a:lnTo>
                    <a:pt x="56364" y="546191"/>
                  </a:lnTo>
                  <a:lnTo>
                    <a:pt x="92328" y="553440"/>
                  </a:lnTo>
                  <a:lnTo>
                    <a:pt x="463931" y="553440"/>
                  </a:lnTo>
                  <a:lnTo>
                    <a:pt x="499895" y="546191"/>
                  </a:lnTo>
                  <a:lnTo>
                    <a:pt x="529240" y="526421"/>
                  </a:lnTo>
                  <a:lnTo>
                    <a:pt x="549013" y="497097"/>
                  </a:lnTo>
                  <a:lnTo>
                    <a:pt x="556260" y="461187"/>
                  </a:lnTo>
                  <a:lnTo>
                    <a:pt x="556260" y="92202"/>
                  </a:lnTo>
                  <a:lnTo>
                    <a:pt x="549013" y="56310"/>
                  </a:lnTo>
                  <a:lnTo>
                    <a:pt x="529240" y="27003"/>
                  </a:lnTo>
                  <a:lnTo>
                    <a:pt x="499895" y="7244"/>
                  </a:lnTo>
                  <a:lnTo>
                    <a:pt x="4639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68189" y="5131054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60" h="553720">
                  <a:moveTo>
                    <a:pt x="0" y="92202"/>
                  </a:moveTo>
                  <a:lnTo>
                    <a:pt x="7246" y="56310"/>
                  </a:lnTo>
                  <a:lnTo>
                    <a:pt x="27019" y="27003"/>
                  </a:lnTo>
                  <a:lnTo>
                    <a:pt x="56364" y="7244"/>
                  </a:lnTo>
                  <a:lnTo>
                    <a:pt x="92328" y="0"/>
                  </a:lnTo>
                  <a:lnTo>
                    <a:pt x="463931" y="0"/>
                  </a:lnTo>
                  <a:lnTo>
                    <a:pt x="499895" y="7244"/>
                  </a:lnTo>
                  <a:lnTo>
                    <a:pt x="529240" y="27003"/>
                  </a:lnTo>
                  <a:lnTo>
                    <a:pt x="549013" y="56310"/>
                  </a:lnTo>
                  <a:lnTo>
                    <a:pt x="556260" y="92202"/>
                  </a:lnTo>
                  <a:lnTo>
                    <a:pt x="556260" y="461187"/>
                  </a:lnTo>
                  <a:lnTo>
                    <a:pt x="549013" y="497097"/>
                  </a:lnTo>
                  <a:lnTo>
                    <a:pt x="529240" y="526421"/>
                  </a:lnTo>
                  <a:lnTo>
                    <a:pt x="499895" y="546191"/>
                  </a:lnTo>
                  <a:lnTo>
                    <a:pt x="463931" y="553440"/>
                  </a:lnTo>
                  <a:lnTo>
                    <a:pt x="92328" y="553440"/>
                  </a:lnTo>
                  <a:lnTo>
                    <a:pt x="56364" y="546191"/>
                  </a:lnTo>
                  <a:lnTo>
                    <a:pt x="27019" y="526421"/>
                  </a:lnTo>
                  <a:lnTo>
                    <a:pt x="7246" y="497097"/>
                  </a:lnTo>
                  <a:lnTo>
                    <a:pt x="0" y="461187"/>
                  </a:lnTo>
                  <a:lnTo>
                    <a:pt x="0" y="92202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8615" y="4244314"/>
              <a:ext cx="708660" cy="7056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06466" y="4284853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60" h="553720">
                  <a:moveTo>
                    <a:pt x="463931" y="0"/>
                  </a:moveTo>
                  <a:lnTo>
                    <a:pt x="92202" y="0"/>
                  </a:lnTo>
                  <a:lnTo>
                    <a:pt x="56310" y="7246"/>
                  </a:lnTo>
                  <a:lnTo>
                    <a:pt x="27003" y="27019"/>
                  </a:lnTo>
                  <a:lnTo>
                    <a:pt x="7244" y="56364"/>
                  </a:lnTo>
                  <a:lnTo>
                    <a:pt x="0" y="92329"/>
                  </a:lnTo>
                  <a:lnTo>
                    <a:pt x="0" y="461264"/>
                  </a:lnTo>
                  <a:lnTo>
                    <a:pt x="7244" y="497175"/>
                  </a:lnTo>
                  <a:lnTo>
                    <a:pt x="27003" y="526526"/>
                  </a:lnTo>
                  <a:lnTo>
                    <a:pt x="56310" y="546328"/>
                  </a:lnTo>
                  <a:lnTo>
                    <a:pt x="92202" y="553593"/>
                  </a:lnTo>
                  <a:lnTo>
                    <a:pt x="463931" y="553593"/>
                  </a:lnTo>
                  <a:lnTo>
                    <a:pt x="499822" y="546328"/>
                  </a:lnTo>
                  <a:lnTo>
                    <a:pt x="529129" y="526526"/>
                  </a:lnTo>
                  <a:lnTo>
                    <a:pt x="548888" y="497175"/>
                  </a:lnTo>
                  <a:lnTo>
                    <a:pt x="556133" y="461264"/>
                  </a:lnTo>
                  <a:lnTo>
                    <a:pt x="556133" y="92329"/>
                  </a:lnTo>
                  <a:lnTo>
                    <a:pt x="548888" y="56364"/>
                  </a:lnTo>
                  <a:lnTo>
                    <a:pt x="529129" y="27019"/>
                  </a:lnTo>
                  <a:lnTo>
                    <a:pt x="499822" y="7246"/>
                  </a:lnTo>
                  <a:lnTo>
                    <a:pt x="4639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06466" y="4284853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60" h="553720">
                  <a:moveTo>
                    <a:pt x="0" y="92329"/>
                  </a:moveTo>
                  <a:lnTo>
                    <a:pt x="7244" y="56364"/>
                  </a:lnTo>
                  <a:lnTo>
                    <a:pt x="27003" y="27019"/>
                  </a:lnTo>
                  <a:lnTo>
                    <a:pt x="56310" y="7246"/>
                  </a:lnTo>
                  <a:lnTo>
                    <a:pt x="92202" y="0"/>
                  </a:lnTo>
                  <a:lnTo>
                    <a:pt x="463931" y="0"/>
                  </a:lnTo>
                  <a:lnTo>
                    <a:pt x="499822" y="7246"/>
                  </a:lnTo>
                  <a:lnTo>
                    <a:pt x="529129" y="27019"/>
                  </a:lnTo>
                  <a:lnTo>
                    <a:pt x="548888" y="56364"/>
                  </a:lnTo>
                  <a:lnTo>
                    <a:pt x="556133" y="92329"/>
                  </a:lnTo>
                  <a:lnTo>
                    <a:pt x="556133" y="461264"/>
                  </a:lnTo>
                  <a:lnTo>
                    <a:pt x="548888" y="497175"/>
                  </a:lnTo>
                  <a:lnTo>
                    <a:pt x="529129" y="526526"/>
                  </a:lnTo>
                  <a:lnTo>
                    <a:pt x="499822" y="546328"/>
                  </a:lnTo>
                  <a:lnTo>
                    <a:pt x="463931" y="553593"/>
                  </a:lnTo>
                  <a:lnTo>
                    <a:pt x="92202" y="553593"/>
                  </a:lnTo>
                  <a:lnTo>
                    <a:pt x="56310" y="546328"/>
                  </a:lnTo>
                  <a:lnTo>
                    <a:pt x="27003" y="526526"/>
                  </a:lnTo>
                  <a:lnTo>
                    <a:pt x="7244" y="497175"/>
                  </a:lnTo>
                  <a:lnTo>
                    <a:pt x="0" y="461264"/>
                  </a:lnTo>
                  <a:lnTo>
                    <a:pt x="0" y="92329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5379" y="3398494"/>
              <a:ext cx="707148" cy="70563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22596" y="3438779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60" h="553720">
                  <a:moveTo>
                    <a:pt x="464057" y="0"/>
                  </a:moveTo>
                  <a:lnTo>
                    <a:pt x="92328" y="0"/>
                  </a:lnTo>
                  <a:lnTo>
                    <a:pt x="56417" y="7244"/>
                  </a:lnTo>
                  <a:lnTo>
                    <a:pt x="27066" y="27003"/>
                  </a:lnTo>
                  <a:lnTo>
                    <a:pt x="7264" y="56310"/>
                  </a:lnTo>
                  <a:lnTo>
                    <a:pt x="0" y="92201"/>
                  </a:lnTo>
                  <a:lnTo>
                    <a:pt x="0" y="461264"/>
                  </a:lnTo>
                  <a:lnTo>
                    <a:pt x="7264" y="497155"/>
                  </a:lnTo>
                  <a:lnTo>
                    <a:pt x="27066" y="526462"/>
                  </a:lnTo>
                  <a:lnTo>
                    <a:pt x="56417" y="546221"/>
                  </a:lnTo>
                  <a:lnTo>
                    <a:pt x="92328" y="553466"/>
                  </a:lnTo>
                  <a:lnTo>
                    <a:pt x="464057" y="553466"/>
                  </a:lnTo>
                  <a:lnTo>
                    <a:pt x="499949" y="546221"/>
                  </a:lnTo>
                  <a:lnTo>
                    <a:pt x="529256" y="526462"/>
                  </a:lnTo>
                  <a:lnTo>
                    <a:pt x="549015" y="497155"/>
                  </a:lnTo>
                  <a:lnTo>
                    <a:pt x="556259" y="461264"/>
                  </a:lnTo>
                  <a:lnTo>
                    <a:pt x="556259" y="92201"/>
                  </a:lnTo>
                  <a:lnTo>
                    <a:pt x="549015" y="56310"/>
                  </a:lnTo>
                  <a:lnTo>
                    <a:pt x="529256" y="27003"/>
                  </a:lnTo>
                  <a:lnTo>
                    <a:pt x="499949" y="7244"/>
                  </a:lnTo>
                  <a:lnTo>
                    <a:pt x="4640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22596" y="3438779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60" h="553720">
                  <a:moveTo>
                    <a:pt x="0" y="92201"/>
                  </a:moveTo>
                  <a:lnTo>
                    <a:pt x="7264" y="56310"/>
                  </a:lnTo>
                  <a:lnTo>
                    <a:pt x="27066" y="27003"/>
                  </a:lnTo>
                  <a:lnTo>
                    <a:pt x="56417" y="7244"/>
                  </a:lnTo>
                  <a:lnTo>
                    <a:pt x="92328" y="0"/>
                  </a:lnTo>
                  <a:lnTo>
                    <a:pt x="464057" y="0"/>
                  </a:lnTo>
                  <a:lnTo>
                    <a:pt x="499949" y="7244"/>
                  </a:lnTo>
                  <a:lnTo>
                    <a:pt x="529256" y="27003"/>
                  </a:lnTo>
                  <a:lnTo>
                    <a:pt x="549015" y="56310"/>
                  </a:lnTo>
                  <a:lnTo>
                    <a:pt x="556259" y="92201"/>
                  </a:lnTo>
                  <a:lnTo>
                    <a:pt x="556259" y="461264"/>
                  </a:lnTo>
                  <a:lnTo>
                    <a:pt x="549015" y="497155"/>
                  </a:lnTo>
                  <a:lnTo>
                    <a:pt x="529256" y="526462"/>
                  </a:lnTo>
                  <a:lnTo>
                    <a:pt x="499949" y="546221"/>
                  </a:lnTo>
                  <a:lnTo>
                    <a:pt x="464057" y="553466"/>
                  </a:lnTo>
                  <a:lnTo>
                    <a:pt x="92328" y="553466"/>
                  </a:lnTo>
                  <a:lnTo>
                    <a:pt x="56417" y="546221"/>
                  </a:lnTo>
                  <a:lnTo>
                    <a:pt x="27066" y="526462"/>
                  </a:lnTo>
                  <a:lnTo>
                    <a:pt x="7264" y="497155"/>
                  </a:lnTo>
                  <a:lnTo>
                    <a:pt x="0" y="461264"/>
                  </a:lnTo>
                  <a:lnTo>
                    <a:pt x="0" y="92201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52004" y="2561831"/>
              <a:ext cx="882396" cy="8793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29093" y="2601467"/>
              <a:ext cx="731520" cy="728345"/>
            </a:xfrm>
            <a:custGeom>
              <a:avLst/>
              <a:gdLst/>
              <a:ahLst/>
              <a:cxnLst/>
              <a:rect l="l" t="t" r="r" b="b"/>
              <a:pathLst>
                <a:path w="731520" h="728345">
                  <a:moveTo>
                    <a:pt x="610107" y="0"/>
                  </a:moveTo>
                  <a:lnTo>
                    <a:pt x="121284" y="0"/>
                  </a:lnTo>
                  <a:lnTo>
                    <a:pt x="74098" y="9538"/>
                  </a:lnTo>
                  <a:lnTo>
                    <a:pt x="35544" y="35544"/>
                  </a:lnTo>
                  <a:lnTo>
                    <a:pt x="9538" y="74098"/>
                  </a:lnTo>
                  <a:lnTo>
                    <a:pt x="0" y="121285"/>
                  </a:lnTo>
                  <a:lnTo>
                    <a:pt x="0" y="606552"/>
                  </a:lnTo>
                  <a:lnTo>
                    <a:pt x="9538" y="653738"/>
                  </a:lnTo>
                  <a:lnTo>
                    <a:pt x="35544" y="692292"/>
                  </a:lnTo>
                  <a:lnTo>
                    <a:pt x="74098" y="718298"/>
                  </a:lnTo>
                  <a:lnTo>
                    <a:pt x="121284" y="727837"/>
                  </a:lnTo>
                  <a:lnTo>
                    <a:pt x="610107" y="727837"/>
                  </a:lnTo>
                  <a:lnTo>
                    <a:pt x="657348" y="718298"/>
                  </a:lnTo>
                  <a:lnTo>
                    <a:pt x="695896" y="692292"/>
                  </a:lnTo>
                  <a:lnTo>
                    <a:pt x="721871" y="653738"/>
                  </a:lnTo>
                  <a:lnTo>
                    <a:pt x="731392" y="606552"/>
                  </a:lnTo>
                  <a:lnTo>
                    <a:pt x="731392" y="121285"/>
                  </a:lnTo>
                  <a:lnTo>
                    <a:pt x="721871" y="74098"/>
                  </a:lnTo>
                  <a:lnTo>
                    <a:pt x="695896" y="35544"/>
                  </a:lnTo>
                  <a:lnTo>
                    <a:pt x="657348" y="9538"/>
                  </a:lnTo>
                  <a:lnTo>
                    <a:pt x="6101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29093" y="2601467"/>
              <a:ext cx="731520" cy="728345"/>
            </a:xfrm>
            <a:custGeom>
              <a:avLst/>
              <a:gdLst/>
              <a:ahLst/>
              <a:cxnLst/>
              <a:rect l="l" t="t" r="r" b="b"/>
              <a:pathLst>
                <a:path w="731520" h="728345">
                  <a:moveTo>
                    <a:pt x="0" y="121285"/>
                  </a:moveTo>
                  <a:lnTo>
                    <a:pt x="9538" y="74098"/>
                  </a:lnTo>
                  <a:lnTo>
                    <a:pt x="35544" y="35544"/>
                  </a:lnTo>
                  <a:lnTo>
                    <a:pt x="74098" y="9538"/>
                  </a:lnTo>
                  <a:lnTo>
                    <a:pt x="121284" y="0"/>
                  </a:lnTo>
                  <a:lnTo>
                    <a:pt x="610107" y="0"/>
                  </a:lnTo>
                  <a:lnTo>
                    <a:pt x="657348" y="9538"/>
                  </a:lnTo>
                  <a:lnTo>
                    <a:pt x="695896" y="35544"/>
                  </a:lnTo>
                  <a:lnTo>
                    <a:pt x="721871" y="74098"/>
                  </a:lnTo>
                  <a:lnTo>
                    <a:pt x="731392" y="121285"/>
                  </a:lnTo>
                  <a:lnTo>
                    <a:pt x="731392" y="606552"/>
                  </a:lnTo>
                  <a:lnTo>
                    <a:pt x="721871" y="653738"/>
                  </a:lnTo>
                  <a:lnTo>
                    <a:pt x="695896" y="692292"/>
                  </a:lnTo>
                  <a:lnTo>
                    <a:pt x="657348" y="718298"/>
                  </a:lnTo>
                  <a:lnTo>
                    <a:pt x="610107" y="727837"/>
                  </a:lnTo>
                  <a:lnTo>
                    <a:pt x="121284" y="727837"/>
                  </a:lnTo>
                  <a:lnTo>
                    <a:pt x="74098" y="718298"/>
                  </a:lnTo>
                  <a:lnTo>
                    <a:pt x="35544" y="692292"/>
                  </a:lnTo>
                  <a:lnTo>
                    <a:pt x="9538" y="653738"/>
                  </a:lnTo>
                  <a:lnTo>
                    <a:pt x="0" y="606552"/>
                  </a:lnTo>
                  <a:lnTo>
                    <a:pt x="0" y="121285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18704" y="2801492"/>
              <a:ext cx="423545" cy="316230"/>
            </a:xfrm>
            <a:custGeom>
              <a:avLst/>
              <a:gdLst/>
              <a:ahLst/>
              <a:cxnLst/>
              <a:rect l="l" t="t" r="r" b="b"/>
              <a:pathLst>
                <a:path w="423545" h="316230">
                  <a:moveTo>
                    <a:pt x="352298" y="139065"/>
                  </a:moveTo>
                  <a:lnTo>
                    <a:pt x="348742" y="135509"/>
                  </a:lnTo>
                  <a:lnTo>
                    <a:pt x="346964" y="134874"/>
                  </a:lnTo>
                  <a:lnTo>
                    <a:pt x="343662" y="134874"/>
                  </a:lnTo>
                  <a:lnTo>
                    <a:pt x="341884" y="135509"/>
                  </a:lnTo>
                  <a:lnTo>
                    <a:pt x="186436" y="290957"/>
                  </a:lnTo>
                  <a:lnTo>
                    <a:pt x="180619" y="295757"/>
                  </a:lnTo>
                  <a:lnTo>
                    <a:pt x="174117" y="299262"/>
                  </a:lnTo>
                  <a:lnTo>
                    <a:pt x="167030" y="301409"/>
                  </a:lnTo>
                  <a:lnTo>
                    <a:pt x="159512" y="302133"/>
                  </a:lnTo>
                  <a:lnTo>
                    <a:pt x="152196" y="301409"/>
                  </a:lnTo>
                  <a:lnTo>
                    <a:pt x="145186" y="299262"/>
                  </a:lnTo>
                  <a:lnTo>
                    <a:pt x="138607" y="295757"/>
                  </a:lnTo>
                  <a:lnTo>
                    <a:pt x="132588" y="290957"/>
                  </a:lnTo>
                  <a:lnTo>
                    <a:pt x="17018" y="175006"/>
                  </a:lnTo>
                  <a:lnTo>
                    <a:pt x="70485" y="122047"/>
                  </a:lnTo>
                  <a:lnTo>
                    <a:pt x="90805" y="142240"/>
                  </a:lnTo>
                  <a:lnTo>
                    <a:pt x="92456" y="142875"/>
                  </a:lnTo>
                  <a:lnTo>
                    <a:pt x="95758" y="142875"/>
                  </a:lnTo>
                  <a:lnTo>
                    <a:pt x="97409" y="142240"/>
                  </a:lnTo>
                  <a:lnTo>
                    <a:pt x="101981" y="138176"/>
                  </a:lnTo>
                  <a:lnTo>
                    <a:pt x="101981" y="134112"/>
                  </a:lnTo>
                  <a:lnTo>
                    <a:pt x="98806" y="131445"/>
                  </a:lnTo>
                  <a:lnTo>
                    <a:pt x="74041" y="106299"/>
                  </a:lnTo>
                  <a:lnTo>
                    <a:pt x="72390" y="105664"/>
                  </a:lnTo>
                  <a:lnTo>
                    <a:pt x="70739" y="105664"/>
                  </a:lnTo>
                  <a:lnTo>
                    <a:pt x="69088" y="105664"/>
                  </a:lnTo>
                  <a:lnTo>
                    <a:pt x="67437" y="106299"/>
                  </a:lnTo>
                  <a:lnTo>
                    <a:pt x="0" y="173736"/>
                  </a:lnTo>
                  <a:lnTo>
                    <a:pt x="0" y="177292"/>
                  </a:lnTo>
                  <a:lnTo>
                    <a:pt x="123063" y="300355"/>
                  </a:lnTo>
                  <a:lnTo>
                    <a:pt x="159004" y="315722"/>
                  </a:lnTo>
                  <a:lnTo>
                    <a:pt x="169024" y="314794"/>
                  </a:lnTo>
                  <a:lnTo>
                    <a:pt x="178536" y="311950"/>
                  </a:lnTo>
                  <a:lnTo>
                    <a:pt x="187274" y="307149"/>
                  </a:lnTo>
                  <a:lnTo>
                    <a:pt x="194945" y="300355"/>
                  </a:lnTo>
                  <a:lnTo>
                    <a:pt x="352298" y="143637"/>
                  </a:lnTo>
                  <a:lnTo>
                    <a:pt x="352298" y="139065"/>
                  </a:lnTo>
                  <a:close/>
                </a:path>
                <a:path w="423545" h="316230">
                  <a:moveTo>
                    <a:pt x="423291" y="68580"/>
                  </a:moveTo>
                  <a:lnTo>
                    <a:pt x="421513" y="65024"/>
                  </a:lnTo>
                  <a:lnTo>
                    <a:pt x="358648" y="2032"/>
                  </a:lnTo>
                  <a:lnTo>
                    <a:pt x="356997" y="635"/>
                  </a:lnTo>
                  <a:lnTo>
                    <a:pt x="355346" y="0"/>
                  </a:lnTo>
                  <a:lnTo>
                    <a:pt x="353695" y="0"/>
                  </a:lnTo>
                  <a:lnTo>
                    <a:pt x="351917" y="0"/>
                  </a:lnTo>
                  <a:lnTo>
                    <a:pt x="350266" y="635"/>
                  </a:lnTo>
                  <a:lnTo>
                    <a:pt x="163576" y="187579"/>
                  </a:lnTo>
                  <a:lnTo>
                    <a:pt x="162179" y="188468"/>
                  </a:lnTo>
                  <a:lnTo>
                    <a:pt x="160909" y="188976"/>
                  </a:lnTo>
                  <a:lnTo>
                    <a:pt x="157226" y="188976"/>
                  </a:lnTo>
                  <a:lnTo>
                    <a:pt x="155956" y="188468"/>
                  </a:lnTo>
                  <a:lnTo>
                    <a:pt x="154559" y="187579"/>
                  </a:lnTo>
                  <a:lnTo>
                    <a:pt x="117729" y="150368"/>
                  </a:lnTo>
                  <a:lnTo>
                    <a:pt x="116078" y="148971"/>
                  </a:lnTo>
                  <a:lnTo>
                    <a:pt x="114427" y="148336"/>
                  </a:lnTo>
                  <a:lnTo>
                    <a:pt x="111125" y="148336"/>
                  </a:lnTo>
                  <a:lnTo>
                    <a:pt x="109347" y="148971"/>
                  </a:lnTo>
                  <a:lnTo>
                    <a:pt x="105156" y="153035"/>
                  </a:lnTo>
                  <a:lnTo>
                    <a:pt x="105156" y="157099"/>
                  </a:lnTo>
                  <a:lnTo>
                    <a:pt x="107823" y="160274"/>
                  </a:lnTo>
                  <a:lnTo>
                    <a:pt x="145161" y="197104"/>
                  </a:lnTo>
                  <a:lnTo>
                    <a:pt x="148717" y="201041"/>
                  </a:lnTo>
                  <a:lnTo>
                    <a:pt x="153162" y="202946"/>
                  </a:lnTo>
                  <a:lnTo>
                    <a:pt x="163576" y="202946"/>
                  </a:lnTo>
                  <a:lnTo>
                    <a:pt x="168529" y="200660"/>
                  </a:lnTo>
                  <a:lnTo>
                    <a:pt x="352298" y="16891"/>
                  </a:lnTo>
                  <a:lnTo>
                    <a:pt x="405765" y="69850"/>
                  </a:lnTo>
                  <a:lnTo>
                    <a:pt x="358140" y="117983"/>
                  </a:lnTo>
                  <a:lnTo>
                    <a:pt x="354965" y="120650"/>
                  </a:lnTo>
                  <a:lnTo>
                    <a:pt x="354965" y="124714"/>
                  </a:lnTo>
                  <a:lnTo>
                    <a:pt x="359537" y="128778"/>
                  </a:lnTo>
                  <a:lnTo>
                    <a:pt x="361188" y="129413"/>
                  </a:lnTo>
                  <a:lnTo>
                    <a:pt x="364617" y="129413"/>
                  </a:lnTo>
                  <a:lnTo>
                    <a:pt x="366268" y="128778"/>
                  </a:lnTo>
                  <a:lnTo>
                    <a:pt x="421513" y="73533"/>
                  </a:lnTo>
                  <a:lnTo>
                    <a:pt x="422021" y="71628"/>
                  </a:lnTo>
                  <a:lnTo>
                    <a:pt x="422021" y="70358"/>
                  </a:lnTo>
                  <a:lnTo>
                    <a:pt x="423291" y="6858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700521" y="3310509"/>
            <a:ext cx="24955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Gestionar</a:t>
            </a:r>
            <a:r>
              <a:rPr sz="1200" spc="240" dirty="0">
                <a:latin typeface="Calibri"/>
                <a:cs typeface="Calibri"/>
              </a:rPr>
              <a:t>   </a:t>
            </a:r>
            <a:r>
              <a:rPr sz="1200" dirty="0">
                <a:latin typeface="Calibri"/>
                <a:cs typeface="Calibri"/>
              </a:rPr>
              <a:t>ante</a:t>
            </a:r>
            <a:r>
              <a:rPr sz="1200" spc="245" dirty="0">
                <a:latin typeface="Calibri"/>
                <a:cs typeface="Calibri"/>
              </a:rPr>
              <a:t>   </a:t>
            </a:r>
            <a:r>
              <a:rPr sz="1200" dirty="0">
                <a:latin typeface="Calibri"/>
                <a:cs typeface="Calibri"/>
              </a:rPr>
              <a:t>Coordinación</a:t>
            </a:r>
            <a:r>
              <a:rPr sz="1200" spc="245" dirty="0">
                <a:latin typeface="Calibri"/>
                <a:cs typeface="Calibri"/>
              </a:rPr>
              <a:t>   </a:t>
            </a:r>
            <a:r>
              <a:rPr sz="1200" spc="-25" dirty="0">
                <a:latin typeface="Calibri"/>
                <a:cs typeface="Calibri"/>
              </a:rPr>
              <a:t>de </a:t>
            </a:r>
            <a:r>
              <a:rPr sz="1200" dirty="0">
                <a:latin typeface="Calibri"/>
                <a:cs typeface="Calibri"/>
              </a:rPr>
              <a:t>Formación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Profesional,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registro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la </a:t>
            </a:r>
            <a:r>
              <a:rPr sz="1200" dirty="0">
                <a:latin typeface="Calibri"/>
                <a:cs typeface="Calibri"/>
              </a:rPr>
              <a:t>alternativa</a:t>
            </a:r>
            <a:r>
              <a:rPr sz="1200" spc="3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seleccionada,</a:t>
            </a:r>
            <a:r>
              <a:rPr sz="1200" spc="3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para</a:t>
            </a:r>
            <a:r>
              <a:rPr sz="1200" spc="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que</a:t>
            </a:r>
            <a:r>
              <a:rPr sz="1200" spc="32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se </a:t>
            </a:r>
            <a:r>
              <a:rPr sz="1200" dirty="0">
                <a:latin typeface="Calibri"/>
                <a:cs typeface="Calibri"/>
              </a:rPr>
              <a:t>evidencie</a:t>
            </a:r>
            <a:r>
              <a:rPr sz="1200" spc="2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dentro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</a:t>
            </a:r>
            <a:r>
              <a:rPr sz="1200" spc="2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plazo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máximo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2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8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días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hábiles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SofiaPlus.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17285" y="4382516"/>
            <a:ext cx="24758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Designar</a:t>
            </a:r>
            <a:r>
              <a:rPr sz="1200" spc="2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229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instructor</a:t>
            </a:r>
            <a:r>
              <a:rPr sz="1200" spc="229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2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seguimiento </a:t>
            </a:r>
            <a:r>
              <a:rPr sz="1200" dirty="0">
                <a:latin typeface="Calibri"/>
                <a:cs typeface="Calibri"/>
              </a:rPr>
              <a:t>que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acompañará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aprendiz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notificar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las</a:t>
            </a:r>
            <a:r>
              <a:rPr sz="1200" spc="-10" dirty="0">
                <a:latin typeface="Calibri"/>
                <a:cs typeface="Calibri"/>
              </a:rPr>
              <a:t> partes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40653" y="5167629"/>
            <a:ext cx="2258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26135" algn="l"/>
                <a:tab pos="1078865" algn="l"/>
                <a:tab pos="1756410" algn="l"/>
                <a:tab pos="2137410" algn="l"/>
              </a:tabLst>
            </a:pPr>
            <a:r>
              <a:rPr sz="1200" spc="-10" dirty="0">
                <a:latin typeface="Calibri"/>
                <a:cs typeface="Calibri"/>
              </a:rPr>
              <a:t>Comunicar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25" dirty="0">
                <a:latin typeface="Calibri"/>
                <a:cs typeface="Calibri"/>
              </a:rPr>
              <a:t>al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aprendiz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25" dirty="0">
                <a:latin typeface="Calibri"/>
                <a:cs typeface="Calibri"/>
              </a:rPr>
              <a:t>que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25" dirty="0">
                <a:latin typeface="Calibri"/>
                <a:cs typeface="Calibri"/>
              </a:rPr>
              <a:t>la </a:t>
            </a:r>
            <a:r>
              <a:rPr sz="1200" spc="-10" dirty="0">
                <a:latin typeface="Calibri"/>
                <a:cs typeface="Calibri"/>
              </a:rPr>
              <a:t>alternativa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 sido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avalada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580056" y="2549626"/>
            <a:ext cx="3616960" cy="3481704"/>
            <a:chOff x="8580056" y="2549626"/>
            <a:chExt cx="3616960" cy="3481704"/>
          </a:xfrm>
        </p:grpSpPr>
        <p:sp>
          <p:nvSpPr>
            <p:cNvPr id="28" name="object 28"/>
            <p:cNvSpPr/>
            <p:nvPr/>
          </p:nvSpPr>
          <p:spPr>
            <a:xfrm>
              <a:off x="8584818" y="3147059"/>
              <a:ext cx="3564890" cy="2879725"/>
            </a:xfrm>
            <a:custGeom>
              <a:avLst/>
              <a:gdLst/>
              <a:ahLst/>
              <a:cxnLst/>
              <a:rect l="l" t="t" r="r" b="b"/>
              <a:pathLst>
                <a:path w="3564890" h="2879725">
                  <a:moveTo>
                    <a:pt x="0" y="172465"/>
                  </a:moveTo>
                  <a:lnTo>
                    <a:pt x="6160" y="126617"/>
                  </a:lnTo>
                  <a:lnTo>
                    <a:pt x="23546" y="85419"/>
                  </a:lnTo>
                  <a:lnTo>
                    <a:pt x="50514" y="50514"/>
                  </a:lnTo>
                  <a:lnTo>
                    <a:pt x="85419" y="23546"/>
                  </a:lnTo>
                  <a:lnTo>
                    <a:pt x="126617" y="6160"/>
                  </a:lnTo>
                  <a:lnTo>
                    <a:pt x="172465" y="0"/>
                  </a:lnTo>
                  <a:lnTo>
                    <a:pt x="3392170" y="0"/>
                  </a:lnTo>
                  <a:lnTo>
                    <a:pt x="3438018" y="6160"/>
                  </a:lnTo>
                  <a:lnTo>
                    <a:pt x="3479216" y="23546"/>
                  </a:lnTo>
                  <a:lnTo>
                    <a:pt x="3514121" y="50514"/>
                  </a:lnTo>
                  <a:lnTo>
                    <a:pt x="3541089" y="85419"/>
                  </a:lnTo>
                  <a:lnTo>
                    <a:pt x="3558475" y="126617"/>
                  </a:lnTo>
                  <a:lnTo>
                    <a:pt x="3564635" y="172465"/>
                  </a:lnTo>
                  <a:lnTo>
                    <a:pt x="3564635" y="2706954"/>
                  </a:lnTo>
                  <a:lnTo>
                    <a:pt x="3558475" y="2752797"/>
                  </a:lnTo>
                  <a:lnTo>
                    <a:pt x="3541089" y="2793992"/>
                  </a:lnTo>
                  <a:lnTo>
                    <a:pt x="3514121" y="2828894"/>
                  </a:lnTo>
                  <a:lnTo>
                    <a:pt x="3479216" y="2855861"/>
                  </a:lnTo>
                  <a:lnTo>
                    <a:pt x="3438018" y="2873246"/>
                  </a:lnTo>
                  <a:lnTo>
                    <a:pt x="3392170" y="2879407"/>
                  </a:lnTo>
                  <a:lnTo>
                    <a:pt x="172465" y="2879407"/>
                  </a:lnTo>
                  <a:lnTo>
                    <a:pt x="126617" y="2873246"/>
                  </a:lnTo>
                  <a:lnTo>
                    <a:pt x="85419" y="2855861"/>
                  </a:lnTo>
                  <a:lnTo>
                    <a:pt x="50514" y="2828894"/>
                  </a:lnTo>
                  <a:lnTo>
                    <a:pt x="23546" y="2793992"/>
                  </a:lnTo>
                  <a:lnTo>
                    <a:pt x="6160" y="2752797"/>
                  </a:lnTo>
                  <a:lnTo>
                    <a:pt x="0" y="2706954"/>
                  </a:lnTo>
                  <a:lnTo>
                    <a:pt x="0" y="172465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2143" y="4588738"/>
              <a:ext cx="707148" cy="70563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848597" y="4628769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59" h="553720">
                  <a:moveTo>
                    <a:pt x="464057" y="0"/>
                  </a:moveTo>
                  <a:lnTo>
                    <a:pt x="92328" y="0"/>
                  </a:lnTo>
                  <a:lnTo>
                    <a:pt x="56417" y="7264"/>
                  </a:lnTo>
                  <a:lnTo>
                    <a:pt x="27066" y="27066"/>
                  </a:lnTo>
                  <a:lnTo>
                    <a:pt x="7264" y="56417"/>
                  </a:lnTo>
                  <a:lnTo>
                    <a:pt x="0" y="92328"/>
                  </a:lnTo>
                  <a:lnTo>
                    <a:pt x="0" y="461263"/>
                  </a:lnTo>
                  <a:lnTo>
                    <a:pt x="7264" y="497175"/>
                  </a:lnTo>
                  <a:lnTo>
                    <a:pt x="27066" y="526526"/>
                  </a:lnTo>
                  <a:lnTo>
                    <a:pt x="56417" y="546328"/>
                  </a:lnTo>
                  <a:lnTo>
                    <a:pt x="92328" y="553592"/>
                  </a:lnTo>
                  <a:lnTo>
                    <a:pt x="464057" y="553592"/>
                  </a:lnTo>
                  <a:lnTo>
                    <a:pt x="499949" y="546328"/>
                  </a:lnTo>
                  <a:lnTo>
                    <a:pt x="529256" y="526526"/>
                  </a:lnTo>
                  <a:lnTo>
                    <a:pt x="549015" y="497175"/>
                  </a:lnTo>
                  <a:lnTo>
                    <a:pt x="556259" y="461263"/>
                  </a:lnTo>
                  <a:lnTo>
                    <a:pt x="556259" y="92328"/>
                  </a:lnTo>
                  <a:lnTo>
                    <a:pt x="549015" y="56417"/>
                  </a:lnTo>
                  <a:lnTo>
                    <a:pt x="529256" y="27066"/>
                  </a:lnTo>
                  <a:lnTo>
                    <a:pt x="499949" y="7264"/>
                  </a:lnTo>
                  <a:lnTo>
                    <a:pt x="4640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48597" y="4628769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59" h="553720">
                  <a:moveTo>
                    <a:pt x="0" y="92328"/>
                  </a:moveTo>
                  <a:lnTo>
                    <a:pt x="7264" y="56417"/>
                  </a:lnTo>
                  <a:lnTo>
                    <a:pt x="27066" y="27066"/>
                  </a:lnTo>
                  <a:lnTo>
                    <a:pt x="56417" y="7264"/>
                  </a:lnTo>
                  <a:lnTo>
                    <a:pt x="92328" y="0"/>
                  </a:lnTo>
                  <a:lnTo>
                    <a:pt x="464057" y="0"/>
                  </a:lnTo>
                  <a:lnTo>
                    <a:pt x="499949" y="7264"/>
                  </a:lnTo>
                  <a:lnTo>
                    <a:pt x="529256" y="27066"/>
                  </a:lnTo>
                  <a:lnTo>
                    <a:pt x="549015" y="56417"/>
                  </a:lnTo>
                  <a:lnTo>
                    <a:pt x="556259" y="92328"/>
                  </a:lnTo>
                  <a:lnTo>
                    <a:pt x="556259" y="461263"/>
                  </a:lnTo>
                  <a:lnTo>
                    <a:pt x="549015" y="497175"/>
                  </a:lnTo>
                  <a:lnTo>
                    <a:pt x="529256" y="526526"/>
                  </a:lnTo>
                  <a:lnTo>
                    <a:pt x="499949" y="546328"/>
                  </a:lnTo>
                  <a:lnTo>
                    <a:pt x="464057" y="553592"/>
                  </a:lnTo>
                  <a:lnTo>
                    <a:pt x="92328" y="553592"/>
                  </a:lnTo>
                  <a:lnTo>
                    <a:pt x="56417" y="546328"/>
                  </a:lnTo>
                  <a:lnTo>
                    <a:pt x="27066" y="526526"/>
                  </a:lnTo>
                  <a:lnTo>
                    <a:pt x="7264" y="497175"/>
                  </a:lnTo>
                  <a:lnTo>
                    <a:pt x="0" y="461263"/>
                  </a:lnTo>
                  <a:lnTo>
                    <a:pt x="0" y="9232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2707" y="3553942"/>
              <a:ext cx="707148" cy="70411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790304" y="3593718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59" h="553720">
                  <a:moveTo>
                    <a:pt x="463930" y="0"/>
                  </a:moveTo>
                  <a:lnTo>
                    <a:pt x="92328" y="0"/>
                  </a:lnTo>
                  <a:lnTo>
                    <a:pt x="56364" y="7244"/>
                  </a:lnTo>
                  <a:lnTo>
                    <a:pt x="27019" y="27003"/>
                  </a:lnTo>
                  <a:lnTo>
                    <a:pt x="7246" y="56310"/>
                  </a:lnTo>
                  <a:lnTo>
                    <a:pt x="0" y="92201"/>
                  </a:lnTo>
                  <a:lnTo>
                    <a:pt x="0" y="461263"/>
                  </a:lnTo>
                  <a:lnTo>
                    <a:pt x="7246" y="497155"/>
                  </a:lnTo>
                  <a:lnTo>
                    <a:pt x="27019" y="526462"/>
                  </a:lnTo>
                  <a:lnTo>
                    <a:pt x="56364" y="546221"/>
                  </a:lnTo>
                  <a:lnTo>
                    <a:pt x="92328" y="553465"/>
                  </a:lnTo>
                  <a:lnTo>
                    <a:pt x="463930" y="553465"/>
                  </a:lnTo>
                  <a:lnTo>
                    <a:pt x="499895" y="546221"/>
                  </a:lnTo>
                  <a:lnTo>
                    <a:pt x="529240" y="526462"/>
                  </a:lnTo>
                  <a:lnTo>
                    <a:pt x="549013" y="497155"/>
                  </a:lnTo>
                  <a:lnTo>
                    <a:pt x="556260" y="461263"/>
                  </a:lnTo>
                  <a:lnTo>
                    <a:pt x="556260" y="92201"/>
                  </a:lnTo>
                  <a:lnTo>
                    <a:pt x="549013" y="56310"/>
                  </a:lnTo>
                  <a:lnTo>
                    <a:pt x="529240" y="27003"/>
                  </a:lnTo>
                  <a:lnTo>
                    <a:pt x="499895" y="7244"/>
                  </a:lnTo>
                  <a:lnTo>
                    <a:pt x="463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90304" y="3593718"/>
              <a:ext cx="556260" cy="553720"/>
            </a:xfrm>
            <a:custGeom>
              <a:avLst/>
              <a:gdLst/>
              <a:ahLst/>
              <a:cxnLst/>
              <a:rect l="l" t="t" r="r" b="b"/>
              <a:pathLst>
                <a:path w="556259" h="553720">
                  <a:moveTo>
                    <a:pt x="0" y="92201"/>
                  </a:moveTo>
                  <a:lnTo>
                    <a:pt x="7246" y="56310"/>
                  </a:lnTo>
                  <a:lnTo>
                    <a:pt x="27019" y="27003"/>
                  </a:lnTo>
                  <a:lnTo>
                    <a:pt x="56364" y="7244"/>
                  </a:lnTo>
                  <a:lnTo>
                    <a:pt x="92328" y="0"/>
                  </a:lnTo>
                  <a:lnTo>
                    <a:pt x="463930" y="0"/>
                  </a:lnTo>
                  <a:lnTo>
                    <a:pt x="499895" y="7244"/>
                  </a:lnTo>
                  <a:lnTo>
                    <a:pt x="529240" y="27003"/>
                  </a:lnTo>
                  <a:lnTo>
                    <a:pt x="549013" y="56310"/>
                  </a:lnTo>
                  <a:lnTo>
                    <a:pt x="556260" y="92201"/>
                  </a:lnTo>
                  <a:lnTo>
                    <a:pt x="556260" y="461263"/>
                  </a:lnTo>
                  <a:lnTo>
                    <a:pt x="549013" y="497155"/>
                  </a:lnTo>
                  <a:lnTo>
                    <a:pt x="529240" y="526462"/>
                  </a:lnTo>
                  <a:lnTo>
                    <a:pt x="499895" y="546221"/>
                  </a:lnTo>
                  <a:lnTo>
                    <a:pt x="463930" y="553465"/>
                  </a:lnTo>
                  <a:lnTo>
                    <a:pt x="92328" y="553465"/>
                  </a:lnTo>
                  <a:lnTo>
                    <a:pt x="56364" y="546221"/>
                  </a:lnTo>
                  <a:lnTo>
                    <a:pt x="27019" y="526462"/>
                  </a:lnTo>
                  <a:lnTo>
                    <a:pt x="7246" y="497155"/>
                  </a:lnTo>
                  <a:lnTo>
                    <a:pt x="0" y="461263"/>
                  </a:lnTo>
                  <a:lnTo>
                    <a:pt x="0" y="92201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42775" y="2549626"/>
              <a:ext cx="649224" cy="87784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620499" y="2588894"/>
              <a:ext cx="571500" cy="728345"/>
            </a:xfrm>
            <a:custGeom>
              <a:avLst/>
              <a:gdLst/>
              <a:ahLst/>
              <a:cxnLst/>
              <a:rect l="l" t="t" r="r" b="b"/>
              <a:pathLst>
                <a:path w="571500" h="728345">
                  <a:moveTo>
                    <a:pt x="571500" y="0"/>
                  </a:moveTo>
                  <a:lnTo>
                    <a:pt x="121284" y="0"/>
                  </a:lnTo>
                  <a:lnTo>
                    <a:pt x="74044" y="9538"/>
                  </a:lnTo>
                  <a:lnTo>
                    <a:pt x="35496" y="35544"/>
                  </a:lnTo>
                  <a:lnTo>
                    <a:pt x="9521" y="74098"/>
                  </a:lnTo>
                  <a:lnTo>
                    <a:pt x="0" y="121284"/>
                  </a:lnTo>
                  <a:lnTo>
                    <a:pt x="0" y="606551"/>
                  </a:lnTo>
                  <a:lnTo>
                    <a:pt x="9521" y="653738"/>
                  </a:lnTo>
                  <a:lnTo>
                    <a:pt x="35496" y="692292"/>
                  </a:lnTo>
                  <a:lnTo>
                    <a:pt x="74044" y="718298"/>
                  </a:lnTo>
                  <a:lnTo>
                    <a:pt x="121284" y="727837"/>
                  </a:lnTo>
                  <a:lnTo>
                    <a:pt x="571500" y="727837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620499" y="2588894"/>
              <a:ext cx="571500" cy="728345"/>
            </a:xfrm>
            <a:custGeom>
              <a:avLst/>
              <a:gdLst/>
              <a:ahLst/>
              <a:cxnLst/>
              <a:rect l="l" t="t" r="r" b="b"/>
              <a:pathLst>
                <a:path w="571500" h="728345">
                  <a:moveTo>
                    <a:pt x="571500" y="727837"/>
                  </a:moveTo>
                  <a:lnTo>
                    <a:pt x="121284" y="727837"/>
                  </a:lnTo>
                  <a:lnTo>
                    <a:pt x="74044" y="718298"/>
                  </a:lnTo>
                  <a:lnTo>
                    <a:pt x="35496" y="692292"/>
                  </a:lnTo>
                  <a:lnTo>
                    <a:pt x="9521" y="653738"/>
                  </a:lnTo>
                  <a:lnTo>
                    <a:pt x="0" y="606551"/>
                  </a:lnTo>
                  <a:lnTo>
                    <a:pt x="0" y="121284"/>
                  </a:lnTo>
                  <a:lnTo>
                    <a:pt x="9521" y="74098"/>
                  </a:lnTo>
                  <a:lnTo>
                    <a:pt x="35496" y="35544"/>
                  </a:lnTo>
                  <a:lnTo>
                    <a:pt x="74044" y="9538"/>
                  </a:lnTo>
                  <a:lnTo>
                    <a:pt x="121284" y="0"/>
                  </a:lnTo>
                  <a:lnTo>
                    <a:pt x="571500" y="0"/>
                  </a:lnTo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576943" y="3505022"/>
            <a:ext cx="2143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Si</a:t>
            </a:r>
            <a:r>
              <a:rPr sz="1200" spc="2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</a:t>
            </a:r>
            <a:r>
              <a:rPr sz="1200" spc="2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2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caso</a:t>
            </a:r>
            <a:r>
              <a:rPr sz="1200" spc="2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2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aprendiz</a:t>
            </a:r>
            <a:r>
              <a:rPr sz="1200" spc="229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deberá </a:t>
            </a:r>
            <a:r>
              <a:rPr sz="1200" dirty="0">
                <a:latin typeface="Calibri"/>
                <a:cs typeface="Calibri"/>
              </a:rPr>
              <a:t>subsanar</a:t>
            </a:r>
            <a:r>
              <a:rPr sz="1200" spc="325" dirty="0">
                <a:latin typeface="Calibri"/>
                <a:cs typeface="Calibri"/>
              </a:rPr>
              <a:t>   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325" dirty="0">
                <a:latin typeface="Calibri"/>
                <a:cs typeface="Calibri"/>
              </a:rPr>
              <a:t>    </a:t>
            </a:r>
            <a:r>
              <a:rPr sz="1200" spc="-10" dirty="0">
                <a:latin typeface="Calibri"/>
                <a:cs typeface="Calibri"/>
              </a:rPr>
              <a:t>comentarios </a:t>
            </a:r>
            <a:r>
              <a:rPr sz="1200" dirty="0">
                <a:latin typeface="Calibri"/>
                <a:cs typeface="Calibri"/>
              </a:rPr>
              <a:t>realizados</a:t>
            </a:r>
            <a:r>
              <a:rPr sz="1200" spc="229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por</a:t>
            </a:r>
            <a:r>
              <a:rPr sz="1200" spc="2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2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Coordinación</a:t>
            </a:r>
            <a:r>
              <a:rPr sz="1200" spc="24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y </a:t>
            </a:r>
            <a:r>
              <a:rPr sz="1200" dirty="0">
                <a:latin typeface="Calibri"/>
                <a:cs typeface="Calibri"/>
              </a:rPr>
              <a:t>solicitar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aval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nuevamente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91547" y="4447794"/>
            <a:ext cx="212979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caso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ser</a:t>
            </a:r>
            <a:r>
              <a:rPr sz="1200" spc="1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procedente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el </a:t>
            </a:r>
            <a:r>
              <a:rPr sz="1200" dirty="0">
                <a:latin typeface="Calibri"/>
                <a:cs typeface="Calibri"/>
              </a:rPr>
              <a:t>aval,</a:t>
            </a:r>
            <a:r>
              <a:rPr sz="1200" spc="2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2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Coordinación</a:t>
            </a:r>
            <a:r>
              <a:rPr sz="1200" spc="2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Académica </a:t>
            </a:r>
            <a:r>
              <a:rPr sz="1200" dirty="0">
                <a:latin typeface="Calibri"/>
                <a:cs typeface="Calibri"/>
              </a:rPr>
              <a:t>emitirá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comunicación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0" dirty="0">
                <a:latin typeface="Calibri"/>
                <a:cs typeface="Calibri"/>
              </a:rPr>
              <a:t>aprendiz, </a:t>
            </a:r>
            <a:r>
              <a:rPr sz="1200" dirty="0">
                <a:latin typeface="Calibri"/>
                <a:cs typeface="Calibri"/>
              </a:rPr>
              <a:t>indicando</a:t>
            </a:r>
            <a:r>
              <a:rPr sz="1200" spc="29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las</a:t>
            </a:r>
            <a:r>
              <a:rPr sz="1200" spc="29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razones</a:t>
            </a:r>
            <a:r>
              <a:rPr sz="1200" spc="29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285" dirty="0">
                <a:latin typeface="Calibri"/>
                <a:cs typeface="Calibri"/>
              </a:rPr>
              <a:t>  </a:t>
            </a:r>
            <a:r>
              <a:rPr sz="1200" spc="-25" dirty="0">
                <a:latin typeface="Calibri"/>
                <a:cs typeface="Calibri"/>
              </a:rPr>
              <a:t>la </a:t>
            </a:r>
            <a:r>
              <a:rPr sz="1200" spc="-10" dirty="0">
                <a:latin typeface="Calibri"/>
                <a:cs typeface="Calibri"/>
              </a:rPr>
              <a:t>decisión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115433" y="2764535"/>
            <a:ext cx="7059930" cy="2746375"/>
            <a:chOff x="5115433" y="2764535"/>
            <a:chExt cx="7059930" cy="2746375"/>
          </a:xfrm>
        </p:grpSpPr>
        <p:sp>
          <p:nvSpPr>
            <p:cNvPr id="41" name="object 41"/>
            <p:cNvSpPr/>
            <p:nvPr/>
          </p:nvSpPr>
          <p:spPr>
            <a:xfrm>
              <a:off x="11799659" y="2764535"/>
              <a:ext cx="375920" cy="379095"/>
            </a:xfrm>
            <a:custGeom>
              <a:avLst/>
              <a:gdLst/>
              <a:ahLst/>
              <a:cxnLst/>
              <a:rect l="l" t="t" r="r" b="b"/>
              <a:pathLst>
                <a:path w="375920" h="379094">
                  <a:moveTo>
                    <a:pt x="229654" y="314071"/>
                  </a:moveTo>
                  <a:lnTo>
                    <a:pt x="191046" y="275463"/>
                  </a:lnTo>
                  <a:lnTo>
                    <a:pt x="189268" y="274955"/>
                  </a:lnTo>
                  <a:lnTo>
                    <a:pt x="186093" y="274955"/>
                  </a:lnTo>
                  <a:lnTo>
                    <a:pt x="184315" y="275463"/>
                  </a:lnTo>
                  <a:lnTo>
                    <a:pt x="183299" y="276860"/>
                  </a:lnTo>
                  <a:lnTo>
                    <a:pt x="97955" y="362204"/>
                  </a:lnTo>
                  <a:lnTo>
                    <a:pt x="96177" y="363474"/>
                  </a:lnTo>
                  <a:lnTo>
                    <a:pt x="93510" y="364871"/>
                  </a:lnTo>
                  <a:lnTo>
                    <a:pt x="87668" y="364871"/>
                  </a:lnTo>
                  <a:lnTo>
                    <a:pt x="83096" y="362204"/>
                  </a:lnTo>
                  <a:lnTo>
                    <a:pt x="14770" y="293497"/>
                  </a:lnTo>
                  <a:lnTo>
                    <a:pt x="10833" y="289306"/>
                  </a:lnTo>
                  <a:lnTo>
                    <a:pt x="10833" y="282702"/>
                  </a:lnTo>
                  <a:lnTo>
                    <a:pt x="14770" y="279019"/>
                  </a:lnTo>
                  <a:lnTo>
                    <a:pt x="100241" y="193675"/>
                  </a:lnTo>
                  <a:lnTo>
                    <a:pt x="101130" y="192405"/>
                  </a:lnTo>
                  <a:lnTo>
                    <a:pt x="101511" y="190500"/>
                  </a:lnTo>
                  <a:lnTo>
                    <a:pt x="101511" y="187452"/>
                  </a:lnTo>
                  <a:lnTo>
                    <a:pt x="101130" y="185547"/>
                  </a:lnTo>
                  <a:lnTo>
                    <a:pt x="10833" y="95250"/>
                  </a:lnTo>
                  <a:lnTo>
                    <a:pt x="10833" y="88519"/>
                  </a:lnTo>
                  <a:lnTo>
                    <a:pt x="83096" y="15748"/>
                  </a:lnTo>
                  <a:lnTo>
                    <a:pt x="85001" y="14478"/>
                  </a:lnTo>
                  <a:lnTo>
                    <a:pt x="87668" y="13081"/>
                  </a:lnTo>
                  <a:lnTo>
                    <a:pt x="93510" y="13081"/>
                  </a:lnTo>
                  <a:lnTo>
                    <a:pt x="97955" y="15748"/>
                  </a:lnTo>
                  <a:lnTo>
                    <a:pt x="118402" y="36703"/>
                  </a:lnTo>
                  <a:lnTo>
                    <a:pt x="119926" y="37211"/>
                  </a:lnTo>
                  <a:lnTo>
                    <a:pt x="123228" y="37211"/>
                  </a:lnTo>
                  <a:lnTo>
                    <a:pt x="124879" y="36703"/>
                  </a:lnTo>
                  <a:lnTo>
                    <a:pt x="128562" y="33274"/>
                  </a:lnTo>
                  <a:lnTo>
                    <a:pt x="128562" y="29210"/>
                  </a:lnTo>
                  <a:lnTo>
                    <a:pt x="126276" y="26543"/>
                  </a:lnTo>
                  <a:lnTo>
                    <a:pt x="106464" y="6731"/>
                  </a:lnTo>
                  <a:lnTo>
                    <a:pt x="102527" y="2286"/>
                  </a:lnTo>
                  <a:lnTo>
                    <a:pt x="96558" y="0"/>
                  </a:lnTo>
                  <a:lnTo>
                    <a:pt x="91224" y="0"/>
                  </a:lnTo>
                  <a:lnTo>
                    <a:pt x="85001" y="0"/>
                  </a:lnTo>
                  <a:lnTo>
                    <a:pt x="79159" y="2286"/>
                  </a:lnTo>
                  <a:lnTo>
                    <a:pt x="75476" y="6731"/>
                  </a:lnTo>
                  <a:lnTo>
                    <a:pt x="6769" y="75565"/>
                  </a:lnTo>
                  <a:lnTo>
                    <a:pt x="1689" y="83032"/>
                  </a:lnTo>
                  <a:lnTo>
                    <a:pt x="0" y="91465"/>
                  </a:lnTo>
                  <a:lnTo>
                    <a:pt x="1689" y="99910"/>
                  </a:lnTo>
                  <a:lnTo>
                    <a:pt x="6769" y="107442"/>
                  </a:lnTo>
                  <a:lnTo>
                    <a:pt x="87668" y="188214"/>
                  </a:lnTo>
                  <a:lnTo>
                    <a:pt x="6769" y="269240"/>
                  </a:lnTo>
                  <a:lnTo>
                    <a:pt x="1689" y="276771"/>
                  </a:lnTo>
                  <a:lnTo>
                    <a:pt x="0" y="285330"/>
                  </a:lnTo>
                  <a:lnTo>
                    <a:pt x="1689" y="293916"/>
                  </a:lnTo>
                  <a:lnTo>
                    <a:pt x="6769" y="301498"/>
                  </a:lnTo>
                  <a:lnTo>
                    <a:pt x="80048" y="374269"/>
                  </a:lnTo>
                  <a:lnTo>
                    <a:pt x="85382" y="376555"/>
                  </a:lnTo>
                  <a:lnTo>
                    <a:pt x="96558" y="376555"/>
                  </a:lnTo>
                  <a:lnTo>
                    <a:pt x="102908" y="374269"/>
                  </a:lnTo>
                  <a:lnTo>
                    <a:pt x="106464" y="369824"/>
                  </a:lnTo>
                  <a:lnTo>
                    <a:pt x="187871" y="288925"/>
                  </a:lnTo>
                  <a:lnTo>
                    <a:pt x="218859" y="320421"/>
                  </a:lnTo>
                  <a:lnTo>
                    <a:pt x="220256" y="321564"/>
                  </a:lnTo>
                  <a:lnTo>
                    <a:pt x="221780" y="322072"/>
                  </a:lnTo>
                  <a:lnTo>
                    <a:pt x="224955" y="322072"/>
                  </a:lnTo>
                  <a:lnTo>
                    <a:pt x="226479" y="321564"/>
                  </a:lnTo>
                  <a:lnTo>
                    <a:pt x="227876" y="320421"/>
                  </a:lnTo>
                  <a:lnTo>
                    <a:pt x="229654" y="318135"/>
                  </a:lnTo>
                  <a:lnTo>
                    <a:pt x="229654" y="314071"/>
                  </a:lnTo>
                  <a:close/>
                </a:path>
                <a:path w="375920" h="379094">
                  <a:moveTo>
                    <a:pt x="375323" y="86360"/>
                  </a:moveTo>
                  <a:lnTo>
                    <a:pt x="373037" y="80518"/>
                  </a:lnTo>
                  <a:lnTo>
                    <a:pt x="368592" y="76835"/>
                  </a:lnTo>
                  <a:lnTo>
                    <a:pt x="295694" y="3683"/>
                  </a:lnTo>
                  <a:lnTo>
                    <a:pt x="289852" y="1397"/>
                  </a:lnTo>
                  <a:lnTo>
                    <a:pt x="284518" y="1397"/>
                  </a:lnTo>
                  <a:lnTo>
                    <a:pt x="278676" y="1397"/>
                  </a:lnTo>
                  <a:lnTo>
                    <a:pt x="272326" y="3683"/>
                  </a:lnTo>
                  <a:lnTo>
                    <a:pt x="268770" y="8128"/>
                  </a:lnTo>
                  <a:lnTo>
                    <a:pt x="187871" y="89027"/>
                  </a:lnTo>
                  <a:lnTo>
                    <a:pt x="142659" y="44323"/>
                  </a:lnTo>
                  <a:lnTo>
                    <a:pt x="141135" y="43688"/>
                  </a:lnTo>
                  <a:lnTo>
                    <a:pt x="137833" y="43688"/>
                  </a:lnTo>
                  <a:lnTo>
                    <a:pt x="136182" y="44323"/>
                  </a:lnTo>
                  <a:lnTo>
                    <a:pt x="134785" y="45339"/>
                  </a:lnTo>
                  <a:lnTo>
                    <a:pt x="132626" y="47625"/>
                  </a:lnTo>
                  <a:lnTo>
                    <a:pt x="132626" y="51308"/>
                  </a:lnTo>
                  <a:lnTo>
                    <a:pt x="134785" y="54356"/>
                  </a:lnTo>
                  <a:lnTo>
                    <a:pt x="183426" y="102489"/>
                  </a:lnTo>
                  <a:lnTo>
                    <a:pt x="184315" y="103759"/>
                  </a:lnTo>
                  <a:lnTo>
                    <a:pt x="186093" y="104267"/>
                  </a:lnTo>
                  <a:lnTo>
                    <a:pt x="189268" y="104267"/>
                  </a:lnTo>
                  <a:lnTo>
                    <a:pt x="191046" y="103759"/>
                  </a:lnTo>
                  <a:lnTo>
                    <a:pt x="277787" y="17145"/>
                  </a:lnTo>
                  <a:lnTo>
                    <a:pt x="279057" y="15367"/>
                  </a:lnTo>
                  <a:lnTo>
                    <a:pt x="282232" y="14478"/>
                  </a:lnTo>
                  <a:lnTo>
                    <a:pt x="287693" y="14478"/>
                  </a:lnTo>
                  <a:lnTo>
                    <a:pt x="289852" y="15367"/>
                  </a:lnTo>
                  <a:lnTo>
                    <a:pt x="292138" y="17145"/>
                  </a:lnTo>
                  <a:lnTo>
                    <a:pt x="362242" y="87249"/>
                  </a:lnTo>
                  <a:lnTo>
                    <a:pt x="363639" y="90297"/>
                  </a:lnTo>
                  <a:lnTo>
                    <a:pt x="363639" y="95758"/>
                  </a:lnTo>
                  <a:lnTo>
                    <a:pt x="360845" y="100203"/>
                  </a:lnTo>
                  <a:lnTo>
                    <a:pt x="272834" y="187833"/>
                  </a:lnTo>
                  <a:lnTo>
                    <a:pt x="272834" y="191897"/>
                  </a:lnTo>
                  <a:lnTo>
                    <a:pt x="274993" y="194564"/>
                  </a:lnTo>
                  <a:lnTo>
                    <a:pt x="360845" y="279908"/>
                  </a:lnTo>
                  <a:lnTo>
                    <a:pt x="362242" y="281686"/>
                  </a:lnTo>
                  <a:lnTo>
                    <a:pt x="363639" y="284480"/>
                  </a:lnTo>
                  <a:lnTo>
                    <a:pt x="363639" y="290322"/>
                  </a:lnTo>
                  <a:lnTo>
                    <a:pt x="360845" y="294767"/>
                  </a:lnTo>
                  <a:lnTo>
                    <a:pt x="290106" y="365125"/>
                  </a:lnTo>
                  <a:lnTo>
                    <a:pt x="287439" y="366141"/>
                  </a:lnTo>
                  <a:lnTo>
                    <a:pt x="282105" y="366141"/>
                  </a:lnTo>
                  <a:lnTo>
                    <a:pt x="279565" y="365125"/>
                  </a:lnTo>
                  <a:lnTo>
                    <a:pt x="277787" y="363093"/>
                  </a:lnTo>
                  <a:lnTo>
                    <a:pt x="244259" y="330073"/>
                  </a:lnTo>
                  <a:lnTo>
                    <a:pt x="242862" y="329438"/>
                  </a:lnTo>
                  <a:lnTo>
                    <a:pt x="239687" y="329438"/>
                  </a:lnTo>
                  <a:lnTo>
                    <a:pt x="238036" y="330073"/>
                  </a:lnTo>
                  <a:lnTo>
                    <a:pt x="236385" y="331216"/>
                  </a:lnTo>
                  <a:lnTo>
                    <a:pt x="234226" y="333375"/>
                  </a:lnTo>
                  <a:lnTo>
                    <a:pt x="234226" y="337439"/>
                  </a:lnTo>
                  <a:lnTo>
                    <a:pt x="236385" y="340106"/>
                  </a:lnTo>
                  <a:lnTo>
                    <a:pt x="273215" y="376555"/>
                  </a:lnTo>
                  <a:lnTo>
                    <a:pt x="278676" y="378841"/>
                  </a:lnTo>
                  <a:lnTo>
                    <a:pt x="289852" y="378841"/>
                  </a:lnTo>
                  <a:lnTo>
                    <a:pt x="296202" y="376555"/>
                  </a:lnTo>
                  <a:lnTo>
                    <a:pt x="300266" y="372110"/>
                  </a:lnTo>
                  <a:lnTo>
                    <a:pt x="373037" y="299212"/>
                  </a:lnTo>
                  <a:lnTo>
                    <a:pt x="375323" y="293497"/>
                  </a:lnTo>
                  <a:lnTo>
                    <a:pt x="375323" y="281686"/>
                  </a:lnTo>
                  <a:lnTo>
                    <a:pt x="373037" y="275844"/>
                  </a:lnTo>
                  <a:lnTo>
                    <a:pt x="368592" y="272288"/>
                  </a:lnTo>
                  <a:lnTo>
                    <a:pt x="287693" y="189230"/>
                  </a:lnTo>
                  <a:lnTo>
                    <a:pt x="373037" y="103759"/>
                  </a:lnTo>
                  <a:lnTo>
                    <a:pt x="375323" y="97917"/>
                  </a:lnTo>
                  <a:lnTo>
                    <a:pt x="375323" y="8636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15433" y="3564521"/>
              <a:ext cx="359410" cy="328295"/>
            </a:xfrm>
            <a:custGeom>
              <a:avLst/>
              <a:gdLst/>
              <a:ahLst/>
              <a:cxnLst/>
              <a:rect l="l" t="t" r="r" b="b"/>
              <a:pathLst>
                <a:path w="359410" h="328295">
                  <a:moveTo>
                    <a:pt x="184912" y="228714"/>
                  </a:moveTo>
                  <a:lnTo>
                    <a:pt x="183388" y="226809"/>
                  </a:lnTo>
                  <a:lnTo>
                    <a:pt x="182372" y="225158"/>
                  </a:lnTo>
                  <a:lnTo>
                    <a:pt x="180594" y="224142"/>
                  </a:lnTo>
                  <a:lnTo>
                    <a:pt x="178562" y="224142"/>
                  </a:lnTo>
                  <a:lnTo>
                    <a:pt x="178054" y="224142"/>
                  </a:lnTo>
                  <a:lnTo>
                    <a:pt x="177673" y="224269"/>
                  </a:lnTo>
                  <a:lnTo>
                    <a:pt x="175387" y="224904"/>
                  </a:lnTo>
                  <a:lnTo>
                    <a:pt x="173482" y="226809"/>
                  </a:lnTo>
                  <a:lnTo>
                    <a:pt x="173482" y="229095"/>
                  </a:lnTo>
                  <a:lnTo>
                    <a:pt x="172974" y="232270"/>
                  </a:lnTo>
                  <a:lnTo>
                    <a:pt x="176022" y="234683"/>
                  </a:lnTo>
                  <a:lnTo>
                    <a:pt x="180086" y="234683"/>
                  </a:lnTo>
                  <a:lnTo>
                    <a:pt x="181356" y="234302"/>
                  </a:lnTo>
                  <a:lnTo>
                    <a:pt x="182245" y="233286"/>
                  </a:lnTo>
                  <a:lnTo>
                    <a:pt x="184912" y="231381"/>
                  </a:lnTo>
                  <a:lnTo>
                    <a:pt x="184912" y="228714"/>
                  </a:lnTo>
                  <a:close/>
                </a:path>
                <a:path w="359410" h="328295">
                  <a:moveTo>
                    <a:pt x="330454" y="30975"/>
                  </a:moveTo>
                  <a:lnTo>
                    <a:pt x="327787" y="28689"/>
                  </a:lnTo>
                  <a:lnTo>
                    <a:pt x="34036" y="28689"/>
                  </a:lnTo>
                  <a:lnTo>
                    <a:pt x="30607" y="28689"/>
                  </a:lnTo>
                  <a:lnTo>
                    <a:pt x="28321" y="30975"/>
                  </a:lnTo>
                  <a:lnTo>
                    <a:pt x="28321" y="210934"/>
                  </a:lnTo>
                  <a:lnTo>
                    <a:pt x="30607" y="213601"/>
                  </a:lnTo>
                  <a:lnTo>
                    <a:pt x="327787" y="213601"/>
                  </a:lnTo>
                  <a:lnTo>
                    <a:pt x="330454" y="210934"/>
                  </a:lnTo>
                  <a:lnTo>
                    <a:pt x="330454" y="187185"/>
                  </a:lnTo>
                  <a:lnTo>
                    <a:pt x="327787" y="184518"/>
                  </a:lnTo>
                  <a:lnTo>
                    <a:pt x="322199" y="184518"/>
                  </a:lnTo>
                  <a:lnTo>
                    <a:pt x="319913" y="187185"/>
                  </a:lnTo>
                  <a:lnTo>
                    <a:pt x="319913" y="203060"/>
                  </a:lnTo>
                  <a:lnTo>
                    <a:pt x="39370" y="203060"/>
                  </a:lnTo>
                  <a:lnTo>
                    <a:pt x="39370" y="39738"/>
                  </a:lnTo>
                  <a:lnTo>
                    <a:pt x="319913" y="39738"/>
                  </a:lnTo>
                  <a:lnTo>
                    <a:pt x="319913" y="168643"/>
                  </a:lnTo>
                  <a:lnTo>
                    <a:pt x="319532" y="171310"/>
                  </a:lnTo>
                  <a:lnTo>
                    <a:pt x="321818" y="173977"/>
                  </a:lnTo>
                  <a:lnTo>
                    <a:pt x="327787" y="173977"/>
                  </a:lnTo>
                  <a:lnTo>
                    <a:pt x="330454" y="171310"/>
                  </a:lnTo>
                  <a:lnTo>
                    <a:pt x="330454" y="30975"/>
                  </a:lnTo>
                  <a:close/>
                </a:path>
                <a:path w="359410" h="328295">
                  <a:moveTo>
                    <a:pt x="359156" y="34036"/>
                  </a:moveTo>
                  <a:lnTo>
                    <a:pt x="356273" y="20891"/>
                  </a:lnTo>
                  <a:lnTo>
                    <a:pt x="348894" y="10058"/>
                  </a:lnTo>
                  <a:lnTo>
                    <a:pt x="338035" y="2705"/>
                  </a:lnTo>
                  <a:lnTo>
                    <a:pt x="324739" y="0"/>
                  </a:lnTo>
                  <a:lnTo>
                    <a:pt x="85471" y="0"/>
                  </a:lnTo>
                  <a:lnTo>
                    <a:pt x="83185" y="2286"/>
                  </a:lnTo>
                  <a:lnTo>
                    <a:pt x="83185" y="7988"/>
                  </a:lnTo>
                  <a:lnTo>
                    <a:pt x="85471" y="10287"/>
                  </a:lnTo>
                  <a:lnTo>
                    <a:pt x="324739" y="10287"/>
                  </a:lnTo>
                  <a:lnTo>
                    <a:pt x="333971" y="12192"/>
                  </a:lnTo>
                  <a:lnTo>
                    <a:pt x="333781" y="12192"/>
                  </a:lnTo>
                  <a:lnTo>
                    <a:pt x="341198" y="17208"/>
                  </a:lnTo>
                  <a:lnTo>
                    <a:pt x="346329" y="24752"/>
                  </a:lnTo>
                  <a:lnTo>
                    <a:pt x="348234" y="34036"/>
                  </a:lnTo>
                  <a:lnTo>
                    <a:pt x="348234" y="223888"/>
                  </a:lnTo>
                  <a:lnTo>
                    <a:pt x="346430" y="233019"/>
                  </a:lnTo>
                  <a:lnTo>
                    <a:pt x="341477" y="240576"/>
                  </a:lnTo>
                  <a:lnTo>
                    <a:pt x="333946" y="245795"/>
                  </a:lnTo>
                  <a:lnTo>
                    <a:pt x="333768" y="245795"/>
                  </a:lnTo>
                  <a:lnTo>
                    <a:pt x="324739" y="247637"/>
                  </a:lnTo>
                  <a:lnTo>
                    <a:pt x="238125" y="247637"/>
                  </a:lnTo>
                  <a:lnTo>
                    <a:pt x="238125" y="292214"/>
                  </a:lnTo>
                  <a:lnTo>
                    <a:pt x="120650" y="292214"/>
                  </a:lnTo>
                  <a:lnTo>
                    <a:pt x="130810" y="258178"/>
                  </a:lnTo>
                  <a:lnTo>
                    <a:pt x="227584" y="258178"/>
                  </a:lnTo>
                  <a:lnTo>
                    <a:pt x="237998" y="291833"/>
                  </a:lnTo>
                  <a:lnTo>
                    <a:pt x="238125" y="292214"/>
                  </a:lnTo>
                  <a:lnTo>
                    <a:pt x="238125" y="247637"/>
                  </a:lnTo>
                  <a:lnTo>
                    <a:pt x="34036" y="247637"/>
                  </a:lnTo>
                  <a:lnTo>
                    <a:pt x="24892" y="245795"/>
                  </a:lnTo>
                  <a:lnTo>
                    <a:pt x="17284" y="240715"/>
                  </a:lnTo>
                  <a:lnTo>
                    <a:pt x="12077" y="233172"/>
                  </a:lnTo>
                  <a:lnTo>
                    <a:pt x="10160" y="223888"/>
                  </a:lnTo>
                  <a:lnTo>
                    <a:pt x="10160" y="34036"/>
                  </a:lnTo>
                  <a:lnTo>
                    <a:pt x="12026" y="24904"/>
                  </a:lnTo>
                  <a:lnTo>
                    <a:pt x="17145" y="17348"/>
                  </a:lnTo>
                  <a:lnTo>
                    <a:pt x="24726" y="12192"/>
                  </a:lnTo>
                  <a:lnTo>
                    <a:pt x="34036" y="10287"/>
                  </a:lnTo>
                  <a:lnTo>
                    <a:pt x="69977" y="10287"/>
                  </a:lnTo>
                  <a:lnTo>
                    <a:pt x="72263" y="7988"/>
                  </a:lnTo>
                  <a:lnTo>
                    <a:pt x="72263" y="2286"/>
                  </a:lnTo>
                  <a:lnTo>
                    <a:pt x="69977" y="0"/>
                  </a:lnTo>
                  <a:lnTo>
                    <a:pt x="34036" y="0"/>
                  </a:lnTo>
                  <a:lnTo>
                    <a:pt x="20459" y="2705"/>
                  </a:lnTo>
                  <a:lnTo>
                    <a:pt x="20650" y="2705"/>
                  </a:lnTo>
                  <a:lnTo>
                    <a:pt x="9918" y="9918"/>
                  </a:lnTo>
                  <a:lnTo>
                    <a:pt x="2654" y="20726"/>
                  </a:lnTo>
                  <a:lnTo>
                    <a:pt x="0" y="34036"/>
                  </a:lnTo>
                  <a:lnTo>
                    <a:pt x="0" y="223888"/>
                  </a:lnTo>
                  <a:lnTo>
                    <a:pt x="2654" y="237121"/>
                  </a:lnTo>
                  <a:lnTo>
                    <a:pt x="9918" y="247904"/>
                  </a:lnTo>
                  <a:lnTo>
                    <a:pt x="20726" y="255143"/>
                  </a:lnTo>
                  <a:lnTo>
                    <a:pt x="34036" y="257797"/>
                  </a:lnTo>
                  <a:lnTo>
                    <a:pt x="119507" y="257797"/>
                  </a:lnTo>
                  <a:lnTo>
                    <a:pt x="109220" y="291833"/>
                  </a:lnTo>
                  <a:lnTo>
                    <a:pt x="79756" y="291833"/>
                  </a:lnTo>
                  <a:lnTo>
                    <a:pt x="71882" y="299834"/>
                  </a:lnTo>
                  <a:lnTo>
                    <a:pt x="71882" y="319900"/>
                  </a:lnTo>
                  <a:lnTo>
                    <a:pt x="79756" y="327774"/>
                  </a:lnTo>
                  <a:lnTo>
                    <a:pt x="269240" y="327774"/>
                  </a:lnTo>
                  <a:lnTo>
                    <a:pt x="276339" y="326390"/>
                  </a:lnTo>
                  <a:lnTo>
                    <a:pt x="282067" y="322554"/>
                  </a:lnTo>
                  <a:lnTo>
                    <a:pt x="285076" y="317995"/>
                  </a:lnTo>
                  <a:lnTo>
                    <a:pt x="285877" y="316801"/>
                  </a:lnTo>
                  <a:lnTo>
                    <a:pt x="287274" y="309613"/>
                  </a:lnTo>
                  <a:lnTo>
                    <a:pt x="287274" y="302882"/>
                  </a:lnTo>
                  <a:lnTo>
                    <a:pt x="287274" y="299834"/>
                  </a:lnTo>
                  <a:lnTo>
                    <a:pt x="279768" y="292214"/>
                  </a:lnTo>
                  <a:lnTo>
                    <a:pt x="279400" y="291833"/>
                  </a:lnTo>
                  <a:lnTo>
                    <a:pt x="276352" y="291833"/>
                  </a:lnTo>
                  <a:lnTo>
                    <a:pt x="276352" y="306565"/>
                  </a:lnTo>
                  <a:lnTo>
                    <a:pt x="276352" y="314566"/>
                  </a:lnTo>
                  <a:lnTo>
                    <a:pt x="272923" y="317995"/>
                  </a:lnTo>
                  <a:lnTo>
                    <a:pt x="85090" y="317995"/>
                  </a:lnTo>
                  <a:lnTo>
                    <a:pt x="81661" y="314566"/>
                  </a:lnTo>
                  <a:lnTo>
                    <a:pt x="81661" y="306184"/>
                  </a:lnTo>
                  <a:lnTo>
                    <a:pt x="85090" y="302882"/>
                  </a:lnTo>
                  <a:lnTo>
                    <a:pt x="272923" y="302882"/>
                  </a:lnTo>
                  <a:lnTo>
                    <a:pt x="276352" y="306565"/>
                  </a:lnTo>
                  <a:lnTo>
                    <a:pt x="276352" y="291833"/>
                  </a:lnTo>
                  <a:lnTo>
                    <a:pt x="249936" y="291833"/>
                  </a:lnTo>
                  <a:lnTo>
                    <a:pt x="239763" y="258178"/>
                  </a:lnTo>
                  <a:lnTo>
                    <a:pt x="239649" y="257797"/>
                  </a:lnTo>
                  <a:lnTo>
                    <a:pt x="325120" y="257797"/>
                  </a:lnTo>
                  <a:lnTo>
                    <a:pt x="338416" y="255143"/>
                  </a:lnTo>
                  <a:lnTo>
                    <a:pt x="349224" y="247904"/>
                  </a:lnTo>
                  <a:lnTo>
                    <a:pt x="349402" y="247637"/>
                  </a:lnTo>
                  <a:lnTo>
                    <a:pt x="356489" y="237121"/>
                  </a:lnTo>
                  <a:lnTo>
                    <a:pt x="359156" y="223888"/>
                  </a:lnTo>
                  <a:lnTo>
                    <a:pt x="359156" y="3403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42959" y="3699509"/>
              <a:ext cx="290195" cy="294005"/>
            </a:xfrm>
            <a:custGeom>
              <a:avLst/>
              <a:gdLst/>
              <a:ahLst/>
              <a:cxnLst/>
              <a:rect l="l" t="t" r="r" b="b"/>
              <a:pathLst>
                <a:path w="290195" h="294004">
                  <a:moveTo>
                    <a:pt x="144907" y="0"/>
                  </a:moveTo>
                  <a:lnTo>
                    <a:pt x="99210" y="6348"/>
                  </a:lnTo>
                  <a:lnTo>
                    <a:pt x="59445" y="24030"/>
                  </a:lnTo>
                  <a:lnTo>
                    <a:pt x="28037" y="50996"/>
                  </a:lnTo>
                  <a:lnTo>
                    <a:pt x="7413" y="85197"/>
                  </a:lnTo>
                  <a:lnTo>
                    <a:pt x="0" y="124587"/>
                  </a:lnTo>
                  <a:lnTo>
                    <a:pt x="5718" y="159218"/>
                  </a:lnTo>
                  <a:lnTo>
                    <a:pt x="21653" y="189896"/>
                  </a:lnTo>
                  <a:lnTo>
                    <a:pt x="45970" y="215384"/>
                  </a:lnTo>
                  <a:lnTo>
                    <a:pt x="76835" y="234441"/>
                  </a:lnTo>
                  <a:lnTo>
                    <a:pt x="76835" y="290321"/>
                  </a:lnTo>
                  <a:lnTo>
                    <a:pt x="81280" y="294004"/>
                  </a:lnTo>
                  <a:lnTo>
                    <a:pt x="88773" y="294004"/>
                  </a:lnTo>
                  <a:lnTo>
                    <a:pt x="91440" y="292988"/>
                  </a:lnTo>
                  <a:lnTo>
                    <a:pt x="93725" y="290829"/>
                  </a:lnTo>
                  <a:lnTo>
                    <a:pt x="130301" y="248284"/>
                  </a:lnTo>
                  <a:lnTo>
                    <a:pt x="150439" y="248284"/>
                  </a:lnTo>
                  <a:lnTo>
                    <a:pt x="190373" y="242784"/>
                  </a:lnTo>
                  <a:lnTo>
                    <a:pt x="230139" y="225280"/>
                  </a:lnTo>
                  <a:lnTo>
                    <a:pt x="261675" y="198462"/>
                  </a:lnTo>
                  <a:lnTo>
                    <a:pt x="282453" y="164255"/>
                  </a:lnTo>
                  <a:lnTo>
                    <a:pt x="286345" y="143637"/>
                  </a:lnTo>
                  <a:lnTo>
                    <a:pt x="87122" y="143637"/>
                  </a:lnTo>
                  <a:lnTo>
                    <a:pt x="79484" y="142196"/>
                  </a:lnTo>
                  <a:lnTo>
                    <a:pt x="73453" y="138207"/>
                  </a:lnTo>
                  <a:lnTo>
                    <a:pt x="69494" y="132171"/>
                  </a:lnTo>
                  <a:lnTo>
                    <a:pt x="68072" y="124587"/>
                  </a:lnTo>
                  <a:lnTo>
                    <a:pt x="69494" y="116949"/>
                  </a:lnTo>
                  <a:lnTo>
                    <a:pt x="73453" y="110918"/>
                  </a:lnTo>
                  <a:lnTo>
                    <a:pt x="79484" y="106959"/>
                  </a:lnTo>
                  <a:lnTo>
                    <a:pt x="87122" y="105537"/>
                  </a:lnTo>
                  <a:lnTo>
                    <a:pt x="286390" y="105537"/>
                  </a:lnTo>
                  <a:lnTo>
                    <a:pt x="282599" y="85197"/>
                  </a:lnTo>
                  <a:lnTo>
                    <a:pt x="262114" y="50996"/>
                  </a:lnTo>
                  <a:lnTo>
                    <a:pt x="230797" y="24030"/>
                  </a:lnTo>
                  <a:lnTo>
                    <a:pt x="190958" y="6348"/>
                  </a:lnTo>
                  <a:lnTo>
                    <a:pt x="144907" y="0"/>
                  </a:lnTo>
                  <a:close/>
                </a:path>
                <a:path w="290195" h="294004">
                  <a:moveTo>
                    <a:pt x="150439" y="248284"/>
                  </a:moveTo>
                  <a:lnTo>
                    <a:pt x="134747" y="248284"/>
                  </a:lnTo>
                  <a:lnTo>
                    <a:pt x="139065" y="249046"/>
                  </a:lnTo>
                  <a:lnTo>
                    <a:pt x="144907" y="249046"/>
                  </a:lnTo>
                  <a:lnTo>
                    <a:pt x="150439" y="248284"/>
                  </a:lnTo>
                  <a:close/>
                </a:path>
                <a:path w="290195" h="294004">
                  <a:moveTo>
                    <a:pt x="144907" y="105537"/>
                  </a:moveTo>
                  <a:lnTo>
                    <a:pt x="87122" y="105537"/>
                  </a:lnTo>
                  <a:lnTo>
                    <a:pt x="94825" y="106959"/>
                  </a:lnTo>
                  <a:lnTo>
                    <a:pt x="101123" y="110918"/>
                  </a:lnTo>
                  <a:lnTo>
                    <a:pt x="105374" y="116949"/>
                  </a:lnTo>
                  <a:lnTo>
                    <a:pt x="106934" y="124587"/>
                  </a:lnTo>
                  <a:lnTo>
                    <a:pt x="105374" y="132171"/>
                  </a:lnTo>
                  <a:lnTo>
                    <a:pt x="101123" y="138207"/>
                  </a:lnTo>
                  <a:lnTo>
                    <a:pt x="94825" y="142196"/>
                  </a:lnTo>
                  <a:lnTo>
                    <a:pt x="87122" y="143637"/>
                  </a:lnTo>
                  <a:lnTo>
                    <a:pt x="144907" y="143637"/>
                  </a:lnTo>
                  <a:lnTo>
                    <a:pt x="137342" y="142196"/>
                  </a:lnTo>
                  <a:lnTo>
                    <a:pt x="131349" y="138207"/>
                  </a:lnTo>
                  <a:lnTo>
                    <a:pt x="127404" y="132171"/>
                  </a:lnTo>
                  <a:lnTo>
                    <a:pt x="125984" y="124587"/>
                  </a:lnTo>
                  <a:lnTo>
                    <a:pt x="127404" y="116949"/>
                  </a:lnTo>
                  <a:lnTo>
                    <a:pt x="131349" y="110918"/>
                  </a:lnTo>
                  <a:lnTo>
                    <a:pt x="137342" y="106959"/>
                  </a:lnTo>
                  <a:lnTo>
                    <a:pt x="144907" y="105537"/>
                  </a:lnTo>
                  <a:close/>
                </a:path>
                <a:path w="290195" h="294004">
                  <a:moveTo>
                    <a:pt x="202819" y="105537"/>
                  </a:moveTo>
                  <a:lnTo>
                    <a:pt x="144907" y="105537"/>
                  </a:lnTo>
                  <a:lnTo>
                    <a:pt x="152544" y="106959"/>
                  </a:lnTo>
                  <a:lnTo>
                    <a:pt x="158575" y="110918"/>
                  </a:lnTo>
                  <a:lnTo>
                    <a:pt x="162534" y="116949"/>
                  </a:lnTo>
                  <a:lnTo>
                    <a:pt x="163957" y="124587"/>
                  </a:lnTo>
                  <a:lnTo>
                    <a:pt x="162534" y="132171"/>
                  </a:lnTo>
                  <a:lnTo>
                    <a:pt x="158575" y="138207"/>
                  </a:lnTo>
                  <a:lnTo>
                    <a:pt x="152544" y="142196"/>
                  </a:lnTo>
                  <a:lnTo>
                    <a:pt x="144907" y="143637"/>
                  </a:lnTo>
                  <a:lnTo>
                    <a:pt x="202819" y="143637"/>
                  </a:lnTo>
                  <a:lnTo>
                    <a:pt x="195062" y="142196"/>
                  </a:lnTo>
                  <a:lnTo>
                    <a:pt x="188769" y="138207"/>
                  </a:lnTo>
                  <a:lnTo>
                    <a:pt x="184548" y="132171"/>
                  </a:lnTo>
                  <a:lnTo>
                    <a:pt x="183007" y="124587"/>
                  </a:lnTo>
                  <a:lnTo>
                    <a:pt x="184548" y="116949"/>
                  </a:lnTo>
                  <a:lnTo>
                    <a:pt x="188769" y="110918"/>
                  </a:lnTo>
                  <a:lnTo>
                    <a:pt x="195062" y="106959"/>
                  </a:lnTo>
                  <a:lnTo>
                    <a:pt x="202819" y="105537"/>
                  </a:lnTo>
                  <a:close/>
                </a:path>
                <a:path w="290195" h="294004">
                  <a:moveTo>
                    <a:pt x="286390" y="105537"/>
                  </a:moveTo>
                  <a:lnTo>
                    <a:pt x="202819" y="105537"/>
                  </a:lnTo>
                  <a:lnTo>
                    <a:pt x="210403" y="106959"/>
                  </a:lnTo>
                  <a:lnTo>
                    <a:pt x="216439" y="110918"/>
                  </a:lnTo>
                  <a:lnTo>
                    <a:pt x="220428" y="116949"/>
                  </a:lnTo>
                  <a:lnTo>
                    <a:pt x="221869" y="124587"/>
                  </a:lnTo>
                  <a:lnTo>
                    <a:pt x="220428" y="132171"/>
                  </a:lnTo>
                  <a:lnTo>
                    <a:pt x="216439" y="138207"/>
                  </a:lnTo>
                  <a:lnTo>
                    <a:pt x="210403" y="142196"/>
                  </a:lnTo>
                  <a:lnTo>
                    <a:pt x="202819" y="143637"/>
                  </a:lnTo>
                  <a:lnTo>
                    <a:pt x="286345" y="143637"/>
                  </a:lnTo>
                  <a:lnTo>
                    <a:pt x="289941" y="124587"/>
                  </a:lnTo>
                  <a:lnTo>
                    <a:pt x="286390" y="10553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2108" y="4369688"/>
              <a:ext cx="283337" cy="28333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4742" y="5231256"/>
              <a:ext cx="279273" cy="27914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923782" y="4726431"/>
              <a:ext cx="438150" cy="207010"/>
            </a:xfrm>
            <a:custGeom>
              <a:avLst/>
              <a:gdLst/>
              <a:ahLst/>
              <a:cxnLst/>
              <a:rect l="l" t="t" r="r" b="b"/>
              <a:pathLst>
                <a:path w="438150" h="207010">
                  <a:moveTo>
                    <a:pt x="67818" y="66421"/>
                  </a:moveTo>
                  <a:lnTo>
                    <a:pt x="60198" y="61849"/>
                  </a:lnTo>
                  <a:lnTo>
                    <a:pt x="16637" y="61849"/>
                  </a:lnTo>
                  <a:lnTo>
                    <a:pt x="7620" y="61849"/>
                  </a:lnTo>
                  <a:lnTo>
                    <a:pt x="0" y="66421"/>
                  </a:lnTo>
                  <a:lnTo>
                    <a:pt x="0" y="77470"/>
                  </a:lnTo>
                  <a:lnTo>
                    <a:pt x="7620" y="82042"/>
                  </a:lnTo>
                  <a:lnTo>
                    <a:pt x="60198" y="82042"/>
                  </a:lnTo>
                  <a:lnTo>
                    <a:pt x="67818" y="77470"/>
                  </a:lnTo>
                  <a:lnTo>
                    <a:pt x="67818" y="66421"/>
                  </a:lnTo>
                  <a:close/>
                </a:path>
                <a:path w="438150" h="207010">
                  <a:moveTo>
                    <a:pt x="93345" y="122682"/>
                  </a:moveTo>
                  <a:lnTo>
                    <a:pt x="85725" y="114935"/>
                  </a:lnTo>
                  <a:lnTo>
                    <a:pt x="79883" y="113538"/>
                  </a:lnTo>
                  <a:lnTo>
                    <a:pt x="74041" y="113538"/>
                  </a:lnTo>
                  <a:lnTo>
                    <a:pt x="71374" y="113538"/>
                  </a:lnTo>
                  <a:lnTo>
                    <a:pt x="68580" y="113792"/>
                  </a:lnTo>
                  <a:lnTo>
                    <a:pt x="66294" y="114427"/>
                  </a:lnTo>
                  <a:lnTo>
                    <a:pt x="30099" y="127381"/>
                  </a:lnTo>
                  <a:lnTo>
                    <a:pt x="25654" y="133858"/>
                  </a:lnTo>
                  <a:lnTo>
                    <a:pt x="31623" y="138430"/>
                  </a:lnTo>
                  <a:lnTo>
                    <a:pt x="34671" y="141605"/>
                  </a:lnTo>
                  <a:lnTo>
                    <a:pt x="40513" y="143891"/>
                  </a:lnTo>
                  <a:lnTo>
                    <a:pt x="49022" y="143891"/>
                  </a:lnTo>
                  <a:lnTo>
                    <a:pt x="51816" y="143256"/>
                  </a:lnTo>
                  <a:lnTo>
                    <a:pt x="54229" y="142113"/>
                  </a:lnTo>
                  <a:lnTo>
                    <a:pt x="82804" y="131953"/>
                  </a:lnTo>
                  <a:lnTo>
                    <a:pt x="90424" y="130175"/>
                  </a:lnTo>
                  <a:lnTo>
                    <a:pt x="93345" y="122682"/>
                  </a:lnTo>
                  <a:close/>
                </a:path>
                <a:path w="438150" h="207010">
                  <a:moveTo>
                    <a:pt x="93345" y="21082"/>
                  </a:moveTo>
                  <a:lnTo>
                    <a:pt x="90424" y="15621"/>
                  </a:lnTo>
                  <a:lnTo>
                    <a:pt x="82804" y="11938"/>
                  </a:lnTo>
                  <a:lnTo>
                    <a:pt x="51816" y="889"/>
                  </a:lnTo>
                  <a:lnTo>
                    <a:pt x="49149" y="381"/>
                  </a:lnTo>
                  <a:lnTo>
                    <a:pt x="46355" y="381"/>
                  </a:lnTo>
                  <a:lnTo>
                    <a:pt x="40513" y="381"/>
                  </a:lnTo>
                  <a:lnTo>
                    <a:pt x="34671" y="2286"/>
                  </a:lnTo>
                  <a:lnTo>
                    <a:pt x="31623" y="5461"/>
                  </a:lnTo>
                  <a:lnTo>
                    <a:pt x="28702" y="10033"/>
                  </a:lnTo>
                  <a:lnTo>
                    <a:pt x="30099" y="16510"/>
                  </a:lnTo>
                  <a:lnTo>
                    <a:pt x="66294" y="29464"/>
                  </a:lnTo>
                  <a:lnTo>
                    <a:pt x="68580" y="30099"/>
                  </a:lnTo>
                  <a:lnTo>
                    <a:pt x="71374" y="30353"/>
                  </a:lnTo>
                  <a:lnTo>
                    <a:pt x="79883" y="30353"/>
                  </a:lnTo>
                  <a:lnTo>
                    <a:pt x="85725" y="28956"/>
                  </a:lnTo>
                  <a:lnTo>
                    <a:pt x="88900" y="25781"/>
                  </a:lnTo>
                  <a:lnTo>
                    <a:pt x="93345" y="21082"/>
                  </a:lnTo>
                  <a:close/>
                </a:path>
                <a:path w="438150" h="207010">
                  <a:moveTo>
                    <a:pt x="337185" y="169799"/>
                  </a:moveTo>
                  <a:lnTo>
                    <a:pt x="329692" y="165227"/>
                  </a:lnTo>
                  <a:lnTo>
                    <a:pt x="118999" y="165227"/>
                  </a:lnTo>
                  <a:lnTo>
                    <a:pt x="109855" y="165227"/>
                  </a:lnTo>
                  <a:lnTo>
                    <a:pt x="102362" y="169799"/>
                  </a:lnTo>
                  <a:lnTo>
                    <a:pt x="102362" y="181864"/>
                  </a:lnTo>
                  <a:lnTo>
                    <a:pt x="109855" y="186436"/>
                  </a:lnTo>
                  <a:lnTo>
                    <a:pt x="152019" y="186436"/>
                  </a:lnTo>
                  <a:lnTo>
                    <a:pt x="152019" y="206756"/>
                  </a:lnTo>
                  <a:lnTo>
                    <a:pt x="286004" y="206756"/>
                  </a:lnTo>
                  <a:lnTo>
                    <a:pt x="286004" y="186436"/>
                  </a:lnTo>
                  <a:lnTo>
                    <a:pt x="329692" y="186436"/>
                  </a:lnTo>
                  <a:lnTo>
                    <a:pt x="337185" y="181864"/>
                  </a:lnTo>
                  <a:lnTo>
                    <a:pt x="337185" y="169799"/>
                  </a:lnTo>
                  <a:close/>
                </a:path>
                <a:path w="438150" h="207010">
                  <a:moveTo>
                    <a:pt x="338709" y="71882"/>
                  </a:moveTo>
                  <a:lnTo>
                    <a:pt x="315175" y="28155"/>
                  </a:lnTo>
                  <a:lnTo>
                    <a:pt x="280187" y="9690"/>
                  </a:lnTo>
                  <a:lnTo>
                    <a:pt x="240753" y="1676"/>
                  </a:lnTo>
                  <a:lnTo>
                    <a:pt x="220091" y="635"/>
                  </a:lnTo>
                  <a:lnTo>
                    <a:pt x="212852" y="635"/>
                  </a:lnTo>
                  <a:lnTo>
                    <a:pt x="165506" y="8623"/>
                  </a:lnTo>
                  <a:lnTo>
                    <a:pt x="116573" y="38646"/>
                  </a:lnTo>
                  <a:lnTo>
                    <a:pt x="103479" y="76746"/>
                  </a:lnTo>
                  <a:lnTo>
                    <a:pt x="108026" y="92036"/>
                  </a:lnTo>
                  <a:lnTo>
                    <a:pt x="117640" y="106299"/>
                  </a:lnTo>
                  <a:lnTo>
                    <a:pt x="130937" y="120904"/>
                  </a:lnTo>
                  <a:lnTo>
                    <a:pt x="138264" y="126606"/>
                  </a:lnTo>
                  <a:lnTo>
                    <a:pt x="144335" y="132575"/>
                  </a:lnTo>
                  <a:lnTo>
                    <a:pt x="148971" y="138722"/>
                  </a:lnTo>
                  <a:lnTo>
                    <a:pt x="152019" y="144907"/>
                  </a:lnTo>
                  <a:lnTo>
                    <a:pt x="204724" y="144907"/>
                  </a:lnTo>
                  <a:lnTo>
                    <a:pt x="204724" y="82042"/>
                  </a:lnTo>
                  <a:lnTo>
                    <a:pt x="179070" y="82042"/>
                  </a:lnTo>
                  <a:lnTo>
                    <a:pt x="171577" y="77470"/>
                  </a:lnTo>
                  <a:lnTo>
                    <a:pt x="171577" y="66421"/>
                  </a:lnTo>
                  <a:lnTo>
                    <a:pt x="179070" y="61849"/>
                  </a:lnTo>
                  <a:lnTo>
                    <a:pt x="264922" y="61849"/>
                  </a:lnTo>
                  <a:lnTo>
                    <a:pt x="272542" y="66421"/>
                  </a:lnTo>
                  <a:lnTo>
                    <a:pt x="272542" y="77470"/>
                  </a:lnTo>
                  <a:lnTo>
                    <a:pt x="264922" y="82042"/>
                  </a:lnTo>
                  <a:lnTo>
                    <a:pt x="239395" y="82042"/>
                  </a:lnTo>
                  <a:lnTo>
                    <a:pt x="239395" y="144907"/>
                  </a:lnTo>
                  <a:lnTo>
                    <a:pt x="291973" y="144907"/>
                  </a:lnTo>
                  <a:lnTo>
                    <a:pt x="295490" y="138684"/>
                  </a:lnTo>
                  <a:lnTo>
                    <a:pt x="300837" y="132334"/>
                  </a:lnTo>
                  <a:lnTo>
                    <a:pt x="307022" y="125806"/>
                  </a:lnTo>
                  <a:lnTo>
                    <a:pt x="313055" y="118999"/>
                  </a:lnTo>
                  <a:lnTo>
                    <a:pt x="323430" y="108432"/>
                  </a:lnTo>
                  <a:lnTo>
                    <a:pt x="331546" y="97917"/>
                  </a:lnTo>
                  <a:lnTo>
                    <a:pt x="336816" y="86182"/>
                  </a:lnTo>
                  <a:lnTo>
                    <a:pt x="338709" y="71882"/>
                  </a:lnTo>
                  <a:close/>
                </a:path>
                <a:path w="438150" h="207010">
                  <a:moveTo>
                    <a:pt x="412496" y="10033"/>
                  </a:moveTo>
                  <a:lnTo>
                    <a:pt x="406400" y="5461"/>
                  </a:lnTo>
                  <a:lnTo>
                    <a:pt x="404368" y="2286"/>
                  </a:lnTo>
                  <a:lnTo>
                    <a:pt x="398272" y="0"/>
                  </a:lnTo>
                  <a:lnTo>
                    <a:pt x="392176" y="0"/>
                  </a:lnTo>
                  <a:lnTo>
                    <a:pt x="389255" y="0"/>
                  </a:lnTo>
                  <a:lnTo>
                    <a:pt x="386334" y="508"/>
                  </a:lnTo>
                  <a:lnTo>
                    <a:pt x="383794" y="1778"/>
                  </a:lnTo>
                  <a:lnTo>
                    <a:pt x="355219" y="11938"/>
                  </a:lnTo>
                  <a:lnTo>
                    <a:pt x="347726" y="14732"/>
                  </a:lnTo>
                  <a:lnTo>
                    <a:pt x="344678" y="21082"/>
                  </a:lnTo>
                  <a:lnTo>
                    <a:pt x="350774" y="25781"/>
                  </a:lnTo>
                  <a:lnTo>
                    <a:pt x="353695" y="29337"/>
                  </a:lnTo>
                  <a:lnTo>
                    <a:pt x="358394" y="31369"/>
                  </a:lnTo>
                  <a:lnTo>
                    <a:pt x="366903" y="31369"/>
                  </a:lnTo>
                  <a:lnTo>
                    <a:pt x="370078" y="30734"/>
                  </a:lnTo>
                  <a:lnTo>
                    <a:pt x="373253" y="29464"/>
                  </a:lnTo>
                  <a:lnTo>
                    <a:pt x="407924" y="16510"/>
                  </a:lnTo>
                  <a:lnTo>
                    <a:pt x="412496" y="10033"/>
                  </a:lnTo>
                  <a:close/>
                </a:path>
                <a:path w="438150" h="207010">
                  <a:moveTo>
                    <a:pt x="413893" y="133858"/>
                  </a:moveTo>
                  <a:lnTo>
                    <a:pt x="410972" y="128270"/>
                  </a:lnTo>
                  <a:lnTo>
                    <a:pt x="401955" y="125476"/>
                  </a:lnTo>
                  <a:lnTo>
                    <a:pt x="374777" y="114427"/>
                  </a:lnTo>
                  <a:lnTo>
                    <a:pt x="372491" y="113792"/>
                  </a:lnTo>
                  <a:lnTo>
                    <a:pt x="369570" y="113538"/>
                  </a:lnTo>
                  <a:lnTo>
                    <a:pt x="366776" y="113538"/>
                  </a:lnTo>
                  <a:lnTo>
                    <a:pt x="360553" y="113538"/>
                  </a:lnTo>
                  <a:lnTo>
                    <a:pt x="354330" y="114935"/>
                  </a:lnTo>
                  <a:lnTo>
                    <a:pt x="352171" y="118110"/>
                  </a:lnTo>
                  <a:lnTo>
                    <a:pt x="347726" y="122682"/>
                  </a:lnTo>
                  <a:lnTo>
                    <a:pt x="349250" y="130175"/>
                  </a:lnTo>
                  <a:lnTo>
                    <a:pt x="356743" y="131953"/>
                  </a:lnTo>
                  <a:lnTo>
                    <a:pt x="388239" y="143129"/>
                  </a:lnTo>
                  <a:lnTo>
                    <a:pt x="391668" y="143637"/>
                  </a:lnTo>
                  <a:lnTo>
                    <a:pt x="400558" y="143637"/>
                  </a:lnTo>
                  <a:lnTo>
                    <a:pt x="406019" y="142240"/>
                  </a:lnTo>
                  <a:lnTo>
                    <a:pt x="407924" y="139319"/>
                  </a:lnTo>
                  <a:lnTo>
                    <a:pt x="413893" y="133858"/>
                  </a:lnTo>
                  <a:close/>
                </a:path>
                <a:path w="438150" h="207010">
                  <a:moveTo>
                    <a:pt x="438023" y="66421"/>
                  </a:moveTo>
                  <a:lnTo>
                    <a:pt x="430530" y="61849"/>
                  </a:lnTo>
                  <a:lnTo>
                    <a:pt x="386842" y="61849"/>
                  </a:lnTo>
                  <a:lnTo>
                    <a:pt x="377825" y="61849"/>
                  </a:lnTo>
                  <a:lnTo>
                    <a:pt x="370332" y="66421"/>
                  </a:lnTo>
                  <a:lnTo>
                    <a:pt x="370332" y="77470"/>
                  </a:lnTo>
                  <a:lnTo>
                    <a:pt x="377825" y="82042"/>
                  </a:lnTo>
                  <a:lnTo>
                    <a:pt x="430530" y="82042"/>
                  </a:lnTo>
                  <a:lnTo>
                    <a:pt x="438023" y="77470"/>
                  </a:lnTo>
                  <a:lnTo>
                    <a:pt x="438023" y="6642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75801" y="4954396"/>
              <a:ext cx="133984" cy="124713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961890" y="420370"/>
            <a:ext cx="5899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Aval</a:t>
            </a:r>
            <a:r>
              <a:rPr sz="3600" spc="-80" dirty="0"/>
              <a:t> </a:t>
            </a:r>
            <a:r>
              <a:rPr sz="3600" dirty="0"/>
              <a:t>y</a:t>
            </a:r>
            <a:r>
              <a:rPr sz="3600" spc="-85" dirty="0"/>
              <a:t> </a:t>
            </a:r>
            <a:r>
              <a:rPr sz="3600" spc="-10" dirty="0"/>
              <a:t>registro</a:t>
            </a:r>
            <a:r>
              <a:rPr sz="3600" spc="-90" dirty="0"/>
              <a:t> </a:t>
            </a:r>
            <a:r>
              <a:rPr sz="3600" dirty="0"/>
              <a:t>de</a:t>
            </a:r>
            <a:r>
              <a:rPr sz="3600" spc="-80" dirty="0"/>
              <a:t> </a:t>
            </a:r>
            <a:r>
              <a:rPr sz="3600" dirty="0"/>
              <a:t>la</a:t>
            </a:r>
            <a:r>
              <a:rPr sz="3600" spc="-80" dirty="0"/>
              <a:t> </a:t>
            </a:r>
            <a:r>
              <a:rPr sz="3600" spc="-10" dirty="0"/>
              <a:t>alternativa</a:t>
            </a:r>
            <a:endParaRPr sz="3600"/>
          </a:p>
        </p:txBody>
      </p:sp>
      <p:sp>
        <p:nvSpPr>
          <p:cNvPr id="49" name="object 49"/>
          <p:cNvSpPr txBox="1"/>
          <p:nvPr/>
        </p:nvSpPr>
        <p:spPr>
          <a:xfrm>
            <a:off x="4943094" y="1219327"/>
            <a:ext cx="7052945" cy="1273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1825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Una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vez</a:t>
            </a:r>
            <a:r>
              <a:rPr sz="1600" spc="3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3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coordinación</a:t>
            </a:r>
            <a:r>
              <a:rPr sz="1600" spc="3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académica</a:t>
            </a:r>
            <a:r>
              <a:rPr sz="1600" spc="3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</a:t>
            </a:r>
            <a:r>
              <a:rPr sz="1600" spc="3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verificado</a:t>
            </a:r>
            <a:r>
              <a:rPr sz="1600" b="1" spc="3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el</a:t>
            </a:r>
            <a:r>
              <a:rPr sz="1600" spc="3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cumplimiento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requisitos,</a:t>
            </a:r>
            <a:endParaRPr sz="1600" dirty="0">
              <a:latin typeface="Calibri"/>
              <a:cs typeface="Calibri"/>
            </a:endParaRPr>
          </a:p>
          <a:p>
            <a:pPr marL="12700" algn="just">
              <a:lnSpc>
                <a:spcPts val="1825"/>
              </a:lnSpc>
            </a:pPr>
            <a:r>
              <a:rPr sz="1600" b="1" dirty="0">
                <a:latin typeface="Calibri"/>
                <a:cs typeface="Calibri"/>
              </a:rPr>
              <a:t>procede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brindar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el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aval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aprendiz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ejecución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esta.</a:t>
            </a:r>
            <a:endParaRPr sz="1600" dirty="0">
              <a:latin typeface="Calibri"/>
              <a:cs typeface="Calibri"/>
            </a:endParaRPr>
          </a:p>
          <a:p>
            <a:pPr marL="12700" marR="5715" algn="just">
              <a:lnSpc>
                <a:spcPts val="1730"/>
              </a:lnSpc>
              <a:spcBef>
                <a:spcPts val="1019"/>
              </a:spcBef>
            </a:pPr>
            <a:r>
              <a:rPr sz="1600" b="1" dirty="0">
                <a:latin typeface="Calibri"/>
                <a:cs typeface="Calibri"/>
              </a:rPr>
              <a:t>No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aplica </a:t>
            </a:r>
            <a:r>
              <a:rPr sz="1600" dirty="0">
                <a:latin typeface="Calibri"/>
                <a:cs typeface="Calibri"/>
              </a:rPr>
              <a:t>para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contrato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aprendizaje</a:t>
            </a:r>
            <a:r>
              <a:rPr sz="1600" dirty="0">
                <a:latin typeface="Calibri"/>
                <a:cs typeface="Calibri"/>
              </a:rPr>
              <a:t>, en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 </a:t>
            </a:r>
            <a:r>
              <a:rPr sz="1600" b="1" dirty="0">
                <a:latin typeface="Calibri"/>
                <a:cs typeface="Calibri"/>
              </a:rPr>
              <a:t>sigue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un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proceso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validación </a:t>
            </a:r>
            <a:r>
              <a:rPr sz="1600" b="1" dirty="0">
                <a:latin typeface="Calibri"/>
                <a:cs typeface="Calibri"/>
              </a:rPr>
              <a:t>diferente</a:t>
            </a:r>
            <a:r>
              <a:rPr sz="1600" b="1" spc="3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realizado</a:t>
            </a:r>
            <a:r>
              <a:rPr sz="1600" spc="3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por</a:t>
            </a:r>
            <a:r>
              <a:rPr sz="1600" spc="3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3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persona</a:t>
            </a:r>
            <a:r>
              <a:rPr sz="1600" spc="3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Responsable</a:t>
            </a:r>
            <a:r>
              <a:rPr sz="1600" b="1" spc="3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3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contrato</a:t>
            </a:r>
            <a:r>
              <a:rPr sz="1600" b="1" spc="3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3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aprendizaje</a:t>
            </a:r>
            <a:r>
              <a:rPr sz="1600" b="1" spc="3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del </a:t>
            </a:r>
            <a:r>
              <a:rPr sz="1600" dirty="0">
                <a:latin typeface="Calibri"/>
                <a:cs typeface="Calibri"/>
              </a:rPr>
              <a:t>Centro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Formación.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77706" y="2799194"/>
            <a:ext cx="3037840" cy="369570"/>
          </a:xfrm>
          <a:prstGeom prst="rect">
            <a:avLst/>
          </a:prstGeom>
          <a:solidFill>
            <a:srgbClr val="B4C6E7"/>
          </a:solidFill>
          <a:ln w="9525">
            <a:solidFill>
              <a:srgbClr val="5B9BD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b="1" spc="-10" dirty="0">
                <a:latin typeface="Calibri"/>
                <a:cs typeface="Calibri"/>
              </a:rPr>
              <a:t>Coordinación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brinda </a:t>
            </a:r>
            <a:r>
              <a:rPr sz="1800" b="1" spc="-20" dirty="0">
                <a:latin typeface="Calibri"/>
                <a:cs typeface="Calibri"/>
              </a:rPr>
              <a:t>aval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835080" y="2794431"/>
            <a:ext cx="2871470" cy="379095"/>
          </a:xfrm>
          <a:prstGeom prst="rect">
            <a:avLst/>
          </a:prstGeom>
          <a:solidFill>
            <a:srgbClr val="FFD966"/>
          </a:solidFill>
          <a:ln w="3175">
            <a:solidFill>
              <a:srgbClr val="FFD966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80"/>
              </a:spcBef>
            </a:pPr>
            <a:r>
              <a:rPr sz="1800" b="1" dirty="0">
                <a:latin typeface="Calibri"/>
                <a:cs typeface="Calibri"/>
              </a:rPr>
              <a:t>La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Coordinación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brinda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aval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791" y="-160803"/>
            <a:ext cx="10515600" cy="1325563"/>
          </a:xfrm>
          <a:prstGeom prst="rect">
            <a:avLst/>
          </a:prstGeom>
        </p:spPr>
        <p:txBody>
          <a:bodyPr vert="horz" wrap="square" lIns="0" tIns="329743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FFFFFF"/>
                </a:solidFill>
              </a:rPr>
              <a:t>Cambio</a:t>
            </a:r>
            <a:r>
              <a:rPr sz="4400" spc="-35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de</a:t>
            </a:r>
            <a:r>
              <a:rPr sz="4400" spc="-5" dirty="0">
                <a:solidFill>
                  <a:srgbClr val="FFFFFF"/>
                </a:solidFill>
              </a:rPr>
              <a:t> </a:t>
            </a:r>
            <a:r>
              <a:rPr sz="4400" spc="-10" dirty="0">
                <a:solidFill>
                  <a:srgbClr val="FFFFFF"/>
                </a:solidFill>
              </a:rPr>
              <a:t>alternativa</a:t>
            </a:r>
            <a:endParaRPr sz="4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377799" y="1947164"/>
            <a:ext cx="8128000" cy="3909060"/>
            <a:chOff x="377799" y="1947164"/>
            <a:chExt cx="8128000" cy="3909060"/>
          </a:xfrm>
        </p:grpSpPr>
        <p:sp>
          <p:nvSpPr>
            <p:cNvPr id="5" name="object 5"/>
            <p:cNvSpPr/>
            <p:nvPr/>
          </p:nvSpPr>
          <p:spPr>
            <a:xfrm>
              <a:off x="7750555" y="1956689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3"/>
                  </a:lnTo>
                  <a:lnTo>
                    <a:pt x="745197" y="641603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50555" y="1956689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0" y="641603"/>
                  </a:moveTo>
                  <a:lnTo>
                    <a:pt x="745197" y="641603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50555" y="2752344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3"/>
                  </a:lnTo>
                  <a:lnTo>
                    <a:pt x="745197" y="641603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50555" y="2752344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0" y="641603"/>
                  </a:moveTo>
                  <a:lnTo>
                    <a:pt x="745197" y="641603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50555" y="3557397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3"/>
                  </a:lnTo>
                  <a:lnTo>
                    <a:pt x="745197" y="641603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50555" y="3557397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0" y="641603"/>
                  </a:moveTo>
                  <a:lnTo>
                    <a:pt x="745197" y="641603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50555" y="5204561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4"/>
                  </a:lnTo>
                  <a:lnTo>
                    <a:pt x="745197" y="641604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50555" y="5204561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0" y="641604"/>
                  </a:moveTo>
                  <a:lnTo>
                    <a:pt x="745197" y="641604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50555" y="4381373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3"/>
                  </a:lnTo>
                  <a:lnTo>
                    <a:pt x="745197" y="641603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0555" y="4381373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90" h="641985">
                  <a:moveTo>
                    <a:pt x="0" y="641603"/>
                  </a:moveTo>
                  <a:lnTo>
                    <a:pt x="745197" y="641603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84498" y="1956689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3"/>
                  </a:lnTo>
                  <a:lnTo>
                    <a:pt x="745197" y="641603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4498" y="1956689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0" y="641603"/>
                  </a:moveTo>
                  <a:lnTo>
                    <a:pt x="745197" y="641603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84498" y="2752344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3"/>
                  </a:lnTo>
                  <a:lnTo>
                    <a:pt x="745197" y="641603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84498" y="2752344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0" y="641603"/>
                  </a:moveTo>
                  <a:lnTo>
                    <a:pt x="745197" y="641603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84498" y="3557397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3"/>
                  </a:lnTo>
                  <a:lnTo>
                    <a:pt x="745197" y="641603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4498" y="3557397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0" y="641603"/>
                  </a:moveTo>
                  <a:lnTo>
                    <a:pt x="745197" y="641603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4498" y="5204561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4"/>
                  </a:lnTo>
                  <a:lnTo>
                    <a:pt x="745197" y="641604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84498" y="5204561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0" y="641604"/>
                  </a:moveTo>
                  <a:lnTo>
                    <a:pt x="745197" y="641604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84498" y="4381373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745197" y="0"/>
                  </a:moveTo>
                  <a:lnTo>
                    <a:pt x="0" y="0"/>
                  </a:lnTo>
                  <a:lnTo>
                    <a:pt x="0" y="641603"/>
                  </a:lnTo>
                  <a:lnTo>
                    <a:pt x="745197" y="641603"/>
                  </a:lnTo>
                  <a:lnTo>
                    <a:pt x="745197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4498" y="4381373"/>
              <a:ext cx="745490" cy="641985"/>
            </a:xfrm>
            <a:custGeom>
              <a:avLst/>
              <a:gdLst/>
              <a:ahLst/>
              <a:cxnLst/>
              <a:rect l="l" t="t" r="r" b="b"/>
              <a:pathLst>
                <a:path w="745489" h="641985">
                  <a:moveTo>
                    <a:pt x="0" y="641603"/>
                  </a:moveTo>
                  <a:lnTo>
                    <a:pt x="745197" y="641603"/>
                  </a:lnTo>
                  <a:lnTo>
                    <a:pt x="745197" y="0"/>
                  </a:lnTo>
                  <a:lnTo>
                    <a:pt x="0" y="0"/>
                  </a:lnTo>
                  <a:lnTo>
                    <a:pt x="0" y="64160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09946" y="2809240"/>
              <a:ext cx="2148840" cy="2205355"/>
            </a:xfrm>
            <a:custGeom>
              <a:avLst/>
              <a:gdLst/>
              <a:ahLst/>
              <a:cxnLst/>
              <a:rect l="l" t="t" r="r" b="b"/>
              <a:pathLst>
                <a:path w="2148840" h="2205354">
                  <a:moveTo>
                    <a:pt x="1073785" y="0"/>
                  </a:moveTo>
                  <a:lnTo>
                    <a:pt x="1025979" y="1074"/>
                  </a:lnTo>
                  <a:lnTo>
                    <a:pt x="978706" y="4267"/>
                  </a:lnTo>
                  <a:lnTo>
                    <a:pt x="932011" y="9534"/>
                  </a:lnTo>
                  <a:lnTo>
                    <a:pt x="885935" y="16830"/>
                  </a:lnTo>
                  <a:lnTo>
                    <a:pt x="840525" y="26111"/>
                  </a:lnTo>
                  <a:lnTo>
                    <a:pt x="795822" y="37332"/>
                  </a:lnTo>
                  <a:lnTo>
                    <a:pt x="751871" y="50448"/>
                  </a:lnTo>
                  <a:lnTo>
                    <a:pt x="708715" y="65414"/>
                  </a:lnTo>
                  <a:lnTo>
                    <a:pt x="666399" y="82185"/>
                  </a:lnTo>
                  <a:lnTo>
                    <a:pt x="624966" y="100718"/>
                  </a:lnTo>
                  <a:lnTo>
                    <a:pt x="584460" y="120966"/>
                  </a:lnTo>
                  <a:lnTo>
                    <a:pt x="544925" y="142885"/>
                  </a:lnTo>
                  <a:lnTo>
                    <a:pt x="506404" y="166431"/>
                  </a:lnTo>
                  <a:lnTo>
                    <a:pt x="468941" y="191559"/>
                  </a:lnTo>
                  <a:lnTo>
                    <a:pt x="432580" y="218224"/>
                  </a:lnTo>
                  <a:lnTo>
                    <a:pt x="397365" y="246381"/>
                  </a:lnTo>
                  <a:lnTo>
                    <a:pt x="363339" y="275985"/>
                  </a:lnTo>
                  <a:lnTo>
                    <a:pt x="330546" y="306993"/>
                  </a:lnTo>
                  <a:lnTo>
                    <a:pt x="299031" y="339358"/>
                  </a:lnTo>
                  <a:lnTo>
                    <a:pt x="268836" y="373036"/>
                  </a:lnTo>
                  <a:lnTo>
                    <a:pt x="240005" y="407983"/>
                  </a:lnTo>
                  <a:lnTo>
                    <a:pt x="212583" y="444153"/>
                  </a:lnTo>
                  <a:lnTo>
                    <a:pt x="186613" y="481503"/>
                  </a:lnTo>
                  <a:lnTo>
                    <a:pt x="162139" y="519986"/>
                  </a:lnTo>
                  <a:lnTo>
                    <a:pt x="139204" y="559559"/>
                  </a:lnTo>
                  <a:lnTo>
                    <a:pt x="117852" y="600177"/>
                  </a:lnTo>
                  <a:lnTo>
                    <a:pt x="98128" y="641795"/>
                  </a:lnTo>
                  <a:lnTo>
                    <a:pt x="80074" y="684368"/>
                  </a:lnTo>
                  <a:lnTo>
                    <a:pt x="63735" y="727851"/>
                  </a:lnTo>
                  <a:lnTo>
                    <a:pt x="49155" y="772200"/>
                  </a:lnTo>
                  <a:lnTo>
                    <a:pt x="36376" y="817370"/>
                  </a:lnTo>
                  <a:lnTo>
                    <a:pt x="25443" y="863316"/>
                  </a:lnTo>
                  <a:lnTo>
                    <a:pt x="16400" y="909993"/>
                  </a:lnTo>
                  <a:lnTo>
                    <a:pt x="9291" y="957357"/>
                  </a:lnTo>
                  <a:lnTo>
                    <a:pt x="4158" y="1005363"/>
                  </a:lnTo>
                  <a:lnTo>
                    <a:pt x="1046" y="1053966"/>
                  </a:lnTo>
                  <a:lnTo>
                    <a:pt x="0" y="1103122"/>
                  </a:lnTo>
                  <a:lnTo>
                    <a:pt x="1046" y="1152176"/>
                  </a:lnTo>
                  <a:lnTo>
                    <a:pt x="4158" y="1200684"/>
                  </a:lnTo>
                  <a:lnTo>
                    <a:pt x="9291" y="1248599"/>
                  </a:lnTo>
                  <a:lnTo>
                    <a:pt x="16400" y="1295877"/>
                  </a:lnTo>
                  <a:lnTo>
                    <a:pt x="25443" y="1342473"/>
                  </a:lnTo>
                  <a:lnTo>
                    <a:pt x="36376" y="1388341"/>
                  </a:lnTo>
                  <a:lnTo>
                    <a:pt x="49155" y="1433438"/>
                  </a:lnTo>
                  <a:lnTo>
                    <a:pt x="63735" y="1477718"/>
                  </a:lnTo>
                  <a:lnTo>
                    <a:pt x="80074" y="1521137"/>
                  </a:lnTo>
                  <a:lnTo>
                    <a:pt x="98128" y="1563649"/>
                  </a:lnTo>
                  <a:lnTo>
                    <a:pt x="117852" y="1605210"/>
                  </a:lnTo>
                  <a:lnTo>
                    <a:pt x="139204" y="1645774"/>
                  </a:lnTo>
                  <a:lnTo>
                    <a:pt x="162139" y="1685297"/>
                  </a:lnTo>
                  <a:lnTo>
                    <a:pt x="186613" y="1723735"/>
                  </a:lnTo>
                  <a:lnTo>
                    <a:pt x="212583" y="1761041"/>
                  </a:lnTo>
                  <a:lnTo>
                    <a:pt x="240005" y="1797172"/>
                  </a:lnTo>
                  <a:lnTo>
                    <a:pt x="268836" y="1832082"/>
                  </a:lnTo>
                  <a:lnTo>
                    <a:pt x="299031" y="1865726"/>
                  </a:lnTo>
                  <a:lnTo>
                    <a:pt x="330546" y="1898061"/>
                  </a:lnTo>
                  <a:lnTo>
                    <a:pt x="363339" y="1929040"/>
                  </a:lnTo>
                  <a:lnTo>
                    <a:pt x="397365" y="1958618"/>
                  </a:lnTo>
                  <a:lnTo>
                    <a:pt x="432580" y="1986752"/>
                  </a:lnTo>
                  <a:lnTo>
                    <a:pt x="468941" y="2013396"/>
                  </a:lnTo>
                  <a:lnTo>
                    <a:pt x="506404" y="2038506"/>
                  </a:lnTo>
                  <a:lnTo>
                    <a:pt x="544925" y="2062035"/>
                  </a:lnTo>
                  <a:lnTo>
                    <a:pt x="584460" y="2083940"/>
                  </a:lnTo>
                  <a:lnTo>
                    <a:pt x="624966" y="2104176"/>
                  </a:lnTo>
                  <a:lnTo>
                    <a:pt x="666399" y="2122698"/>
                  </a:lnTo>
                  <a:lnTo>
                    <a:pt x="708715" y="2139460"/>
                  </a:lnTo>
                  <a:lnTo>
                    <a:pt x="751871" y="2154419"/>
                  </a:lnTo>
                  <a:lnTo>
                    <a:pt x="795822" y="2167528"/>
                  </a:lnTo>
                  <a:lnTo>
                    <a:pt x="840525" y="2178744"/>
                  </a:lnTo>
                  <a:lnTo>
                    <a:pt x="885935" y="2188021"/>
                  </a:lnTo>
                  <a:lnTo>
                    <a:pt x="932011" y="2195315"/>
                  </a:lnTo>
                  <a:lnTo>
                    <a:pt x="978706" y="2200580"/>
                  </a:lnTo>
                  <a:lnTo>
                    <a:pt x="1025979" y="2203772"/>
                  </a:lnTo>
                  <a:lnTo>
                    <a:pt x="1073785" y="2204847"/>
                  </a:lnTo>
                  <a:lnTo>
                    <a:pt x="1121690" y="2203772"/>
                  </a:lnTo>
                  <a:lnTo>
                    <a:pt x="1169058" y="2200580"/>
                  </a:lnTo>
                  <a:lnTo>
                    <a:pt x="1215843" y="2195315"/>
                  </a:lnTo>
                  <a:lnTo>
                    <a:pt x="1262003" y="2188021"/>
                  </a:lnTo>
                  <a:lnTo>
                    <a:pt x="1307493" y="2178744"/>
                  </a:lnTo>
                  <a:lnTo>
                    <a:pt x="1352270" y="2167528"/>
                  </a:lnTo>
                  <a:lnTo>
                    <a:pt x="1396291" y="2154419"/>
                  </a:lnTo>
                  <a:lnTo>
                    <a:pt x="1439512" y="2139460"/>
                  </a:lnTo>
                  <a:lnTo>
                    <a:pt x="1481889" y="2122698"/>
                  </a:lnTo>
                  <a:lnTo>
                    <a:pt x="1523379" y="2104176"/>
                  </a:lnTo>
                  <a:lnTo>
                    <a:pt x="1563938" y="2083940"/>
                  </a:lnTo>
                  <a:lnTo>
                    <a:pt x="1603522" y="2062035"/>
                  </a:lnTo>
                  <a:lnTo>
                    <a:pt x="1642089" y="2038506"/>
                  </a:lnTo>
                  <a:lnTo>
                    <a:pt x="1679593" y="2013396"/>
                  </a:lnTo>
                  <a:lnTo>
                    <a:pt x="1715992" y="1986752"/>
                  </a:lnTo>
                  <a:lnTo>
                    <a:pt x="1751242" y="1958618"/>
                  </a:lnTo>
                  <a:lnTo>
                    <a:pt x="1785300" y="1929040"/>
                  </a:lnTo>
                  <a:lnTo>
                    <a:pt x="1818121" y="1898061"/>
                  </a:lnTo>
                  <a:lnTo>
                    <a:pt x="1849662" y="1865726"/>
                  </a:lnTo>
                  <a:lnTo>
                    <a:pt x="1879880" y="1832082"/>
                  </a:lnTo>
                  <a:lnTo>
                    <a:pt x="1908731" y="1797172"/>
                  </a:lnTo>
                  <a:lnTo>
                    <a:pt x="1936171" y="1761041"/>
                  </a:lnTo>
                  <a:lnTo>
                    <a:pt x="1962157" y="1723735"/>
                  </a:lnTo>
                  <a:lnTo>
                    <a:pt x="1986645" y="1685297"/>
                  </a:lnTo>
                  <a:lnTo>
                    <a:pt x="2009592" y="1645774"/>
                  </a:lnTo>
                  <a:lnTo>
                    <a:pt x="2030953" y="1605210"/>
                  </a:lnTo>
                  <a:lnTo>
                    <a:pt x="2050686" y="1563649"/>
                  </a:lnTo>
                  <a:lnTo>
                    <a:pt x="2068746" y="1521137"/>
                  </a:lnTo>
                  <a:lnTo>
                    <a:pt x="2085091" y="1477718"/>
                  </a:lnTo>
                  <a:lnTo>
                    <a:pt x="2099676" y="1433438"/>
                  </a:lnTo>
                  <a:lnTo>
                    <a:pt x="2112458" y="1388341"/>
                  </a:lnTo>
                  <a:lnTo>
                    <a:pt x="2123393" y="1342473"/>
                  </a:lnTo>
                  <a:lnTo>
                    <a:pt x="2132437" y="1295877"/>
                  </a:lnTo>
                  <a:lnTo>
                    <a:pt x="2139548" y="1248599"/>
                  </a:lnTo>
                  <a:lnTo>
                    <a:pt x="2144681" y="1200684"/>
                  </a:lnTo>
                  <a:lnTo>
                    <a:pt x="2147793" y="1152176"/>
                  </a:lnTo>
                  <a:lnTo>
                    <a:pt x="2148839" y="1103122"/>
                  </a:lnTo>
                  <a:lnTo>
                    <a:pt x="2147793" y="1053966"/>
                  </a:lnTo>
                  <a:lnTo>
                    <a:pt x="2144681" y="1005363"/>
                  </a:lnTo>
                  <a:lnTo>
                    <a:pt x="2139548" y="957357"/>
                  </a:lnTo>
                  <a:lnTo>
                    <a:pt x="2132437" y="909993"/>
                  </a:lnTo>
                  <a:lnTo>
                    <a:pt x="2123393" y="863316"/>
                  </a:lnTo>
                  <a:lnTo>
                    <a:pt x="2112458" y="817370"/>
                  </a:lnTo>
                  <a:lnTo>
                    <a:pt x="2099676" y="772200"/>
                  </a:lnTo>
                  <a:lnTo>
                    <a:pt x="2085091" y="727851"/>
                  </a:lnTo>
                  <a:lnTo>
                    <a:pt x="2068746" y="684368"/>
                  </a:lnTo>
                  <a:lnTo>
                    <a:pt x="2050686" y="641795"/>
                  </a:lnTo>
                  <a:lnTo>
                    <a:pt x="2030953" y="600177"/>
                  </a:lnTo>
                  <a:lnTo>
                    <a:pt x="2009592" y="559559"/>
                  </a:lnTo>
                  <a:lnTo>
                    <a:pt x="1986645" y="519986"/>
                  </a:lnTo>
                  <a:lnTo>
                    <a:pt x="1962157" y="481503"/>
                  </a:lnTo>
                  <a:lnTo>
                    <a:pt x="1936171" y="444153"/>
                  </a:lnTo>
                  <a:lnTo>
                    <a:pt x="1908731" y="407983"/>
                  </a:lnTo>
                  <a:lnTo>
                    <a:pt x="1879880" y="373036"/>
                  </a:lnTo>
                  <a:lnTo>
                    <a:pt x="1849662" y="339358"/>
                  </a:lnTo>
                  <a:lnTo>
                    <a:pt x="1818121" y="306993"/>
                  </a:lnTo>
                  <a:lnTo>
                    <a:pt x="1785300" y="275985"/>
                  </a:lnTo>
                  <a:lnTo>
                    <a:pt x="1751242" y="246381"/>
                  </a:lnTo>
                  <a:lnTo>
                    <a:pt x="1715992" y="218224"/>
                  </a:lnTo>
                  <a:lnTo>
                    <a:pt x="1679593" y="191559"/>
                  </a:lnTo>
                  <a:lnTo>
                    <a:pt x="1642089" y="166431"/>
                  </a:lnTo>
                  <a:lnTo>
                    <a:pt x="1603522" y="142885"/>
                  </a:lnTo>
                  <a:lnTo>
                    <a:pt x="1563938" y="120966"/>
                  </a:lnTo>
                  <a:lnTo>
                    <a:pt x="1523379" y="100718"/>
                  </a:lnTo>
                  <a:lnTo>
                    <a:pt x="1481889" y="82185"/>
                  </a:lnTo>
                  <a:lnTo>
                    <a:pt x="1439512" y="65414"/>
                  </a:lnTo>
                  <a:lnTo>
                    <a:pt x="1396291" y="50448"/>
                  </a:lnTo>
                  <a:lnTo>
                    <a:pt x="1352270" y="37332"/>
                  </a:lnTo>
                  <a:lnTo>
                    <a:pt x="1307493" y="26111"/>
                  </a:lnTo>
                  <a:lnTo>
                    <a:pt x="1262003" y="16830"/>
                  </a:lnTo>
                  <a:lnTo>
                    <a:pt x="1215843" y="9534"/>
                  </a:lnTo>
                  <a:lnTo>
                    <a:pt x="1169058" y="4267"/>
                  </a:lnTo>
                  <a:lnTo>
                    <a:pt x="1121690" y="1074"/>
                  </a:lnTo>
                  <a:lnTo>
                    <a:pt x="107378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09946" y="2809240"/>
              <a:ext cx="2148840" cy="2205355"/>
            </a:xfrm>
            <a:custGeom>
              <a:avLst/>
              <a:gdLst/>
              <a:ahLst/>
              <a:cxnLst/>
              <a:rect l="l" t="t" r="r" b="b"/>
              <a:pathLst>
                <a:path w="2148840" h="2205354">
                  <a:moveTo>
                    <a:pt x="1073785" y="0"/>
                  </a:moveTo>
                  <a:lnTo>
                    <a:pt x="1025979" y="1074"/>
                  </a:lnTo>
                  <a:lnTo>
                    <a:pt x="978706" y="4267"/>
                  </a:lnTo>
                  <a:lnTo>
                    <a:pt x="932011" y="9534"/>
                  </a:lnTo>
                  <a:lnTo>
                    <a:pt x="885935" y="16830"/>
                  </a:lnTo>
                  <a:lnTo>
                    <a:pt x="840525" y="26111"/>
                  </a:lnTo>
                  <a:lnTo>
                    <a:pt x="795822" y="37332"/>
                  </a:lnTo>
                  <a:lnTo>
                    <a:pt x="751871" y="50448"/>
                  </a:lnTo>
                  <a:lnTo>
                    <a:pt x="708715" y="65414"/>
                  </a:lnTo>
                  <a:lnTo>
                    <a:pt x="666399" y="82185"/>
                  </a:lnTo>
                  <a:lnTo>
                    <a:pt x="624966" y="100718"/>
                  </a:lnTo>
                  <a:lnTo>
                    <a:pt x="584460" y="120966"/>
                  </a:lnTo>
                  <a:lnTo>
                    <a:pt x="544925" y="142885"/>
                  </a:lnTo>
                  <a:lnTo>
                    <a:pt x="506404" y="166431"/>
                  </a:lnTo>
                  <a:lnTo>
                    <a:pt x="468941" y="191559"/>
                  </a:lnTo>
                  <a:lnTo>
                    <a:pt x="432580" y="218224"/>
                  </a:lnTo>
                  <a:lnTo>
                    <a:pt x="397365" y="246381"/>
                  </a:lnTo>
                  <a:lnTo>
                    <a:pt x="363339" y="275985"/>
                  </a:lnTo>
                  <a:lnTo>
                    <a:pt x="330546" y="306993"/>
                  </a:lnTo>
                  <a:lnTo>
                    <a:pt x="299031" y="339358"/>
                  </a:lnTo>
                  <a:lnTo>
                    <a:pt x="268836" y="373036"/>
                  </a:lnTo>
                  <a:lnTo>
                    <a:pt x="240005" y="407983"/>
                  </a:lnTo>
                  <a:lnTo>
                    <a:pt x="212583" y="444153"/>
                  </a:lnTo>
                  <a:lnTo>
                    <a:pt x="186613" y="481503"/>
                  </a:lnTo>
                  <a:lnTo>
                    <a:pt x="162139" y="519986"/>
                  </a:lnTo>
                  <a:lnTo>
                    <a:pt x="139204" y="559559"/>
                  </a:lnTo>
                  <a:lnTo>
                    <a:pt x="117852" y="600177"/>
                  </a:lnTo>
                  <a:lnTo>
                    <a:pt x="98128" y="641795"/>
                  </a:lnTo>
                  <a:lnTo>
                    <a:pt x="80074" y="684368"/>
                  </a:lnTo>
                  <a:lnTo>
                    <a:pt x="63735" y="727851"/>
                  </a:lnTo>
                  <a:lnTo>
                    <a:pt x="49155" y="772200"/>
                  </a:lnTo>
                  <a:lnTo>
                    <a:pt x="36376" y="817370"/>
                  </a:lnTo>
                  <a:lnTo>
                    <a:pt x="25443" y="863316"/>
                  </a:lnTo>
                  <a:lnTo>
                    <a:pt x="16400" y="909993"/>
                  </a:lnTo>
                  <a:lnTo>
                    <a:pt x="9291" y="957357"/>
                  </a:lnTo>
                  <a:lnTo>
                    <a:pt x="4158" y="1005363"/>
                  </a:lnTo>
                  <a:lnTo>
                    <a:pt x="1046" y="1053966"/>
                  </a:lnTo>
                  <a:lnTo>
                    <a:pt x="0" y="1103122"/>
                  </a:lnTo>
                  <a:lnTo>
                    <a:pt x="1046" y="1152176"/>
                  </a:lnTo>
                  <a:lnTo>
                    <a:pt x="4158" y="1200684"/>
                  </a:lnTo>
                  <a:lnTo>
                    <a:pt x="9291" y="1248599"/>
                  </a:lnTo>
                  <a:lnTo>
                    <a:pt x="16400" y="1295877"/>
                  </a:lnTo>
                  <a:lnTo>
                    <a:pt x="25443" y="1342473"/>
                  </a:lnTo>
                  <a:lnTo>
                    <a:pt x="36376" y="1388341"/>
                  </a:lnTo>
                  <a:lnTo>
                    <a:pt x="49155" y="1433438"/>
                  </a:lnTo>
                  <a:lnTo>
                    <a:pt x="63735" y="1477718"/>
                  </a:lnTo>
                  <a:lnTo>
                    <a:pt x="80074" y="1521137"/>
                  </a:lnTo>
                  <a:lnTo>
                    <a:pt x="98128" y="1563649"/>
                  </a:lnTo>
                  <a:lnTo>
                    <a:pt x="117852" y="1605210"/>
                  </a:lnTo>
                  <a:lnTo>
                    <a:pt x="139204" y="1645774"/>
                  </a:lnTo>
                  <a:lnTo>
                    <a:pt x="162139" y="1685297"/>
                  </a:lnTo>
                  <a:lnTo>
                    <a:pt x="186613" y="1723735"/>
                  </a:lnTo>
                  <a:lnTo>
                    <a:pt x="212583" y="1761041"/>
                  </a:lnTo>
                  <a:lnTo>
                    <a:pt x="240005" y="1797172"/>
                  </a:lnTo>
                  <a:lnTo>
                    <a:pt x="268836" y="1832082"/>
                  </a:lnTo>
                  <a:lnTo>
                    <a:pt x="299031" y="1865726"/>
                  </a:lnTo>
                  <a:lnTo>
                    <a:pt x="330546" y="1898061"/>
                  </a:lnTo>
                  <a:lnTo>
                    <a:pt x="363339" y="1929040"/>
                  </a:lnTo>
                  <a:lnTo>
                    <a:pt x="397365" y="1958618"/>
                  </a:lnTo>
                  <a:lnTo>
                    <a:pt x="432580" y="1986752"/>
                  </a:lnTo>
                  <a:lnTo>
                    <a:pt x="468941" y="2013396"/>
                  </a:lnTo>
                  <a:lnTo>
                    <a:pt x="506404" y="2038506"/>
                  </a:lnTo>
                  <a:lnTo>
                    <a:pt x="544925" y="2062035"/>
                  </a:lnTo>
                  <a:lnTo>
                    <a:pt x="584460" y="2083940"/>
                  </a:lnTo>
                  <a:lnTo>
                    <a:pt x="624966" y="2104176"/>
                  </a:lnTo>
                  <a:lnTo>
                    <a:pt x="666399" y="2122698"/>
                  </a:lnTo>
                  <a:lnTo>
                    <a:pt x="708715" y="2139460"/>
                  </a:lnTo>
                  <a:lnTo>
                    <a:pt x="751871" y="2154419"/>
                  </a:lnTo>
                  <a:lnTo>
                    <a:pt x="795822" y="2167528"/>
                  </a:lnTo>
                  <a:lnTo>
                    <a:pt x="840525" y="2178744"/>
                  </a:lnTo>
                  <a:lnTo>
                    <a:pt x="885935" y="2188021"/>
                  </a:lnTo>
                  <a:lnTo>
                    <a:pt x="932011" y="2195315"/>
                  </a:lnTo>
                  <a:lnTo>
                    <a:pt x="978706" y="2200580"/>
                  </a:lnTo>
                  <a:lnTo>
                    <a:pt x="1025979" y="2203772"/>
                  </a:lnTo>
                  <a:lnTo>
                    <a:pt x="1073785" y="2204847"/>
                  </a:lnTo>
                  <a:lnTo>
                    <a:pt x="1121690" y="2203772"/>
                  </a:lnTo>
                  <a:lnTo>
                    <a:pt x="1169058" y="2200580"/>
                  </a:lnTo>
                  <a:lnTo>
                    <a:pt x="1215843" y="2195315"/>
                  </a:lnTo>
                  <a:lnTo>
                    <a:pt x="1262003" y="2188021"/>
                  </a:lnTo>
                  <a:lnTo>
                    <a:pt x="1307493" y="2178744"/>
                  </a:lnTo>
                  <a:lnTo>
                    <a:pt x="1352270" y="2167528"/>
                  </a:lnTo>
                  <a:lnTo>
                    <a:pt x="1396291" y="2154419"/>
                  </a:lnTo>
                  <a:lnTo>
                    <a:pt x="1439512" y="2139460"/>
                  </a:lnTo>
                  <a:lnTo>
                    <a:pt x="1481889" y="2122698"/>
                  </a:lnTo>
                  <a:lnTo>
                    <a:pt x="1523379" y="2104176"/>
                  </a:lnTo>
                  <a:lnTo>
                    <a:pt x="1563938" y="2083940"/>
                  </a:lnTo>
                  <a:lnTo>
                    <a:pt x="1603522" y="2062035"/>
                  </a:lnTo>
                  <a:lnTo>
                    <a:pt x="1642089" y="2038506"/>
                  </a:lnTo>
                  <a:lnTo>
                    <a:pt x="1679593" y="2013396"/>
                  </a:lnTo>
                  <a:lnTo>
                    <a:pt x="1715992" y="1986752"/>
                  </a:lnTo>
                  <a:lnTo>
                    <a:pt x="1751242" y="1958618"/>
                  </a:lnTo>
                  <a:lnTo>
                    <a:pt x="1785300" y="1929040"/>
                  </a:lnTo>
                  <a:lnTo>
                    <a:pt x="1818121" y="1898061"/>
                  </a:lnTo>
                  <a:lnTo>
                    <a:pt x="1849662" y="1865726"/>
                  </a:lnTo>
                  <a:lnTo>
                    <a:pt x="1879880" y="1832082"/>
                  </a:lnTo>
                  <a:lnTo>
                    <a:pt x="1908731" y="1797172"/>
                  </a:lnTo>
                  <a:lnTo>
                    <a:pt x="1936171" y="1761041"/>
                  </a:lnTo>
                  <a:lnTo>
                    <a:pt x="1962157" y="1723735"/>
                  </a:lnTo>
                  <a:lnTo>
                    <a:pt x="1986645" y="1685297"/>
                  </a:lnTo>
                  <a:lnTo>
                    <a:pt x="2009592" y="1645774"/>
                  </a:lnTo>
                  <a:lnTo>
                    <a:pt x="2030953" y="1605210"/>
                  </a:lnTo>
                  <a:lnTo>
                    <a:pt x="2050686" y="1563649"/>
                  </a:lnTo>
                  <a:lnTo>
                    <a:pt x="2068746" y="1521137"/>
                  </a:lnTo>
                  <a:lnTo>
                    <a:pt x="2085091" y="1477718"/>
                  </a:lnTo>
                  <a:lnTo>
                    <a:pt x="2099676" y="1433438"/>
                  </a:lnTo>
                  <a:lnTo>
                    <a:pt x="2112458" y="1388341"/>
                  </a:lnTo>
                  <a:lnTo>
                    <a:pt x="2123393" y="1342473"/>
                  </a:lnTo>
                  <a:lnTo>
                    <a:pt x="2132437" y="1295877"/>
                  </a:lnTo>
                  <a:lnTo>
                    <a:pt x="2139548" y="1248599"/>
                  </a:lnTo>
                  <a:lnTo>
                    <a:pt x="2144681" y="1200684"/>
                  </a:lnTo>
                  <a:lnTo>
                    <a:pt x="2147793" y="1152176"/>
                  </a:lnTo>
                  <a:lnTo>
                    <a:pt x="2148839" y="1103122"/>
                  </a:lnTo>
                  <a:lnTo>
                    <a:pt x="2147793" y="1053966"/>
                  </a:lnTo>
                  <a:lnTo>
                    <a:pt x="2144681" y="1005363"/>
                  </a:lnTo>
                  <a:lnTo>
                    <a:pt x="2139548" y="957357"/>
                  </a:lnTo>
                  <a:lnTo>
                    <a:pt x="2132437" y="909993"/>
                  </a:lnTo>
                  <a:lnTo>
                    <a:pt x="2123393" y="863316"/>
                  </a:lnTo>
                  <a:lnTo>
                    <a:pt x="2112458" y="817370"/>
                  </a:lnTo>
                  <a:lnTo>
                    <a:pt x="2099676" y="772200"/>
                  </a:lnTo>
                  <a:lnTo>
                    <a:pt x="2085091" y="727851"/>
                  </a:lnTo>
                  <a:lnTo>
                    <a:pt x="2068746" y="684368"/>
                  </a:lnTo>
                  <a:lnTo>
                    <a:pt x="2050686" y="641795"/>
                  </a:lnTo>
                  <a:lnTo>
                    <a:pt x="2030953" y="600177"/>
                  </a:lnTo>
                  <a:lnTo>
                    <a:pt x="2009592" y="559559"/>
                  </a:lnTo>
                  <a:lnTo>
                    <a:pt x="1986645" y="519986"/>
                  </a:lnTo>
                  <a:lnTo>
                    <a:pt x="1962157" y="481503"/>
                  </a:lnTo>
                  <a:lnTo>
                    <a:pt x="1936171" y="444153"/>
                  </a:lnTo>
                  <a:lnTo>
                    <a:pt x="1908731" y="407983"/>
                  </a:lnTo>
                  <a:lnTo>
                    <a:pt x="1879880" y="373036"/>
                  </a:lnTo>
                  <a:lnTo>
                    <a:pt x="1849662" y="339358"/>
                  </a:lnTo>
                  <a:lnTo>
                    <a:pt x="1818121" y="306993"/>
                  </a:lnTo>
                  <a:lnTo>
                    <a:pt x="1785300" y="275985"/>
                  </a:lnTo>
                  <a:lnTo>
                    <a:pt x="1751242" y="246381"/>
                  </a:lnTo>
                  <a:lnTo>
                    <a:pt x="1715992" y="218224"/>
                  </a:lnTo>
                  <a:lnTo>
                    <a:pt x="1679593" y="191559"/>
                  </a:lnTo>
                  <a:lnTo>
                    <a:pt x="1642089" y="166431"/>
                  </a:lnTo>
                  <a:lnTo>
                    <a:pt x="1603522" y="142885"/>
                  </a:lnTo>
                  <a:lnTo>
                    <a:pt x="1563938" y="120966"/>
                  </a:lnTo>
                  <a:lnTo>
                    <a:pt x="1523379" y="100718"/>
                  </a:lnTo>
                  <a:lnTo>
                    <a:pt x="1481889" y="82185"/>
                  </a:lnTo>
                  <a:lnTo>
                    <a:pt x="1439512" y="65414"/>
                  </a:lnTo>
                  <a:lnTo>
                    <a:pt x="1396291" y="50448"/>
                  </a:lnTo>
                  <a:lnTo>
                    <a:pt x="1352270" y="37332"/>
                  </a:lnTo>
                  <a:lnTo>
                    <a:pt x="1307493" y="26111"/>
                  </a:lnTo>
                  <a:lnTo>
                    <a:pt x="1262003" y="16830"/>
                  </a:lnTo>
                  <a:lnTo>
                    <a:pt x="1215843" y="9534"/>
                  </a:lnTo>
                  <a:lnTo>
                    <a:pt x="1169058" y="4267"/>
                  </a:lnTo>
                  <a:lnTo>
                    <a:pt x="1121690" y="1074"/>
                  </a:lnTo>
                  <a:lnTo>
                    <a:pt x="1073785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3946" y="3069844"/>
              <a:ext cx="1640839" cy="1684020"/>
            </a:xfrm>
            <a:custGeom>
              <a:avLst/>
              <a:gdLst/>
              <a:ahLst/>
              <a:cxnLst/>
              <a:rect l="l" t="t" r="r" b="b"/>
              <a:pathLst>
                <a:path w="1640840" h="1684020">
                  <a:moveTo>
                    <a:pt x="819785" y="0"/>
                  </a:moveTo>
                  <a:lnTo>
                    <a:pt x="771603" y="1427"/>
                  </a:lnTo>
                  <a:lnTo>
                    <a:pt x="724157" y="5658"/>
                  </a:lnTo>
                  <a:lnTo>
                    <a:pt x="677522" y="12614"/>
                  </a:lnTo>
                  <a:lnTo>
                    <a:pt x="631775" y="22217"/>
                  </a:lnTo>
                  <a:lnTo>
                    <a:pt x="586994" y="34387"/>
                  </a:lnTo>
                  <a:lnTo>
                    <a:pt x="543254" y="49046"/>
                  </a:lnTo>
                  <a:lnTo>
                    <a:pt x="500633" y="66117"/>
                  </a:lnTo>
                  <a:lnTo>
                    <a:pt x="459208" y="85520"/>
                  </a:lnTo>
                  <a:lnTo>
                    <a:pt x="419055" y="107177"/>
                  </a:lnTo>
                  <a:lnTo>
                    <a:pt x="380251" y="131009"/>
                  </a:lnTo>
                  <a:lnTo>
                    <a:pt x="342873" y="156938"/>
                  </a:lnTo>
                  <a:lnTo>
                    <a:pt x="306997" y="184886"/>
                  </a:lnTo>
                  <a:lnTo>
                    <a:pt x="272701" y="214773"/>
                  </a:lnTo>
                  <a:lnTo>
                    <a:pt x="240061" y="246522"/>
                  </a:lnTo>
                  <a:lnTo>
                    <a:pt x="209154" y="280055"/>
                  </a:lnTo>
                  <a:lnTo>
                    <a:pt x="180057" y="315291"/>
                  </a:lnTo>
                  <a:lnTo>
                    <a:pt x="152846" y="352154"/>
                  </a:lnTo>
                  <a:lnTo>
                    <a:pt x="127599" y="390564"/>
                  </a:lnTo>
                  <a:lnTo>
                    <a:pt x="104392" y="430444"/>
                  </a:lnTo>
                  <a:lnTo>
                    <a:pt x="83301" y="471714"/>
                  </a:lnTo>
                  <a:lnTo>
                    <a:pt x="64404" y="514296"/>
                  </a:lnTo>
                  <a:lnTo>
                    <a:pt x="47778" y="558112"/>
                  </a:lnTo>
                  <a:lnTo>
                    <a:pt x="33499" y="603083"/>
                  </a:lnTo>
                  <a:lnTo>
                    <a:pt x="21644" y="649130"/>
                  </a:lnTo>
                  <a:lnTo>
                    <a:pt x="12290" y="696176"/>
                  </a:lnTo>
                  <a:lnTo>
                    <a:pt x="5513" y="744141"/>
                  </a:lnTo>
                  <a:lnTo>
                    <a:pt x="1391" y="792948"/>
                  </a:lnTo>
                  <a:lnTo>
                    <a:pt x="0" y="842517"/>
                  </a:lnTo>
                  <a:lnTo>
                    <a:pt x="1391" y="891955"/>
                  </a:lnTo>
                  <a:lnTo>
                    <a:pt x="5513" y="940639"/>
                  </a:lnTo>
                  <a:lnTo>
                    <a:pt x="12290" y="988489"/>
                  </a:lnTo>
                  <a:lnTo>
                    <a:pt x="21644" y="1035428"/>
                  </a:lnTo>
                  <a:lnTo>
                    <a:pt x="33499" y="1081376"/>
                  </a:lnTo>
                  <a:lnTo>
                    <a:pt x="47778" y="1126254"/>
                  </a:lnTo>
                  <a:lnTo>
                    <a:pt x="64404" y="1169985"/>
                  </a:lnTo>
                  <a:lnTo>
                    <a:pt x="83301" y="1212489"/>
                  </a:lnTo>
                  <a:lnTo>
                    <a:pt x="104392" y="1253687"/>
                  </a:lnTo>
                  <a:lnTo>
                    <a:pt x="127599" y="1293501"/>
                  </a:lnTo>
                  <a:lnTo>
                    <a:pt x="152846" y="1331852"/>
                  </a:lnTo>
                  <a:lnTo>
                    <a:pt x="180057" y="1368661"/>
                  </a:lnTo>
                  <a:lnTo>
                    <a:pt x="209154" y="1403849"/>
                  </a:lnTo>
                  <a:lnTo>
                    <a:pt x="240061" y="1437338"/>
                  </a:lnTo>
                  <a:lnTo>
                    <a:pt x="272701" y="1469049"/>
                  </a:lnTo>
                  <a:lnTo>
                    <a:pt x="306997" y="1498902"/>
                  </a:lnTo>
                  <a:lnTo>
                    <a:pt x="342873" y="1526820"/>
                  </a:lnTo>
                  <a:lnTo>
                    <a:pt x="380251" y="1552724"/>
                  </a:lnTo>
                  <a:lnTo>
                    <a:pt x="419055" y="1576535"/>
                  </a:lnTo>
                  <a:lnTo>
                    <a:pt x="459208" y="1598173"/>
                  </a:lnTo>
                  <a:lnTo>
                    <a:pt x="500634" y="1617561"/>
                  </a:lnTo>
                  <a:lnTo>
                    <a:pt x="543254" y="1634619"/>
                  </a:lnTo>
                  <a:lnTo>
                    <a:pt x="586994" y="1649269"/>
                  </a:lnTo>
                  <a:lnTo>
                    <a:pt x="631775" y="1661432"/>
                  </a:lnTo>
                  <a:lnTo>
                    <a:pt x="677522" y="1671029"/>
                  </a:lnTo>
                  <a:lnTo>
                    <a:pt x="724157" y="1677982"/>
                  </a:lnTo>
                  <a:lnTo>
                    <a:pt x="771603" y="1682211"/>
                  </a:lnTo>
                  <a:lnTo>
                    <a:pt x="819785" y="1683638"/>
                  </a:lnTo>
                  <a:lnTo>
                    <a:pt x="867971" y="1682211"/>
                  </a:lnTo>
                  <a:lnTo>
                    <a:pt x="915431" y="1677982"/>
                  </a:lnTo>
                  <a:lnTo>
                    <a:pt x="962088" y="1671029"/>
                  </a:lnTo>
                  <a:lnTo>
                    <a:pt x="1007864" y="1661432"/>
                  </a:lnTo>
                  <a:lnTo>
                    <a:pt x="1052682" y="1649269"/>
                  </a:lnTo>
                  <a:lnTo>
                    <a:pt x="1096465" y="1634619"/>
                  </a:lnTo>
                  <a:lnTo>
                    <a:pt x="1139134" y="1617561"/>
                  </a:lnTo>
                  <a:lnTo>
                    <a:pt x="1180613" y="1598173"/>
                  </a:lnTo>
                  <a:lnTo>
                    <a:pt x="1220823" y="1576535"/>
                  </a:lnTo>
                  <a:lnTo>
                    <a:pt x="1259688" y="1552724"/>
                  </a:lnTo>
                  <a:lnTo>
                    <a:pt x="1297130" y="1526820"/>
                  </a:lnTo>
                  <a:lnTo>
                    <a:pt x="1333071" y="1498902"/>
                  </a:lnTo>
                  <a:lnTo>
                    <a:pt x="1367435" y="1469049"/>
                  </a:lnTo>
                  <a:lnTo>
                    <a:pt x="1400143" y="1437338"/>
                  </a:lnTo>
                  <a:lnTo>
                    <a:pt x="1431118" y="1403849"/>
                  </a:lnTo>
                  <a:lnTo>
                    <a:pt x="1460282" y="1368661"/>
                  </a:lnTo>
                  <a:lnTo>
                    <a:pt x="1487559" y="1331852"/>
                  </a:lnTo>
                  <a:lnTo>
                    <a:pt x="1512870" y="1293501"/>
                  </a:lnTo>
                  <a:lnTo>
                    <a:pt x="1536138" y="1253687"/>
                  </a:lnTo>
                  <a:lnTo>
                    <a:pt x="1557286" y="1212489"/>
                  </a:lnTo>
                  <a:lnTo>
                    <a:pt x="1576236" y="1169985"/>
                  </a:lnTo>
                  <a:lnTo>
                    <a:pt x="1592911" y="1126254"/>
                  </a:lnTo>
                  <a:lnTo>
                    <a:pt x="1607233" y="1081376"/>
                  </a:lnTo>
                  <a:lnTo>
                    <a:pt x="1619125" y="1035428"/>
                  </a:lnTo>
                  <a:lnTo>
                    <a:pt x="1628509" y="988489"/>
                  </a:lnTo>
                  <a:lnTo>
                    <a:pt x="1635308" y="940639"/>
                  </a:lnTo>
                  <a:lnTo>
                    <a:pt x="1639444" y="891955"/>
                  </a:lnTo>
                  <a:lnTo>
                    <a:pt x="1640839" y="842517"/>
                  </a:lnTo>
                  <a:lnTo>
                    <a:pt x="1639448" y="792948"/>
                  </a:lnTo>
                  <a:lnTo>
                    <a:pt x="1635324" y="744141"/>
                  </a:lnTo>
                  <a:lnTo>
                    <a:pt x="1628544" y="696176"/>
                  </a:lnTo>
                  <a:lnTo>
                    <a:pt x="1619185" y="649130"/>
                  </a:lnTo>
                  <a:lnTo>
                    <a:pt x="1607323" y="603083"/>
                  </a:lnTo>
                  <a:lnTo>
                    <a:pt x="1593035" y="558112"/>
                  </a:lnTo>
                  <a:lnTo>
                    <a:pt x="1576397" y="514296"/>
                  </a:lnTo>
                  <a:lnTo>
                    <a:pt x="1557486" y="471714"/>
                  </a:lnTo>
                  <a:lnTo>
                    <a:pt x="1536379" y="430444"/>
                  </a:lnTo>
                  <a:lnTo>
                    <a:pt x="1513151" y="390564"/>
                  </a:lnTo>
                  <a:lnTo>
                    <a:pt x="1487880" y="352154"/>
                  </a:lnTo>
                  <a:lnTo>
                    <a:pt x="1460642" y="315291"/>
                  </a:lnTo>
                  <a:lnTo>
                    <a:pt x="1431514" y="280055"/>
                  </a:lnTo>
                  <a:lnTo>
                    <a:pt x="1400571" y="246522"/>
                  </a:lnTo>
                  <a:lnTo>
                    <a:pt x="1367892" y="214773"/>
                  </a:lnTo>
                  <a:lnTo>
                    <a:pt x="1333551" y="184886"/>
                  </a:lnTo>
                  <a:lnTo>
                    <a:pt x="1297627" y="156938"/>
                  </a:lnTo>
                  <a:lnTo>
                    <a:pt x="1260194" y="131009"/>
                  </a:lnTo>
                  <a:lnTo>
                    <a:pt x="1221331" y="107177"/>
                  </a:lnTo>
                  <a:lnTo>
                    <a:pt x="1181112" y="85520"/>
                  </a:lnTo>
                  <a:lnTo>
                    <a:pt x="1139616" y="66117"/>
                  </a:lnTo>
                  <a:lnTo>
                    <a:pt x="1096918" y="49046"/>
                  </a:lnTo>
                  <a:lnTo>
                    <a:pt x="1053095" y="34387"/>
                  </a:lnTo>
                  <a:lnTo>
                    <a:pt x="1008224" y="22217"/>
                  </a:lnTo>
                  <a:lnTo>
                    <a:pt x="962381" y="12614"/>
                  </a:lnTo>
                  <a:lnTo>
                    <a:pt x="915642" y="5658"/>
                  </a:lnTo>
                  <a:lnTo>
                    <a:pt x="868084" y="1427"/>
                  </a:lnTo>
                  <a:lnTo>
                    <a:pt x="819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63946" y="3069844"/>
              <a:ext cx="1640839" cy="1684020"/>
            </a:xfrm>
            <a:custGeom>
              <a:avLst/>
              <a:gdLst/>
              <a:ahLst/>
              <a:cxnLst/>
              <a:rect l="l" t="t" r="r" b="b"/>
              <a:pathLst>
                <a:path w="1640840" h="1684020">
                  <a:moveTo>
                    <a:pt x="819785" y="0"/>
                  </a:moveTo>
                  <a:lnTo>
                    <a:pt x="771603" y="1427"/>
                  </a:lnTo>
                  <a:lnTo>
                    <a:pt x="724157" y="5658"/>
                  </a:lnTo>
                  <a:lnTo>
                    <a:pt x="677522" y="12614"/>
                  </a:lnTo>
                  <a:lnTo>
                    <a:pt x="631775" y="22217"/>
                  </a:lnTo>
                  <a:lnTo>
                    <a:pt x="586994" y="34387"/>
                  </a:lnTo>
                  <a:lnTo>
                    <a:pt x="543254" y="49046"/>
                  </a:lnTo>
                  <a:lnTo>
                    <a:pt x="500633" y="66117"/>
                  </a:lnTo>
                  <a:lnTo>
                    <a:pt x="459208" y="85520"/>
                  </a:lnTo>
                  <a:lnTo>
                    <a:pt x="419055" y="107177"/>
                  </a:lnTo>
                  <a:lnTo>
                    <a:pt x="380251" y="131009"/>
                  </a:lnTo>
                  <a:lnTo>
                    <a:pt x="342873" y="156938"/>
                  </a:lnTo>
                  <a:lnTo>
                    <a:pt x="306997" y="184886"/>
                  </a:lnTo>
                  <a:lnTo>
                    <a:pt x="272701" y="214773"/>
                  </a:lnTo>
                  <a:lnTo>
                    <a:pt x="240061" y="246522"/>
                  </a:lnTo>
                  <a:lnTo>
                    <a:pt x="209154" y="280055"/>
                  </a:lnTo>
                  <a:lnTo>
                    <a:pt x="180057" y="315291"/>
                  </a:lnTo>
                  <a:lnTo>
                    <a:pt x="152846" y="352154"/>
                  </a:lnTo>
                  <a:lnTo>
                    <a:pt x="127599" y="390564"/>
                  </a:lnTo>
                  <a:lnTo>
                    <a:pt x="104392" y="430444"/>
                  </a:lnTo>
                  <a:lnTo>
                    <a:pt x="83301" y="471714"/>
                  </a:lnTo>
                  <a:lnTo>
                    <a:pt x="64404" y="514296"/>
                  </a:lnTo>
                  <a:lnTo>
                    <a:pt x="47778" y="558112"/>
                  </a:lnTo>
                  <a:lnTo>
                    <a:pt x="33499" y="603083"/>
                  </a:lnTo>
                  <a:lnTo>
                    <a:pt x="21644" y="649130"/>
                  </a:lnTo>
                  <a:lnTo>
                    <a:pt x="12290" y="696176"/>
                  </a:lnTo>
                  <a:lnTo>
                    <a:pt x="5513" y="744141"/>
                  </a:lnTo>
                  <a:lnTo>
                    <a:pt x="1391" y="792948"/>
                  </a:lnTo>
                  <a:lnTo>
                    <a:pt x="0" y="842517"/>
                  </a:lnTo>
                  <a:lnTo>
                    <a:pt x="1391" y="891955"/>
                  </a:lnTo>
                  <a:lnTo>
                    <a:pt x="5513" y="940639"/>
                  </a:lnTo>
                  <a:lnTo>
                    <a:pt x="12290" y="988489"/>
                  </a:lnTo>
                  <a:lnTo>
                    <a:pt x="21644" y="1035428"/>
                  </a:lnTo>
                  <a:lnTo>
                    <a:pt x="33499" y="1081376"/>
                  </a:lnTo>
                  <a:lnTo>
                    <a:pt x="47778" y="1126254"/>
                  </a:lnTo>
                  <a:lnTo>
                    <a:pt x="64404" y="1169985"/>
                  </a:lnTo>
                  <a:lnTo>
                    <a:pt x="83301" y="1212489"/>
                  </a:lnTo>
                  <a:lnTo>
                    <a:pt x="104392" y="1253687"/>
                  </a:lnTo>
                  <a:lnTo>
                    <a:pt x="127599" y="1293501"/>
                  </a:lnTo>
                  <a:lnTo>
                    <a:pt x="152846" y="1331852"/>
                  </a:lnTo>
                  <a:lnTo>
                    <a:pt x="180057" y="1368661"/>
                  </a:lnTo>
                  <a:lnTo>
                    <a:pt x="209154" y="1403849"/>
                  </a:lnTo>
                  <a:lnTo>
                    <a:pt x="240061" y="1437338"/>
                  </a:lnTo>
                  <a:lnTo>
                    <a:pt x="272701" y="1469049"/>
                  </a:lnTo>
                  <a:lnTo>
                    <a:pt x="306997" y="1498902"/>
                  </a:lnTo>
                  <a:lnTo>
                    <a:pt x="342873" y="1526820"/>
                  </a:lnTo>
                  <a:lnTo>
                    <a:pt x="380251" y="1552724"/>
                  </a:lnTo>
                  <a:lnTo>
                    <a:pt x="419055" y="1576535"/>
                  </a:lnTo>
                  <a:lnTo>
                    <a:pt x="459208" y="1598173"/>
                  </a:lnTo>
                  <a:lnTo>
                    <a:pt x="500634" y="1617561"/>
                  </a:lnTo>
                  <a:lnTo>
                    <a:pt x="543254" y="1634619"/>
                  </a:lnTo>
                  <a:lnTo>
                    <a:pt x="586994" y="1649269"/>
                  </a:lnTo>
                  <a:lnTo>
                    <a:pt x="631775" y="1661432"/>
                  </a:lnTo>
                  <a:lnTo>
                    <a:pt x="677522" y="1671029"/>
                  </a:lnTo>
                  <a:lnTo>
                    <a:pt x="724157" y="1677982"/>
                  </a:lnTo>
                  <a:lnTo>
                    <a:pt x="771603" y="1682211"/>
                  </a:lnTo>
                  <a:lnTo>
                    <a:pt x="819785" y="1683638"/>
                  </a:lnTo>
                  <a:lnTo>
                    <a:pt x="867971" y="1682211"/>
                  </a:lnTo>
                  <a:lnTo>
                    <a:pt x="915431" y="1677982"/>
                  </a:lnTo>
                  <a:lnTo>
                    <a:pt x="962088" y="1671029"/>
                  </a:lnTo>
                  <a:lnTo>
                    <a:pt x="1007864" y="1661432"/>
                  </a:lnTo>
                  <a:lnTo>
                    <a:pt x="1052682" y="1649269"/>
                  </a:lnTo>
                  <a:lnTo>
                    <a:pt x="1096465" y="1634619"/>
                  </a:lnTo>
                  <a:lnTo>
                    <a:pt x="1139134" y="1617561"/>
                  </a:lnTo>
                  <a:lnTo>
                    <a:pt x="1180613" y="1598173"/>
                  </a:lnTo>
                  <a:lnTo>
                    <a:pt x="1220823" y="1576535"/>
                  </a:lnTo>
                  <a:lnTo>
                    <a:pt x="1259688" y="1552724"/>
                  </a:lnTo>
                  <a:lnTo>
                    <a:pt x="1297130" y="1526820"/>
                  </a:lnTo>
                  <a:lnTo>
                    <a:pt x="1333071" y="1498902"/>
                  </a:lnTo>
                  <a:lnTo>
                    <a:pt x="1367435" y="1469049"/>
                  </a:lnTo>
                  <a:lnTo>
                    <a:pt x="1400143" y="1437338"/>
                  </a:lnTo>
                  <a:lnTo>
                    <a:pt x="1431118" y="1403849"/>
                  </a:lnTo>
                  <a:lnTo>
                    <a:pt x="1460282" y="1368661"/>
                  </a:lnTo>
                  <a:lnTo>
                    <a:pt x="1487559" y="1331852"/>
                  </a:lnTo>
                  <a:lnTo>
                    <a:pt x="1512870" y="1293501"/>
                  </a:lnTo>
                  <a:lnTo>
                    <a:pt x="1536138" y="1253687"/>
                  </a:lnTo>
                  <a:lnTo>
                    <a:pt x="1557286" y="1212489"/>
                  </a:lnTo>
                  <a:lnTo>
                    <a:pt x="1576236" y="1169985"/>
                  </a:lnTo>
                  <a:lnTo>
                    <a:pt x="1592911" y="1126254"/>
                  </a:lnTo>
                  <a:lnTo>
                    <a:pt x="1607233" y="1081376"/>
                  </a:lnTo>
                  <a:lnTo>
                    <a:pt x="1619125" y="1035428"/>
                  </a:lnTo>
                  <a:lnTo>
                    <a:pt x="1628509" y="988489"/>
                  </a:lnTo>
                  <a:lnTo>
                    <a:pt x="1635308" y="940639"/>
                  </a:lnTo>
                  <a:lnTo>
                    <a:pt x="1639444" y="891955"/>
                  </a:lnTo>
                  <a:lnTo>
                    <a:pt x="1640839" y="842517"/>
                  </a:lnTo>
                  <a:lnTo>
                    <a:pt x="1639448" y="792948"/>
                  </a:lnTo>
                  <a:lnTo>
                    <a:pt x="1635324" y="744141"/>
                  </a:lnTo>
                  <a:lnTo>
                    <a:pt x="1628544" y="696176"/>
                  </a:lnTo>
                  <a:lnTo>
                    <a:pt x="1619185" y="649130"/>
                  </a:lnTo>
                  <a:lnTo>
                    <a:pt x="1607323" y="603083"/>
                  </a:lnTo>
                  <a:lnTo>
                    <a:pt x="1593035" y="558112"/>
                  </a:lnTo>
                  <a:lnTo>
                    <a:pt x="1576397" y="514296"/>
                  </a:lnTo>
                  <a:lnTo>
                    <a:pt x="1557486" y="471714"/>
                  </a:lnTo>
                  <a:lnTo>
                    <a:pt x="1536379" y="430444"/>
                  </a:lnTo>
                  <a:lnTo>
                    <a:pt x="1513151" y="390564"/>
                  </a:lnTo>
                  <a:lnTo>
                    <a:pt x="1487880" y="352154"/>
                  </a:lnTo>
                  <a:lnTo>
                    <a:pt x="1460642" y="315291"/>
                  </a:lnTo>
                  <a:lnTo>
                    <a:pt x="1431514" y="280055"/>
                  </a:lnTo>
                  <a:lnTo>
                    <a:pt x="1400571" y="246522"/>
                  </a:lnTo>
                  <a:lnTo>
                    <a:pt x="1367892" y="214773"/>
                  </a:lnTo>
                  <a:lnTo>
                    <a:pt x="1333551" y="184886"/>
                  </a:lnTo>
                  <a:lnTo>
                    <a:pt x="1297627" y="156938"/>
                  </a:lnTo>
                  <a:lnTo>
                    <a:pt x="1260194" y="131009"/>
                  </a:lnTo>
                  <a:lnTo>
                    <a:pt x="1221331" y="107177"/>
                  </a:lnTo>
                  <a:lnTo>
                    <a:pt x="1181112" y="85520"/>
                  </a:lnTo>
                  <a:lnTo>
                    <a:pt x="1139616" y="66117"/>
                  </a:lnTo>
                  <a:lnTo>
                    <a:pt x="1096918" y="49046"/>
                  </a:lnTo>
                  <a:lnTo>
                    <a:pt x="1053095" y="34387"/>
                  </a:lnTo>
                  <a:lnTo>
                    <a:pt x="1008224" y="22217"/>
                  </a:lnTo>
                  <a:lnTo>
                    <a:pt x="962381" y="12614"/>
                  </a:lnTo>
                  <a:lnTo>
                    <a:pt x="915642" y="5658"/>
                  </a:lnTo>
                  <a:lnTo>
                    <a:pt x="868084" y="1427"/>
                  </a:lnTo>
                  <a:lnTo>
                    <a:pt x="819785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7799" y="3545763"/>
              <a:ext cx="3016250" cy="664845"/>
            </a:xfrm>
            <a:custGeom>
              <a:avLst/>
              <a:gdLst/>
              <a:ahLst/>
              <a:cxnLst/>
              <a:rect l="l" t="t" r="r" b="b"/>
              <a:pathLst>
                <a:path w="3016250" h="664845">
                  <a:moveTo>
                    <a:pt x="3015996" y="0"/>
                  </a:moveTo>
                  <a:lnTo>
                    <a:pt x="0" y="0"/>
                  </a:lnTo>
                  <a:lnTo>
                    <a:pt x="0" y="664794"/>
                  </a:lnTo>
                  <a:lnTo>
                    <a:pt x="3015996" y="664794"/>
                  </a:lnTo>
                  <a:lnTo>
                    <a:pt x="30159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77799" y="1945055"/>
            <a:ext cx="3016250" cy="6648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83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605"/>
              </a:spcBef>
            </a:pPr>
            <a:r>
              <a:rPr sz="1400" b="1" dirty="0">
                <a:latin typeface="Calibri"/>
                <a:cs typeface="Calibri"/>
              </a:rPr>
              <a:t>Hasta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3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modificaciones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permitidas.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2524" y="3427221"/>
            <a:ext cx="1266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Causales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válidas: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4791" y="3640582"/>
            <a:ext cx="278765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4445"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Liquidación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empresa,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novedades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de </a:t>
            </a:r>
            <a:r>
              <a:rPr sz="1400" b="1" dirty="0">
                <a:latin typeface="Calibri"/>
                <a:cs typeface="Calibri"/>
              </a:rPr>
              <a:t>salud,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asuntos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judiciales,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servicio </a:t>
            </a:r>
            <a:r>
              <a:rPr sz="1400" b="1" spc="-20" dirty="0">
                <a:latin typeface="Calibri"/>
                <a:cs typeface="Calibri"/>
              </a:rPr>
              <a:t>militar,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cambio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lugar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residencia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2625" y="4369739"/>
            <a:ext cx="3016250" cy="6648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1270" rIns="0" bIns="0" rtlCol="0">
            <a:spAutoFit/>
          </a:bodyPr>
          <a:lstStyle/>
          <a:p>
            <a:pPr marL="579120">
              <a:lnSpc>
                <a:spcPct val="100000"/>
              </a:lnSpc>
              <a:spcBef>
                <a:spcPts val="10"/>
              </a:spcBef>
            </a:pPr>
            <a:r>
              <a:rPr sz="1400" b="1" spc="-10" dirty="0">
                <a:latin typeface="Calibri"/>
                <a:cs typeface="Calibri"/>
              </a:rPr>
              <a:t>Contrato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aprendizaje:</a:t>
            </a:r>
            <a:endParaRPr sz="1400">
              <a:latin typeface="Calibri"/>
              <a:cs typeface="Calibri"/>
            </a:endParaRPr>
          </a:p>
          <a:p>
            <a:pPr marL="459105" marR="165735" indent="-28702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Cambio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sujeto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decisión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del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Comité </a:t>
            </a:r>
            <a:r>
              <a:rPr sz="1400" b="1" dirty="0">
                <a:latin typeface="Calibri"/>
                <a:cs typeface="Calibri"/>
              </a:rPr>
              <a:t>de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evaluación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y </a:t>
            </a:r>
            <a:r>
              <a:rPr sz="1400" b="1" spc="-10" dirty="0">
                <a:latin typeface="Calibri"/>
                <a:cs typeface="Calibri"/>
              </a:rPr>
              <a:t>seguimiento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7799" y="2740710"/>
            <a:ext cx="3016250" cy="6648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107950" rIns="0" bIns="0" rtlCol="0">
            <a:spAutoFit/>
          </a:bodyPr>
          <a:lstStyle/>
          <a:p>
            <a:pPr marL="502920">
              <a:lnSpc>
                <a:spcPts val="1595"/>
              </a:lnSpc>
              <a:spcBef>
                <a:spcPts val="850"/>
              </a:spcBef>
            </a:pPr>
            <a:r>
              <a:rPr sz="1400" b="1" spc="-10" dirty="0">
                <a:latin typeface="Calibri"/>
                <a:cs typeface="Calibri"/>
              </a:rPr>
              <a:t>Requiere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autorización </a:t>
            </a:r>
            <a:r>
              <a:rPr sz="1400" b="1" dirty="0">
                <a:latin typeface="Calibri"/>
                <a:cs typeface="Calibri"/>
              </a:rPr>
              <a:t>de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la</a:t>
            </a:r>
            <a:endParaRPr sz="1400">
              <a:latin typeface="Calibri"/>
              <a:cs typeface="Calibri"/>
            </a:endParaRPr>
          </a:p>
          <a:p>
            <a:pPr marL="573405">
              <a:lnSpc>
                <a:spcPts val="1595"/>
              </a:lnSpc>
            </a:pPr>
            <a:r>
              <a:rPr sz="1400" b="1" spc="-10" dirty="0">
                <a:latin typeface="Calibri"/>
                <a:cs typeface="Calibri"/>
              </a:rPr>
              <a:t>Coordinación</a:t>
            </a:r>
            <a:r>
              <a:rPr sz="1400" b="1" spc="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Académica.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2625" y="5192979"/>
            <a:ext cx="3016250" cy="6648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ts val="1595"/>
              </a:lnSpc>
              <a:spcBef>
                <a:spcPts val="850"/>
              </a:spcBef>
            </a:pPr>
            <a:r>
              <a:rPr sz="1400" b="1" dirty="0">
                <a:latin typeface="Calibri"/>
                <a:cs typeface="Calibri"/>
              </a:rPr>
              <a:t>Máximo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15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días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hábiles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para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emitir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ts val="1595"/>
              </a:lnSpc>
            </a:pPr>
            <a:r>
              <a:rPr sz="1400" b="1" spc="-10" dirty="0">
                <a:latin typeface="Calibri"/>
                <a:cs typeface="Calibri"/>
              </a:rPr>
              <a:t>respuesta.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64498" y="1945055"/>
            <a:ext cx="3300729" cy="6648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635" rIns="0" bIns="0" rtlCol="0">
            <a:spAutoFit/>
          </a:bodyPr>
          <a:lstStyle/>
          <a:p>
            <a:pPr marL="122555" marR="113030" algn="just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Solicitud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cambio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formato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GFPI-</a:t>
            </a:r>
            <a:r>
              <a:rPr sz="1400" dirty="0">
                <a:latin typeface="Calibri"/>
                <a:cs typeface="Calibri"/>
              </a:rPr>
              <a:t>F-165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– </a:t>
            </a:r>
            <a:r>
              <a:rPr sz="1400" dirty="0">
                <a:latin typeface="Calibri"/>
                <a:cs typeface="Calibri"/>
              </a:rPr>
              <a:t>Formato</a:t>
            </a:r>
            <a:r>
              <a:rPr sz="1400" spc="229" dirty="0">
                <a:latin typeface="Calibri"/>
                <a:cs typeface="Calibri"/>
              </a:rPr>
              <a:t>   </a:t>
            </a:r>
            <a:r>
              <a:rPr sz="1400" dirty="0">
                <a:latin typeface="Calibri"/>
                <a:cs typeface="Calibri"/>
              </a:rPr>
              <a:t>Selección</a:t>
            </a:r>
            <a:r>
              <a:rPr sz="1400" spc="490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Modificación</a:t>
            </a:r>
            <a:r>
              <a:rPr sz="1400" spc="225" dirty="0">
                <a:latin typeface="Calibri"/>
                <a:cs typeface="Calibri"/>
              </a:rPr>
              <a:t>   </a:t>
            </a:r>
            <a:r>
              <a:rPr sz="1400" spc="-25" dirty="0">
                <a:latin typeface="Calibri"/>
                <a:cs typeface="Calibri"/>
              </a:rPr>
              <a:t>de </a:t>
            </a:r>
            <a:r>
              <a:rPr sz="1400" spc="-10" dirty="0">
                <a:latin typeface="Calibri"/>
                <a:cs typeface="Calibri"/>
              </a:rPr>
              <a:t>Alternativa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Etapa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Productiva.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64498" y="3545763"/>
            <a:ext cx="3300729" cy="6648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endParaRPr sz="140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Emisión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aval,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aplica.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59672" y="4369739"/>
            <a:ext cx="3300729" cy="6648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1270" rIns="0" bIns="0" rtlCol="0">
            <a:spAutoFit/>
          </a:bodyPr>
          <a:lstStyle/>
          <a:p>
            <a:pPr marL="122555" marR="112395" algn="just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latin typeface="Calibri"/>
                <a:cs typeface="Calibri"/>
              </a:rPr>
              <a:t>Registro</a:t>
            </a:r>
            <a:r>
              <a:rPr sz="1400" spc="4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4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4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nueva</a:t>
            </a:r>
            <a:r>
              <a:rPr sz="1400" spc="4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alternativa</a:t>
            </a:r>
            <a:r>
              <a:rPr sz="1400" spc="4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45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el </a:t>
            </a:r>
            <a:r>
              <a:rPr sz="1400" dirty="0">
                <a:latin typeface="Calibri"/>
                <a:cs typeface="Calibri"/>
              </a:rPr>
              <a:t>Sistema</a:t>
            </a:r>
            <a:r>
              <a:rPr sz="1400" spc="495" dirty="0">
                <a:latin typeface="Calibri"/>
                <a:cs typeface="Calibri"/>
              </a:rPr>
              <a:t>  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495" dirty="0">
                <a:latin typeface="Calibri"/>
                <a:cs typeface="Calibri"/>
              </a:rPr>
              <a:t>   </a:t>
            </a:r>
            <a:r>
              <a:rPr sz="1400" dirty="0">
                <a:latin typeface="Calibri"/>
                <a:cs typeface="Calibri"/>
              </a:rPr>
              <a:t>Gestión</a:t>
            </a:r>
            <a:r>
              <a:rPr sz="1400" spc="495" dirty="0">
                <a:latin typeface="Calibri"/>
                <a:cs typeface="Calibri"/>
              </a:rPr>
              <a:t>   </a:t>
            </a:r>
            <a:r>
              <a:rPr sz="1400" spc="-10" dirty="0">
                <a:latin typeface="Calibri"/>
                <a:cs typeface="Calibri"/>
              </a:rPr>
              <a:t>Académico Administrativo SofiaPlus.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64498" y="2740710"/>
            <a:ext cx="3300729" cy="6648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1270" rIns="0" bIns="0" rtlCol="0">
            <a:spAutoFit/>
          </a:bodyPr>
          <a:lstStyle/>
          <a:p>
            <a:pPr marL="122555" marR="113664" algn="just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latin typeface="Calibri"/>
                <a:cs typeface="Calibri"/>
              </a:rPr>
              <a:t>Evaluación</a:t>
            </a:r>
            <a:r>
              <a:rPr sz="1400" spc="3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2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3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solicitud</a:t>
            </a:r>
            <a:r>
              <a:rPr sz="1400" spc="3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</a:t>
            </a:r>
            <a:r>
              <a:rPr sz="1400" spc="3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parte</a:t>
            </a:r>
            <a:r>
              <a:rPr sz="1400" spc="3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del </a:t>
            </a:r>
            <a:r>
              <a:rPr sz="1400" dirty="0">
                <a:latin typeface="Calibri"/>
                <a:cs typeface="Calibri"/>
              </a:rPr>
              <a:t>instructor</a:t>
            </a:r>
            <a:r>
              <a:rPr sz="1400" spc="360" dirty="0">
                <a:latin typeface="Calibri"/>
                <a:cs typeface="Calibri"/>
              </a:rPr>
              <a:t>  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360" dirty="0">
                <a:latin typeface="Calibri"/>
                <a:cs typeface="Calibri"/>
              </a:rPr>
              <a:t>   </a:t>
            </a:r>
            <a:r>
              <a:rPr sz="1400" dirty="0">
                <a:latin typeface="Calibri"/>
                <a:cs typeface="Calibri"/>
              </a:rPr>
              <a:t>seguimiento</a:t>
            </a:r>
            <a:r>
              <a:rPr sz="1400" spc="360" dirty="0">
                <a:latin typeface="Calibri"/>
                <a:cs typeface="Calibri"/>
              </a:rPr>
              <a:t>  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365" dirty="0">
                <a:latin typeface="Calibri"/>
                <a:cs typeface="Calibri"/>
              </a:rPr>
              <a:t>   </a:t>
            </a:r>
            <a:r>
              <a:rPr sz="1400" spc="-25" dirty="0">
                <a:latin typeface="Calibri"/>
                <a:cs typeface="Calibri"/>
              </a:rPr>
              <a:t>la </a:t>
            </a:r>
            <a:r>
              <a:rPr sz="1400" dirty="0">
                <a:latin typeface="Calibri"/>
                <a:cs typeface="Calibri"/>
              </a:rPr>
              <a:t>Coordinación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Académica.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59672" y="5192979"/>
            <a:ext cx="3300729" cy="6648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1270" rIns="0" bIns="0" rtlCol="0">
            <a:spAutoFit/>
          </a:bodyPr>
          <a:lstStyle/>
          <a:p>
            <a:pPr marL="122555" marR="114935" algn="just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latin typeface="Calibri"/>
                <a:cs typeface="Calibri"/>
              </a:rPr>
              <a:t>Formalización</a:t>
            </a:r>
            <a:r>
              <a:rPr sz="1400" spc="165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del</a:t>
            </a:r>
            <a:r>
              <a:rPr sz="1400" spc="175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plan</a:t>
            </a:r>
            <a:r>
              <a:rPr sz="1400" spc="170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175" dirty="0">
                <a:latin typeface="Calibri"/>
                <a:cs typeface="Calibri"/>
              </a:rPr>
              <a:t>  </a:t>
            </a:r>
            <a:r>
              <a:rPr sz="1400" spc="-10" dirty="0">
                <a:latin typeface="Calibri"/>
                <a:cs typeface="Calibri"/>
              </a:rPr>
              <a:t>actividades </a:t>
            </a:r>
            <a:r>
              <a:rPr sz="1400" dirty="0">
                <a:latin typeface="Calibri"/>
                <a:cs typeface="Calibri"/>
              </a:rPr>
              <a:t>ajustado</a:t>
            </a:r>
            <a:r>
              <a:rPr sz="1400" spc="3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3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los</a:t>
            </a:r>
            <a:r>
              <a:rPr sz="1400" spc="3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tiempos</a:t>
            </a:r>
            <a:r>
              <a:rPr sz="1400" spc="3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restantes</a:t>
            </a:r>
            <a:r>
              <a:rPr sz="1400" spc="3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38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la </a:t>
            </a:r>
            <a:r>
              <a:rPr sz="1400" dirty="0">
                <a:latin typeface="Calibri"/>
                <a:cs typeface="Calibri"/>
              </a:rPr>
              <a:t>etapa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productiva.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25566" y="3593719"/>
            <a:ext cx="248285" cy="233679"/>
          </a:xfrm>
          <a:custGeom>
            <a:avLst/>
            <a:gdLst/>
            <a:ahLst/>
            <a:cxnLst/>
            <a:rect l="l" t="t" r="r" b="b"/>
            <a:pathLst>
              <a:path w="248285" h="233679">
                <a:moveTo>
                  <a:pt x="247777" y="233679"/>
                </a:moveTo>
                <a:lnTo>
                  <a:pt x="0" y="233679"/>
                </a:lnTo>
                <a:lnTo>
                  <a:pt x="0" y="0"/>
                </a:lnTo>
                <a:lnTo>
                  <a:pt x="247777" y="0"/>
                </a:lnTo>
                <a:lnTo>
                  <a:pt x="247777" y="233679"/>
                </a:lnTo>
                <a:close/>
              </a:path>
            </a:pathLst>
          </a:custGeom>
          <a:ln w="95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12966" y="3593719"/>
            <a:ext cx="248285" cy="233679"/>
          </a:xfrm>
          <a:custGeom>
            <a:avLst/>
            <a:gdLst/>
            <a:ahLst/>
            <a:cxnLst/>
            <a:rect l="l" t="t" r="r" b="b"/>
            <a:pathLst>
              <a:path w="248285" h="233679">
                <a:moveTo>
                  <a:pt x="247777" y="233679"/>
                </a:moveTo>
                <a:lnTo>
                  <a:pt x="0" y="233679"/>
                </a:lnTo>
                <a:lnTo>
                  <a:pt x="0" y="0"/>
                </a:lnTo>
                <a:lnTo>
                  <a:pt x="247777" y="0"/>
                </a:lnTo>
                <a:lnTo>
                  <a:pt x="247777" y="233679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377799" y="2044128"/>
            <a:ext cx="8084820" cy="4688840"/>
            <a:chOff x="377799" y="2044128"/>
            <a:chExt cx="8084820" cy="4688840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1074" y="3284982"/>
              <a:ext cx="138556" cy="1423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1074" y="4421505"/>
              <a:ext cx="138556" cy="14223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0000" y="3803142"/>
              <a:ext cx="139826" cy="1422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9594" y="3040252"/>
              <a:ext cx="138556" cy="1422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9594" y="4641342"/>
              <a:ext cx="138556" cy="14236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229735" y="2277491"/>
              <a:ext cx="1519555" cy="3248025"/>
            </a:xfrm>
            <a:custGeom>
              <a:avLst/>
              <a:gdLst/>
              <a:ahLst/>
              <a:cxnLst/>
              <a:rect l="l" t="t" r="r" b="b"/>
              <a:pathLst>
                <a:path w="1519554" h="3248025">
                  <a:moveTo>
                    <a:pt x="0" y="0"/>
                  </a:moveTo>
                  <a:lnTo>
                    <a:pt x="802259" y="0"/>
                  </a:lnTo>
                  <a:lnTo>
                    <a:pt x="802259" y="817626"/>
                  </a:lnTo>
                  <a:lnTo>
                    <a:pt x="1519174" y="817626"/>
                  </a:lnTo>
                </a:path>
                <a:path w="1519554" h="3248025">
                  <a:moveTo>
                    <a:pt x="0" y="3247898"/>
                  </a:moveTo>
                  <a:lnTo>
                    <a:pt x="735964" y="3247898"/>
                  </a:lnTo>
                  <a:lnTo>
                    <a:pt x="735964" y="2468245"/>
                  </a:lnTo>
                  <a:lnTo>
                    <a:pt x="1471929" y="2468245"/>
                  </a:lnTo>
                </a:path>
                <a:path w="1519554" h="3248025">
                  <a:moveTo>
                    <a:pt x="0" y="1600708"/>
                  </a:moveTo>
                  <a:lnTo>
                    <a:pt x="896747" y="1600708"/>
                  </a:lnTo>
                </a:path>
                <a:path w="1519554" h="3248025">
                  <a:moveTo>
                    <a:pt x="0" y="2424684"/>
                  </a:moveTo>
                  <a:lnTo>
                    <a:pt x="561593" y="2424684"/>
                  </a:lnTo>
                  <a:lnTo>
                    <a:pt x="561593" y="2204212"/>
                  </a:lnTo>
                  <a:lnTo>
                    <a:pt x="1123188" y="2204212"/>
                  </a:lnTo>
                </a:path>
                <a:path w="1519554" h="3248025">
                  <a:moveTo>
                    <a:pt x="0" y="795655"/>
                  </a:moveTo>
                  <a:lnTo>
                    <a:pt x="570991" y="795655"/>
                  </a:lnTo>
                  <a:lnTo>
                    <a:pt x="570991" y="1062863"/>
                  </a:lnTo>
                  <a:lnTo>
                    <a:pt x="1141984" y="106286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2437" y="3284982"/>
              <a:ext cx="138683" cy="14236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437" y="4421505"/>
              <a:ext cx="138683" cy="1422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2242" y="3803142"/>
              <a:ext cx="139953" cy="1422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3917" y="3040252"/>
              <a:ext cx="138684" cy="14223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3917" y="4641342"/>
              <a:ext cx="138684" cy="14236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770880" y="2239390"/>
              <a:ext cx="1981835" cy="3324225"/>
            </a:xfrm>
            <a:custGeom>
              <a:avLst/>
              <a:gdLst/>
              <a:ahLst/>
              <a:cxnLst/>
              <a:rect l="l" t="t" r="r" b="b"/>
              <a:pathLst>
                <a:path w="1981834" h="3324225">
                  <a:moveTo>
                    <a:pt x="247396" y="1576197"/>
                  </a:moveTo>
                  <a:lnTo>
                    <a:pt x="245491" y="1569377"/>
                  </a:lnTo>
                  <a:lnTo>
                    <a:pt x="240309" y="1563751"/>
                  </a:lnTo>
                  <a:lnTo>
                    <a:pt x="232600" y="1559953"/>
                  </a:lnTo>
                  <a:lnTo>
                    <a:pt x="223139" y="1558544"/>
                  </a:lnTo>
                  <a:lnTo>
                    <a:pt x="121920" y="1558544"/>
                  </a:lnTo>
                  <a:lnTo>
                    <a:pt x="112496" y="1559953"/>
                  </a:lnTo>
                  <a:lnTo>
                    <a:pt x="104787" y="1563751"/>
                  </a:lnTo>
                  <a:lnTo>
                    <a:pt x="99568" y="1569377"/>
                  </a:lnTo>
                  <a:lnTo>
                    <a:pt x="97663" y="1576197"/>
                  </a:lnTo>
                  <a:lnTo>
                    <a:pt x="99568" y="1583105"/>
                  </a:lnTo>
                  <a:lnTo>
                    <a:pt x="104787" y="1588757"/>
                  </a:lnTo>
                  <a:lnTo>
                    <a:pt x="112496" y="1592580"/>
                  </a:lnTo>
                  <a:lnTo>
                    <a:pt x="121920" y="1593977"/>
                  </a:lnTo>
                  <a:lnTo>
                    <a:pt x="223139" y="1593977"/>
                  </a:lnTo>
                  <a:lnTo>
                    <a:pt x="232600" y="1592580"/>
                  </a:lnTo>
                  <a:lnTo>
                    <a:pt x="240309" y="1588757"/>
                  </a:lnTo>
                  <a:lnTo>
                    <a:pt x="245491" y="1583105"/>
                  </a:lnTo>
                  <a:lnTo>
                    <a:pt x="247396" y="1576197"/>
                  </a:lnTo>
                  <a:close/>
                </a:path>
                <a:path w="1981834" h="3324225">
                  <a:moveTo>
                    <a:pt x="247396" y="1499108"/>
                  </a:moveTo>
                  <a:lnTo>
                    <a:pt x="245491" y="1492288"/>
                  </a:lnTo>
                  <a:lnTo>
                    <a:pt x="240309" y="1486662"/>
                  </a:lnTo>
                  <a:lnTo>
                    <a:pt x="232600" y="1482864"/>
                  </a:lnTo>
                  <a:lnTo>
                    <a:pt x="223139" y="1481455"/>
                  </a:lnTo>
                  <a:lnTo>
                    <a:pt x="121920" y="1481455"/>
                  </a:lnTo>
                  <a:lnTo>
                    <a:pt x="112496" y="1482864"/>
                  </a:lnTo>
                  <a:lnTo>
                    <a:pt x="104787" y="1486662"/>
                  </a:lnTo>
                  <a:lnTo>
                    <a:pt x="99568" y="1492288"/>
                  </a:lnTo>
                  <a:lnTo>
                    <a:pt x="97663" y="1499108"/>
                  </a:lnTo>
                  <a:lnTo>
                    <a:pt x="99568" y="1506004"/>
                  </a:lnTo>
                  <a:lnTo>
                    <a:pt x="104787" y="1511604"/>
                  </a:lnTo>
                  <a:lnTo>
                    <a:pt x="112496" y="1515389"/>
                  </a:lnTo>
                  <a:lnTo>
                    <a:pt x="121920" y="1516761"/>
                  </a:lnTo>
                  <a:lnTo>
                    <a:pt x="223139" y="1516761"/>
                  </a:lnTo>
                  <a:lnTo>
                    <a:pt x="232600" y="1515389"/>
                  </a:lnTo>
                  <a:lnTo>
                    <a:pt x="240309" y="1511604"/>
                  </a:lnTo>
                  <a:lnTo>
                    <a:pt x="245491" y="1506004"/>
                  </a:lnTo>
                  <a:lnTo>
                    <a:pt x="247396" y="1499108"/>
                  </a:lnTo>
                  <a:close/>
                </a:path>
                <a:path w="1981834" h="3324225">
                  <a:moveTo>
                    <a:pt x="345059" y="1403223"/>
                  </a:moveTo>
                  <a:lnTo>
                    <a:pt x="343141" y="1396326"/>
                  </a:lnTo>
                  <a:lnTo>
                    <a:pt x="337921" y="1390675"/>
                  </a:lnTo>
                  <a:lnTo>
                    <a:pt x="330212" y="1386852"/>
                  </a:lnTo>
                  <a:lnTo>
                    <a:pt x="320802" y="1385443"/>
                  </a:lnTo>
                  <a:lnTo>
                    <a:pt x="24384" y="1385443"/>
                  </a:lnTo>
                  <a:lnTo>
                    <a:pt x="14884" y="1386852"/>
                  </a:lnTo>
                  <a:lnTo>
                    <a:pt x="7137" y="1390675"/>
                  </a:lnTo>
                  <a:lnTo>
                    <a:pt x="1905" y="1396326"/>
                  </a:lnTo>
                  <a:lnTo>
                    <a:pt x="0" y="1403223"/>
                  </a:lnTo>
                  <a:lnTo>
                    <a:pt x="0" y="1672209"/>
                  </a:lnTo>
                  <a:lnTo>
                    <a:pt x="1905" y="1679105"/>
                  </a:lnTo>
                  <a:lnTo>
                    <a:pt x="7137" y="1684705"/>
                  </a:lnTo>
                  <a:lnTo>
                    <a:pt x="14884" y="1688490"/>
                  </a:lnTo>
                  <a:lnTo>
                    <a:pt x="24384" y="1689862"/>
                  </a:lnTo>
                  <a:lnTo>
                    <a:pt x="123063" y="1689862"/>
                  </a:lnTo>
                  <a:lnTo>
                    <a:pt x="123063" y="1654556"/>
                  </a:lnTo>
                  <a:lnTo>
                    <a:pt x="48641" y="1654556"/>
                  </a:lnTo>
                  <a:lnTo>
                    <a:pt x="48641" y="1420876"/>
                  </a:lnTo>
                  <a:lnTo>
                    <a:pt x="296418" y="1420876"/>
                  </a:lnTo>
                  <a:lnTo>
                    <a:pt x="296418" y="1654556"/>
                  </a:lnTo>
                  <a:lnTo>
                    <a:pt x="223139" y="1654556"/>
                  </a:lnTo>
                  <a:lnTo>
                    <a:pt x="223139" y="1689862"/>
                  </a:lnTo>
                  <a:lnTo>
                    <a:pt x="320802" y="1689862"/>
                  </a:lnTo>
                  <a:lnTo>
                    <a:pt x="330212" y="1688490"/>
                  </a:lnTo>
                  <a:lnTo>
                    <a:pt x="337921" y="1684705"/>
                  </a:lnTo>
                  <a:lnTo>
                    <a:pt x="343141" y="1679105"/>
                  </a:lnTo>
                  <a:lnTo>
                    <a:pt x="345059" y="1672209"/>
                  </a:lnTo>
                  <a:lnTo>
                    <a:pt x="345059" y="1403223"/>
                  </a:lnTo>
                  <a:close/>
                </a:path>
                <a:path w="1981834" h="3324225">
                  <a:moveTo>
                    <a:pt x="1979676" y="38100"/>
                  </a:moveTo>
                  <a:lnTo>
                    <a:pt x="1960626" y="28575"/>
                  </a:lnTo>
                  <a:lnTo>
                    <a:pt x="1903476" y="0"/>
                  </a:lnTo>
                  <a:lnTo>
                    <a:pt x="1903476" y="28575"/>
                  </a:lnTo>
                  <a:lnTo>
                    <a:pt x="1215771" y="28575"/>
                  </a:lnTo>
                  <a:lnTo>
                    <a:pt x="1211453" y="32766"/>
                  </a:lnTo>
                  <a:lnTo>
                    <a:pt x="1211453" y="846201"/>
                  </a:lnTo>
                  <a:lnTo>
                    <a:pt x="462280" y="846201"/>
                  </a:lnTo>
                  <a:lnTo>
                    <a:pt x="462280" y="865251"/>
                  </a:lnTo>
                  <a:lnTo>
                    <a:pt x="1226312" y="865251"/>
                  </a:lnTo>
                  <a:lnTo>
                    <a:pt x="1230503" y="860933"/>
                  </a:lnTo>
                  <a:lnTo>
                    <a:pt x="1230503" y="855726"/>
                  </a:lnTo>
                  <a:lnTo>
                    <a:pt x="1230503" y="846201"/>
                  </a:lnTo>
                  <a:lnTo>
                    <a:pt x="1230503" y="47625"/>
                  </a:lnTo>
                  <a:lnTo>
                    <a:pt x="1903476" y="47625"/>
                  </a:lnTo>
                  <a:lnTo>
                    <a:pt x="1903476" y="76200"/>
                  </a:lnTo>
                  <a:lnTo>
                    <a:pt x="1960626" y="47625"/>
                  </a:lnTo>
                  <a:lnTo>
                    <a:pt x="1979676" y="38100"/>
                  </a:lnTo>
                  <a:close/>
                </a:path>
                <a:path w="1981834" h="3324225">
                  <a:moveTo>
                    <a:pt x="1981454" y="3285998"/>
                  </a:moveTo>
                  <a:lnTo>
                    <a:pt x="1962404" y="3276473"/>
                  </a:lnTo>
                  <a:lnTo>
                    <a:pt x="1905254" y="3247898"/>
                  </a:lnTo>
                  <a:lnTo>
                    <a:pt x="1905254" y="3276473"/>
                  </a:lnTo>
                  <a:lnTo>
                    <a:pt x="1255014" y="3276473"/>
                  </a:lnTo>
                  <a:lnTo>
                    <a:pt x="1255014" y="2515870"/>
                  </a:lnTo>
                  <a:lnTo>
                    <a:pt x="1255014" y="2506345"/>
                  </a:lnTo>
                  <a:lnTo>
                    <a:pt x="1255014" y="2501138"/>
                  </a:lnTo>
                  <a:lnTo>
                    <a:pt x="1250696" y="2496820"/>
                  </a:lnTo>
                  <a:lnTo>
                    <a:pt x="509524" y="2496820"/>
                  </a:lnTo>
                  <a:lnTo>
                    <a:pt x="509524" y="2515870"/>
                  </a:lnTo>
                  <a:lnTo>
                    <a:pt x="1235964" y="2515870"/>
                  </a:lnTo>
                  <a:lnTo>
                    <a:pt x="1235964" y="3291205"/>
                  </a:lnTo>
                  <a:lnTo>
                    <a:pt x="1240282" y="3295523"/>
                  </a:lnTo>
                  <a:lnTo>
                    <a:pt x="1905254" y="3295523"/>
                  </a:lnTo>
                  <a:lnTo>
                    <a:pt x="1905254" y="3324098"/>
                  </a:lnTo>
                  <a:lnTo>
                    <a:pt x="1962404" y="3295523"/>
                  </a:lnTo>
                  <a:lnTo>
                    <a:pt x="1981454" y="3285998"/>
                  </a:lnTo>
                  <a:close/>
                </a:path>
                <a:path w="1981834" h="3324225">
                  <a:moveTo>
                    <a:pt x="1981454" y="2462784"/>
                  </a:moveTo>
                  <a:lnTo>
                    <a:pt x="1962404" y="2453259"/>
                  </a:lnTo>
                  <a:lnTo>
                    <a:pt x="1905254" y="2424684"/>
                  </a:lnTo>
                  <a:lnTo>
                    <a:pt x="1905254" y="2453259"/>
                  </a:lnTo>
                  <a:lnTo>
                    <a:pt x="1429385" y="2453259"/>
                  </a:lnTo>
                  <a:lnTo>
                    <a:pt x="1429385" y="2251837"/>
                  </a:lnTo>
                  <a:lnTo>
                    <a:pt x="1429385" y="2242312"/>
                  </a:lnTo>
                  <a:lnTo>
                    <a:pt x="1429385" y="2237105"/>
                  </a:lnTo>
                  <a:lnTo>
                    <a:pt x="1425194" y="2232787"/>
                  </a:lnTo>
                  <a:lnTo>
                    <a:pt x="858266" y="2232787"/>
                  </a:lnTo>
                  <a:lnTo>
                    <a:pt x="858266" y="2251837"/>
                  </a:lnTo>
                  <a:lnTo>
                    <a:pt x="1410335" y="2251837"/>
                  </a:lnTo>
                  <a:lnTo>
                    <a:pt x="1410335" y="2467991"/>
                  </a:lnTo>
                  <a:lnTo>
                    <a:pt x="1414653" y="2472309"/>
                  </a:lnTo>
                  <a:lnTo>
                    <a:pt x="1905254" y="2472309"/>
                  </a:lnTo>
                  <a:lnTo>
                    <a:pt x="1905254" y="2500884"/>
                  </a:lnTo>
                  <a:lnTo>
                    <a:pt x="1962404" y="2472309"/>
                  </a:lnTo>
                  <a:lnTo>
                    <a:pt x="1981454" y="2462784"/>
                  </a:lnTo>
                  <a:close/>
                </a:path>
                <a:path w="1981834" h="3324225">
                  <a:moveTo>
                    <a:pt x="1981454" y="1638808"/>
                  </a:moveTo>
                  <a:lnTo>
                    <a:pt x="1962404" y="1629283"/>
                  </a:lnTo>
                  <a:lnTo>
                    <a:pt x="1905254" y="1600708"/>
                  </a:lnTo>
                  <a:lnTo>
                    <a:pt x="1905254" y="1629283"/>
                  </a:lnTo>
                  <a:lnTo>
                    <a:pt x="1084707" y="1629283"/>
                  </a:lnTo>
                  <a:lnTo>
                    <a:pt x="1084707" y="1648333"/>
                  </a:lnTo>
                  <a:lnTo>
                    <a:pt x="1905254" y="1648333"/>
                  </a:lnTo>
                  <a:lnTo>
                    <a:pt x="1905254" y="1676908"/>
                  </a:lnTo>
                  <a:lnTo>
                    <a:pt x="1962404" y="1648333"/>
                  </a:lnTo>
                  <a:lnTo>
                    <a:pt x="1981454" y="1638808"/>
                  </a:lnTo>
                  <a:close/>
                </a:path>
                <a:path w="1981834" h="3324225">
                  <a:moveTo>
                    <a:pt x="1981454" y="833755"/>
                  </a:moveTo>
                  <a:lnTo>
                    <a:pt x="1962404" y="824230"/>
                  </a:lnTo>
                  <a:lnTo>
                    <a:pt x="1905254" y="795655"/>
                  </a:lnTo>
                  <a:lnTo>
                    <a:pt x="1905254" y="824230"/>
                  </a:lnTo>
                  <a:lnTo>
                    <a:pt x="1405255" y="824230"/>
                  </a:lnTo>
                  <a:lnTo>
                    <a:pt x="1400937" y="828421"/>
                  </a:lnTo>
                  <a:lnTo>
                    <a:pt x="1400937" y="1091438"/>
                  </a:lnTo>
                  <a:lnTo>
                    <a:pt x="839470" y="1091438"/>
                  </a:lnTo>
                  <a:lnTo>
                    <a:pt x="839470" y="1110488"/>
                  </a:lnTo>
                  <a:lnTo>
                    <a:pt x="1415796" y="1110488"/>
                  </a:lnTo>
                  <a:lnTo>
                    <a:pt x="1419987" y="1106170"/>
                  </a:lnTo>
                  <a:lnTo>
                    <a:pt x="1419987" y="1100963"/>
                  </a:lnTo>
                  <a:lnTo>
                    <a:pt x="1419987" y="1091438"/>
                  </a:lnTo>
                  <a:lnTo>
                    <a:pt x="1419987" y="843280"/>
                  </a:lnTo>
                  <a:lnTo>
                    <a:pt x="1905254" y="843280"/>
                  </a:lnTo>
                  <a:lnTo>
                    <a:pt x="1905254" y="871855"/>
                  </a:lnTo>
                  <a:lnTo>
                    <a:pt x="1962404" y="843280"/>
                  </a:lnTo>
                  <a:lnTo>
                    <a:pt x="1981454" y="8337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70880" y="3624833"/>
              <a:ext cx="345440" cy="304800"/>
            </a:xfrm>
            <a:custGeom>
              <a:avLst/>
              <a:gdLst/>
              <a:ahLst/>
              <a:cxnLst/>
              <a:rect l="l" t="t" r="r" b="b"/>
              <a:pathLst>
                <a:path w="345439" h="304800">
                  <a:moveTo>
                    <a:pt x="320802" y="304419"/>
                  </a:moveTo>
                  <a:lnTo>
                    <a:pt x="223139" y="304419"/>
                  </a:lnTo>
                  <a:lnTo>
                    <a:pt x="223139" y="269113"/>
                  </a:lnTo>
                  <a:lnTo>
                    <a:pt x="296418" y="269113"/>
                  </a:lnTo>
                  <a:lnTo>
                    <a:pt x="296418" y="35433"/>
                  </a:lnTo>
                  <a:lnTo>
                    <a:pt x="48641" y="35433"/>
                  </a:lnTo>
                  <a:lnTo>
                    <a:pt x="48641" y="269113"/>
                  </a:lnTo>
                  <a:lnTo>
                    <a:pt x="123062" y="269113"/>
                  </a:lnTo>
                  <a:lnTo>
                    <a:pt x="123062" y="304419"/>
                  </a:lnTo>
                  <a:lnTo>
                    <a:pt x="24384" y="304419"/>
                  </a:lnTo>
                  <a:lnTo>
                    <a:pt x="14894" y="303035"/>
                  </a:lnTo>
                  <a:lnTo>
                    <a:pt x="7143" y="299259"/>
                  </a:lnTo>
                  <a:lnTo>
                    <a:pt x="1916" y="293649"/>
                  </a:lnTo>
                  <a:lnTo>
                    <a:pt x="0" y="286766"/>
                  </a:lnTo>
                  <a:lnTo>
                    <a:pt x="0" y="17780"/>
                  </a:lnTo>
                  <a:lnTo>
                    <a:pt x="1916" y="10876"/>
                  </a:lnTo>
                  <a:lnTo>
                    <a:pt x="7143" y="5222"/>
                  </a:lnTo>
                  <a:lnTo>
                    <a:pt x="14894" y="1402"/>
                  </a:lnTo>
                  <a:lnTo>
                    <a:pt x="24384" y="0"/>
                  </a:lnTo>
                  <a:lnTo>
                    <a:pt x="320802" y="0"/>
                  </a:lnTo>
                  <a:lnTo>
                    <a:pt x="330217" y="1402"/>
                  </a:lnTo>
                  <a:lnTo>
                    <a:pt x="337931" y="5222"/>
                  </a:lnTo>
                  <a:lnTo>
                    <a:pt x="343144" y="10876"/>
                  </a:lnTo>
                  <a:lnTo>
                    <a:pt x="345059" y="17780"/>
                  </a:lnTo>
                  <a:lnTo>
                    <a:pt x="345059" y="286766"/>
                  </a:lnTo>
                  <a:lnTo>
                    <a:pt x="343144" y="293649"/>
                  </a:lnTo>
                  <a:lnTo>
                    <a:pt x="337931" y="299259"/>
                  </a:lnTo>
                  <a:lnTo>
                    <a:pt x="330217" y="303035"/>
                  </a:lnTo>
                  <a:lnTo>
                    <a:pt x="320802" y="304419"/>
                  </a:lnTo>
                  <a:close/>
                </a:path>
              </a:pathLst>
            </a:custGeom>
            <a:ln w="952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376926" y="3558412"/>
              <a:ext cx="345440" cy="304800"/>
            </a:xfrm>
            <a:custGeom>
              <a:avLst/>
              <a:gdLst/>
              <a:ahLst/>
              <a:cxnLst/>
              <a:rect l="l" t="t" r="r" b="b"/>
              <a:pathLst>
                <a:path w="345439" h="304800">
                  <a:moveTo>
                    <a:pt x="247396" y="190754"/>
                  </a:moveTo>
                  <a:lnTo>
                    <a:pt x="245478" y="183857"/>
                  </a:lnTo>
                  <a:lnTo>
                    <a:pt x="240258" y="178206"/>
                  </a:lnTo>
                  <a:lnTo>
                    <a:pt x="232549" y="174383"/>
                  </a:lnTo>
                  <a:lnTo>
                    <a:pt x="223139" y="172974"/>
                  </a:lnTo>
                  <a:lnTo>
                    <a:pt x="121920" y="172974"/>
                  </a:lnTo>
                  <a:lnTo>
                    <a:pt x="112420" y="174383"/>
                  </a:lnTo>
                  <a:lnTo>
                    <a:pt x="104673" y="178206"/>
                  </a:lnTo>
                  <a:lnTo>
                    <a:pt x="99441" y="183857"/>
                  </a:lnTo>
                  <a:lnTo>
                    <a:pt x="97536" y="190754"/>
                  </a:lnTo>
                  <a:lnTo>
                    <a:pt x="99441" y="197586"/>
                  </a:lnTo>
                  <a:lnTo>
                    <a:pt x="104673" y="203200"/>
                  </a:lnTo>
                  <a:lnTo>
                    <a:pt x="112420" y="207010"/>
                  </a:lnTo>
                  <a:lnTo>
                    <a:pt x="121920" y="208407"/>
                  </a:lnTo>
                  <a:lnTo>
                    <a:pt x="223139" y="208407"/>
                  </a:lnTo>
                  <a:lnTo>
                    <a:pt x="232549" y="207010"/>
                  </a:lnTo>
                  <a:lnTo>
                    <a:pt x="240258" y="203200"/>
                  </a:lnTo>
                  <a:lnTo>
                    <a:pt x="245478" y="197586"/>
                  </a:lnTo>
                  <a:lnTo>
                    <a:pt x="247396" y="190754"/>
                  </a:lnTo>
                  <a:close/>
                </a:path>
                <a:path w="345439" h="304800">
                  <a:moveTo>
                    <a:pt x="247396" y="113538"/>
                  </a:moveTo>
                  <a:lnTo>
                    <a:pt x="245478" y="106718"/>
                  </a:lnTo>
                  <a:lnTo>
                    <a:pt x="240258" y="101092"/>
                  </a:lnTo>
                  <a:lnTo>
                    <a:pt x="232549" y="97294"/>
                  </a:lnTo>
                  <a:lnTo>
                    <a:pt x="223139" y="95885"/>
                  </a:lnTo>
                  <a:lnTo>
                    <a:pt x="121920" y="95885"/>
                  </a:lnTo>
                  <a:lnTo>
                    <a:pt x="112420" y="97294"/>
                  </a:lnTo>
                  <a:lnTo>
                    <a:pt x="104673" y="101092"/>
                  </a:lnTo>
                  <a:lnTo>
                    <a:pt x="99441" y="106718"/>
                  </a:lnTo>
                  <a:lnTo>
                    <a:pt x="97536" y="113538"/>
                  </a:lnTo>
                  <a:lnTo>
                    <a:pt x="99441" y="120446"/>
                  </a:lnTo>
                  <a:lnTo>
                    <a:pt x="104673" y="126098"/>
                  </a:lnTo>
                  <a:lnTo>
                    <a:pt x="112420" y="129921"/>
                  </a:lnTo>
                  <a:lnTo>
                    <a:pt x="121920" y="131318"/>
                  </a:lnTo>
                  <a:lnTo>
                    <a:pt x="223139" y="131318"/>
                  </a:lnTo>
                  <a:lnTo>
                    <a:pt x="232549" y="129921"/>
                  </a:lnTo>
                  <a:lnTo>
                    <a:pt x="240258" y="126098"/>
                  </a:lnTo>
                  <a:lnTo>
                    <a:pt x="245478" y="120446"/>
                  </a:lnTo>
                  <a:lnTo>
                    <a:pt x="247396" y="113538"/>
                  </a:lnTo>
                  <a:close/>
                </a:path>
                <a:path w="345439" h="304800">
                  <a:moveTo>
                    <a:pt x="345059" y="17653"/>
                  </a:moveTo>
                  <a:lnTo>
                    <a:pt x="343141" y="10769"/>
                  </a:lnTo>
                  <a:lnTo>
                    <a:pt x="337908" y="5168"/>
                  </a:lnTo>
                  <a:lnTo>
                    <a:pt x="330161" y="1384"/>
                  </a:lnTo>
                  <a:lnTo>
                    <a:pt x="320675" y="0"/>
                  </a:lnTo>
                  <a:lnTo>
                    <a:pt x="296418" y="0"/>
                  </a:lnTo>
                  <a:lnTo>
                    <a:pt x="296418" y="35318"/>
                  </a:lnTo>
                  <a:lnTo>
                    <a:pt x="296418" y="268986"/>
                  </a:lnTo>
                  <a:lnTo>
                    <a:pt x="48641" y="268986"/>
                  </a:lnTo>
                  <a:lnTo>
                    <a:pt x="48641" y="35318"/>
                  </a:lnTo>
                  <a:lnTo>
                    <a:pt x="296418" y="35318"/>
                  </a:lnTo>
                  <a:lnTo>
                    <a:pt x="296418" y="0"/>
                  </a:lnTo>
                  <a:lnTo>
                    <a:pt x="24257" y="0"/>
                  </a:lnTo>
                  <a:lnTo>
                    <a:pt x="14833" y="1384"/>
                  </a:lnTo>
                  <a:lnTo>
                    <a:pt x="7124" y="5168"/>
                  </a:lnTo>
                  <a:lnTo>
                    <a:pt x="1905" y="10769"/>
                  </a:lnTo>
                  <a:lnTo>
                    <a:pt x="0" y="17653"/>
                  </a:lnTo>
                  <a:lnTo>
                    <a:pt x="0" y="286639"/>
                  </a:lnTo>
                  <a:lnTo>
                    <a:pt x="1905" y="293547"/>
                  </a:lnTo>
                  <a:lnTo>
                    <a:pt x="7124" y="299199"/>
                  </a:lnTo>
                  <a:lnTo>
                    <a:pt x="14833" y="303022"/>
                  </a:lnTo>
                  <a:lnTo>
                    <a:pt x="24257" y="304419"/>
                  </a:lnTo>
                  <a:lnTo>
                    <a:pt x="320675" y="304419"/>
                  </a:lnTo>
                  <a:lnTo>
                    <a:pt x="330161" y="303022"/>
                  </a:lnTo>
                  <a:lnTo>
                    <a:pt x="337908" y="299199"/>
                  </a:lnTo>
                  <a:lnTo>
                    <a:pt x="343141" y="293547"/>
                  </a:lnTo>
                  <a:lnTo>
                    <a:pt x="345059" y="286639"/>
                  </a:lnTo>
                  <a:lnTo>
                    <a:pt x="345059" y="268986"/>
                  </a:lnTo>
                  <a:lnTo>
                    <a:pt x="345059" y="35318"/>
                  </a:lnTo>
                  <a:lnTo>
                    <a:pt x="345059" y="17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76925" y="3558413"/>
              <a:ext cx="345440" cy="304800"/>
            </a:xfrm>
            <a:custGeom>
              <a:avLst/>
              <a:gdLst/>
              <a:ahLst/>
              <a:cxnLst/>
              <a:rect l="l" t="t" r="r" b="b"/>
              <a:pathLst>
                <a:path w="345439" h="304800">
                  <a:moveTo>
                    <a:pt x="320675" y="0"/>
                  </a:moveTo>
                  <a:lnTo>
                    <a:pt x="24257" y="0"/>
                  </a:lnTo>
                  <a:lnTo>
                    <a:pt x="14841" y="1383"/>
                  </a:lnTo>
                  <a:lnTo>
                    <a:pt x="7127" y="5159"/>
                  </a:lnTo>
                  <a:lnTo>
                    <a:pt x="1914" y="10769"/>
                  </a:lnTo>
                  <a:lnTo>
                    <a:pt x="0" y="17652"/>
                  </a:lnTo>
                  <a:lnTo>
                    <a:pt x="0" y="286638"/>
                  </a:lnTo>
                  <a:lnTo>
                    <a:pt x="1914" y="293542"/>
                  </a:lnTo>
                  <a:lnTo>
                    <a:pt x="7127" y="299196"/>
                  </a:lnTo>
                  <a:lnTo>
                    <a:pt x="14841" y="303016"/>
                  </a:lnTo>
                  <a:lnTo>
                    <a:pt x="24257" y="304419"/>
                  </a:lnTo>
                  <a:lnTo>
                    <a:pt x="320675" y="304419"/>
                  </a:lnTo>
                  <a:lnTo>
                    <a:pt x="330164" y="303016"/>
                  </a:lnTo>
                  <a:lnTo>
                    <a:pt x="337915" y="299196"/>
                  </a:lnTo>
                  <a:lnTo>
                    <a:pt x="343142" y="293542"/>
                  </a:lnTo>
                  <a:lnTo>
                    <a:pt x="345059" y="286638"/>
                  </a:lnTo>
                  <a:lnTo>
                    <a:pt x="345059" y="17652"/>
                  </a:lnTo>
                  <a:lnTo>
                    <a:pt x="343142" y="10769"/>
                  </a:lnTo>
                  <a:lnTo>
                    <a:pt x="337915" y="5159"/>
                  </a:lnTo>
                  <a:lnTo>
                    <a:pt x="330164" y="1383"/>
                  </a:lnTo>
                  <a:lnTo>
                    <a:pt x="320675" y="0"/>
                  </a:lnTo>
                  <a:close/>
                </a:path>
              </a:pathLst>
            </a:custGeom>
            <a:ln w="9524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64326" y="3558412"/>
              <a:ext cx="345440" cy="304800"/>
            </a:xfrm>
            <a:custGeom>
              <a:avLst/>
              <a:gdLst/>
              <a:ahLst/>
              <a:cxnLst/>
              <a:rect l="l" t="t" r="r" b="b"/>
              <a:pathLst>
                <a:path w="345440" h="304800">
                  <a:moveTo>
                    <a:pt x="247396" y="190754"/>
                  </a:moveTo>
                  <a:lnTo>
                    <a:pt x="245491" y="183857"/>
                  </a:lnTo>
                  <a:lnTo>
                    <a:pt x="240309" y="178206"/>
                  </a:lnTo>
                  <a:lnTo>
                    <a:pt x="232600" y="174383"/>
                  </a:lnTo>
                  <a:lnTo>
                    <a:pt x="223139" y="172974"/>
                  </a:lnTo>
                  <a:lnTo>
                    <a:pt x="121920" y="172974"/>
                  </a:lnTo>
                  <a:lnTo>
                    <a:pt x="112445" y="174383"/>
                  </a:lnTo>
                  <a:lnTo>
                    <a:pt x="104736" y="178206"/>
                  </a:lnTo>
                  <a:lnTo>
                    <a:pt x="99555" y="183857"/>
                  </a:lnTo>
                  <a:lnTo>
                    <a:pt x="97663" y="190754"/>
                  </a:lnTo>
                  <a:lnTo>
                    <a:pt x="99555" y="197586"/>
                  </a:lnTo>
                  <a:lnTo>
                    <a:pt x="104736" y="203200"/>
                  </a:lnTo>
                  <a:lnTo>
                    <a:pt x="112445" y="207010"/>
                  </a:lnTo>
                  <a:lnTo>
                    <a:pt x="121920" y="208407"/>
                  </a:lnTo>
                  <a:lnTo>
                    <a:pt x="223139" y="208407"/>
                  </a:lnTo>
                  <a:lnTo>
                    <a:pt x="232600" y="207010"/>
                  </a:lnTo>
                  <a:lnTo>
                    <a:pt x="240309" y="203200"/>
                  </a:lnTo>
                  <a:lnTo>
                    <a:pt x="245491" y="197586"/>
                  </a:lnTo>
                  <a:lnTo>
                    <a:pt x="247396" y="190754"/>
                  </a:lnTo>
                  <a:close/>
                </a:path>
                <a:path w="345440" h="304800">
                  <a:moveTo>
                    <a:pt x="247396" y="113538"/>
                  </a:moveTo>
                  <a:lnTo>
                    <a:pt x="245491" y="106718"/>
                  </a:lnTo>
                  <a:lnTo>
                    <a:pt x="240309" y="101092"/>
                  </a:lnTo>
                  <a:lnTo>
                    <a:pt x="232600" y="97294"/>
                  </a:lnTo>
                  <a:lnTo>
                    <a:pt x="223139" y="95885"/>
                  </a:lnTo>
                  <a:lnTo>
                    <a:pt x="121920" y="95885"/>
                  </a:lnTo>
                  <a:lnTo>
                    <a:pt x="112445" y="97294"/>
                  </a:lnTo>
                  <a:lnTo>
                    <a:pt x="104736" y="101092"/>
                  </a:lnTo>
                  <a:lnTo>
                    <a:pt x="99555" y="106718"/>
                  </a:lnTo>
                  <a:lnTo>
                    <a:pt x="97663" y="113538"/>
                  </a:lnTo>
                  <a:lnTo>
                    <a:pt x="99555" y="120446"/>
                  </a:lnTo>
                  <a:lnTo>
                    <a:pt x="104736" y="126098"/>
                  </a:lnTo>
                  <a:lnTo>
                    <a:pt x="112445" y="129921"/>
                  </a:lnTo>
                  <a:lnTo>
                    <a:pt x="121920" y="131318"/>
                  </a:lnTo>
                  <a:lnTo>
                    <a:pt x="223139" y="131318"/>
                  </a:lnTo>
                  <a:lnTo>
                    <a:pt x="232600" y="129921"/>
                  </a:lnTo>
                  <a:lnTo>
                    <a:pt x="240309" y="126098"/>
                  </a:lnTo>
                  <a:lnTo>
                    <a:pt x="245491" y="120446"/>
                  </a:lnTo>
                  <a:lnTo>
                    <a:pt x="247396" y="113538"/>
                  </a:lnTo>
                  <a:close/>
                </a:path>
                <a:path w="345440" h="304800">
                  <a:moveTo>
                    <a:pt x="345046" y="17653"/>
                  </a:moveTo>
                  <a:lnTo>
                    <a:pt x="343141" y="10769"/>
                  </a:lnTo>
                  <a:lnTo>
                    <a:pt x="337908" y="5168"/>
                  </a:lnTo>
                  <a:lnTo>
                    <a:pt x="330161" y="1384"/>
                  </a:lnTo>
                  <a:lnTo>
                    <a:pt x="320675" y="0"/>
                  </a:lnTo>
                  <a:lnTo>
                    <a:pt x="296418" y="0"/>
                  </a:lnTo>
                  <a:lnTo>
                    <a:pt x="296418" y="35318"/>
                  </a:lnTo>
                  <a:lnTo>
                    <a:pt x="296418" y="268986"/>
                  </a:lnTo>
                  <a:lnTo>
                    <a:pt x="48641" y="268986"/>
                  </a:lnTo>
                  <a:lnTo>
                    <a:pt x="48641" y="35318"/>
                  </a:lnTo>
                  <a:lnTo>
                    <a:pt x="296418" y="35318"/>
                  </a:lnTo>
                  <a:lnTo>
                    <a:pt x="296418" y="0"/>
                  </a:lnTo>
                  <a:lnTo>
                    <a:pt x="24384" y="0"/>
                  </a:lnTo>
                  <a:lnTo>
                    <a:pt x="14884" y="1384"/>
                  </a:lnTo>
                  <a:lnTo>
                    <a:pt x="7137" y="5168"/>
                  </a:lnTo>
                  <a:lnTo>
                    <a:pt x="1905" y="10769"/>
                  </a:lnTo>
                  <a:lnTo>
                    <a:pt x="0" y="17653"/>
                  </a:lnTo>
                  <a:lnTo>
                    <a:pt x="0" y="286639"/>
                  </a:lnTo>
                  <a:lnTo>
                    <a:pt x="1905" y="293547"/>
                  </a:lnTo>
                  <a:lnTo>
                    <a:pt x="7137" y="299199"/>
                  </a:lnTo>
                  <a:lnTo>
                    <a:pt x="14884" y="303022"/>
                  </a:lnTo>
                  <a:lnTo>
                    <a:pt x="24384" y="304419"/>
                  </a:lnTo>
                  <a:lnTo>
                    <a:pt x="320675" y="304419"/>
                  </a:lnTo>
                  <a:lnTo>
                    <a:pt x="330161" y="303022"/>
                  </a:lnTo>
                  <a:lnTo>
                    <a:pt x="337908" y="299199"/>
                  </a:lnTo>
                  <a:lnTo>
                    <a:pt x="343141" y="293547"/>
                  </a:lnTo>
                  <a:lnTo>
                    <a:pt x="345046" y="286639"/>
                  </a:lnTo>
                  <a:lnTo>
                    <a:pt x="345046" y="268986"/>
                  </a:lnTo>
                  <a:lnTo>
                    <a:pt x="345046" y="35318"/>
                  </a:lnTo>
                  <a:lnTo>
                    <a:pt x="345046" y="17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64325" y="3558413"/>
              <a:ext cx="345440" cy="304800"/>
            </a:xfrm>
            <a:custGeom>
              <a:avLst/>
              <a:gdLst/>
              <a:ahLst/>
              <a:cxnLst/>
              <a:rect l="l" t="t" r="r" b="b"/>
              <a:pathLst>
                <a:path w="345440" h="304800">
                  <a:moveTo>
                    <a:pt x="320675" y="0"/>
                  </a:moveTo>
                  <a:lnTo>
                    <a:pt x="24384" y="0"/>
                  </a:lnTo>
                  <a:lnTo>
                    <a:pt x="14894" y="1383"/>
                  </a:lnTo>
                  <a:lnTo>
                    <a:pt x="7143" y="5159"/>
                  </a:lnTo>
                  <a:lnTo>
                    <a:pt x="1916" y="10769"/>
                  </a:lnTo>
                  <a:lnTo>
                    <a:pt x="0" y="17652"/>
                  </a:lnTo>
                  <a:lnTo>
                    <a:pt x="0" y="286638"/>
                  </a:lnTo>
                  <a:lnTo>
                    <a:pt x="1916" y="293542"/>
                  </a:lnTo>
                  <a:lnTo>
                    <a:pt x="7143" y="299196"/>
                  </a:lnTo>
                  <a:lnTo>
                    <a:pt x="14894" y="303016"/>
                  </a:lnTo>
                  <a:lnTo>
                    <a:pt x="24384" y="304419"/>
                  </a:lnTo>
                  <a:lnTo>
                    <a:pt x="320675" y="304419"/>
                  </a:lnTo>
                  <a:lnTo>
                    <a:pt x="330164" y="303016"/>
                  </a:lnTo>
                  <a:lnTo>
                    <a:pt x="337915" y="299196"/>
                  </a:lnTo>
                  <a:lnTo>
                    <a:pt x="343142" y="293542"/>
                  </a:lnTo>
                  <a:lnTo>
                    <a:pt x="345058" y="286638"/>
                  </a:lnTo>
                  <a:lnTo>
                    <a:pt x="345058" y="17652"/>
                  </a:lnTo>
                  <a:lnTo>
                    <a:pt x="343142" y="10769"/>
                  </a:lnTo>
                  <a:lnTo>
                    <a:pt x="337915" y="5159"/>
                  </a:lnTo>
                  <a:lnTo>
                    <a:pt x="330164" y="1383"/>
                  </a:lnTo>
                  <a:lnTo>
                    <a:pt x="320675" y="0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27128" y="3868801"/>
              <a:ext cx="590550" cy="512445"/>
            </a:xfrm>
            <a:custGeom>
              <a:avLst/>
              <a:gdLst/>
              <a:ahLst/>
              <a:cxnLst/>
              <a:rect l="l" t="t" r="r" b="b"/>
              <a:pathLst>
                <a:path w="590550" h="512445">
                  <a:moveTo>
                    <a:pt x="74037" y="173751"/>
                  </a:moveTo>
                  <a:lnTo>
                    <a:pt x="48577" y="178688"/>
                  </a:lnTo>
                  <a:lnTo>
                    <a:pt x="23193" y="191607"/>
                  </a:lnTo>
                  <a:lnTo>
                    <a:pt x="6572" y="209835"/>
                  </a:lnTo>
                  <a:lnTo>
                    <a:pt x="0" y="231159"/>
                  </a:lnTo>
                  <a:lnTo>
                    <a:pt x="4762" y="253365"/>
                  </a:lnTo>
                  <a:lnTo>
                    <a:pt x="69278" y="383286"/>
                  </a:lnTo>
                  <a:lnTo>
                    <a:pt x="93466" y="419538"/>
                  </a:lnTo>
                  <a:lnTo>
                    <a:pt x="126720" y="450845"/>
                  </a:lnTo>
                  <a:lnTo>
                    <a:pt x="167608" y="476472"/>
                  </a:lnTo>
                  <a:lnTo>
                    <a:pt x="214698" y="495685"/>
                  </a:lnTo>
                  <a:lnTo>
                    <a:pt x="266557" y="507751"/>
                  </a:lnTo>
                  <a:lnTo>
                    <a:pt x="321754" y="511937"/>
                  </a:lnTo>
                  <a:lnTo>
                    <a:pt x="375764" y="507972"/>
                  </a:lnTo>
                  <a:lnTo>
                    <a:pt x="426102" y="496605"/>
                  </a:lnTo>
                  <a:lnTo>
                    <a:pt x="471681" y="478624"/>
                  </a:lnTo>
                  <a:lnTo>
                    <a:pt x="475009" y="476631"/>
                  </a:lnTo>
                  <a:lnTo>
                    <a:pt x="321754" y="476631"/>
                  </a:lnTo>
                  <a:lnTo>
                    <a:pt x="267822" y="471715"/>
                  </a:lnTo>
                  <a:lnTo>
                    <a:pt x="218169" y="457668"/>
                  </a:lnTo>
                  <a:lnTo>
                    <a:pt x="174819" y="435537"/>
                  </a:lnTo>
                  <a:lnTo>
                    <a:pt x="139797" y="406372"/>
                  </a:lnTo>
                  <a:lnTo>
                    <a:pt x="115125" y="371221"/>
                  </a:lnTo>
                  <a:lnTo>
                    <a:pt x="50609" y="241426"/>
                  </a:lnTo>
                  <a:lnTo>
                    <a:pt x="48637" y="232342"/>
                  </a:lnTo>
                  <a:lnTo>
                    <a:pt x="51307" y="223615"/>
                  </a:lnTo>
                  <a:lnTo>
                    <a:pt x="58074" y="216173"/>
                  </a:lnTo>
                  <a:lnTo>
                    <a:pt x="68389" y="210947"/>
                  </a:lnTo>
                  <a:lnTo>
                    <a:pt x="80910" y="208815"/>
                  </a:lnTo>
                  <a:lnTo>
                    <a:pt x="191579" y="208815"/>
                  </a:lnTo>
                  <a:lnTo>
                    <a:pt x="191579" y="193040"/>
                  </a:lnTo>
                  <a:lnTo>
                    <a:pt x="142938" y="193040"/>
                  </a:lnTo>
                  <a:lnTo>
                    <a:pt x="123051" y="181403"/>
                  </a:lnTo>
                  <a:lnTo>
                    <a:pt x="99472" y="174815"/>
                  </a:lnTo>
                  <a:lnTo>
                    <a:pt x="74037" y="173751"/>
                  </a:lnTo>
                  <a:close/>
                </a:path>
                <a:path w="590550" h="512445">
                  <a:moveTo>
                    <a:pt x="584960" y="222123"/>
                  </a:moveTo>
                  <a:lnTo>
                    <a:pt x="515937" y="222123"/>
                  </a:lnTo>
                  <a:lnTo>
                    <a:pt x="526172" y="223615"/>
                  </a:lnTo>
                  <a:lnTo>
                    <a:pt x="525962" y="223615"/>
                  </a:lnTo>
                  <a:lnTo>
                    <a:pt x="533987" y="227520"/>
                  </a:lnTo>
                  <a:lnTo>
                    <a:pt x="539458" y="233374"/>
                  </a:lnTo>
                  <a:lnTo>
                    <a:pt x="541464" y="240537"/>
                  </a:lnTo>
                  <a:lnTo>
                    <a:pt x="541464" y="317119"/>
                  </a:lnTo>
                  <a:lnTo>
                    <a:pt x="519100" y="387175"/>
                  </a:lnTo>
                  <a:lnTo>
                    <a:pt x="493138" y="416796"/>
                  </a:lnTo>
                  <a:lnTo>
                    <a:pt x="459094" y="441521"/>
                  </a:lnTo>
                  <a:lnTo>
                    <a:pt x="418296" y="460380"/>
                  </a:lnTo>
                  <a:lnTo>
                    <a:pt x="372073" y="472407"/>
                  </a:lnTo>
                  <a:lnTo>
                    <a:pt x="321754" y="476631"/>
                  </a:lnTo>
                  <a:lnTo>
                    <a:pt x="475009" y="476631"/>
                  </a:lnTo>
                  <a:lnTo>
                    <a:pt x="511413" y="454818"/>
                  </a:lnTo>
                  <a:lnTo>
                    <a:pt x="544209" y="425976"/>
                  </a:lnTo>
                  <a:lnTo>
                    <a:pt x="568981" y="392886"/>
                  </a:lnTo>
                  <a:lnTo>
                    <a:pt x="584643" y="356337"/>
                  </a:lnTo>
                  <a:lnTo>
                    <a:pt x="590105" y="317119"/>
                  </a:lnTo>
                  <a:lnTo>
                    <a:pt x="590105" y="240537"/>
                  </a:lnTo>
                  <a:lnTo>
                    <a:pt x="584960" y="222123"/>
                  </a:lnTo>
                  <a:close/>
                </a:path>
                <a:path w="590550" h="512445">
                  <a:moveTo>
                    <a:pt x="286107" y="35306"/>
                  </a:moveTo>
                  <a:lnTo>
                    <a:pt x="217106" y="35306"/>
                  </a:lnTo>
                  <a:lnTo>
                    <a:pt x="227042" y="36756"/>
                  </a:lnTo>
                  <a:lnTo>
                    <a:pt x="235156" y="40719"/>
                  </a:lnTo>
                  <a:lnTo>
                    <a:pt x="240627" y="46610"/>
                  </a:lnTo>
                  <a:lnTo>
                    <a:pt x="242633" y="53848"/>
                  </a:lnTo>
                  <a:lnTo>
                    <a:pt x="242633" y="272415"/>
                  </a:lnTo>
                  <a:lnTo>
                    <a:pt x="244488" y="279146"/>
                  </a:lnTo>
                  <a:lnTo>
                    <a:pt x="244530" y="279298"/>
                  </a:lnTo>
                  <a:lnTo>
                    <a:pt x="249713" y="284908"/>
                  </a:lnTo>
                  <a:lnTo>
                    <a:pt x="257421" y="288684"/>
                  </a:lnTo>
                  <a:lnTo>
                    <a:pt x="266890" y="290068"/>
                  </a:lnTo>
                  <a:lnTo>
                    <a:pt x="276379" y="288684"/>
                  </a:lnTo>
                  <a:lnTo>
                    <a:pt x="284130" y="284908"/>
                  </a:lnTo>
                  <a:lnTo>
                    <a:pt x="289357" y="279298"/>
                  </a:lnTo>
                  <a:lnTo>
                    <a:pt x="291274" y="272415"/>
                  </a:lnTo>
                  <a:lnTo>
                    <a:pt x="291274" y="190373"/>
                  </a:lnTo>
                  <a:lnTo>
                    <a:pt x="291668" y="188833"/>
                  </a:lnTo>
                  <a:lnTo>
                    <a:pt x="293278" y="183062"/>
                  </a:lnTo>
                  <a:lnTo>
                    <a:pt x="298735" y="177165"/>
                  </a:lnTo>
                  <a:lnTo>
                    <a:pt x="306812" y="173172"/>
                  </a:lnTo>
                  <a:lnTo>
                    <a:pt x="316674" y="171704"/>
                  </a:lnTo>
                  <a:lnTo>
                    <a:pt x="478967" y="171704"/>
                  </a:lnTo>
                  <a:lnTo>
                    <a:pt x="464057" y="158845"/>
                  </a:lnTo>
                  <a:lnTo>
                    <a:pt x="457263" y="155956"/>
                  </a:lnTo>
                  <a:lnTo>
                    <a:pt x="373824" y="155956"/>
                  </a:lnTo>
                  <a:lnTo>
                    <a:pt x="362394" y="147863"/>
                  </a:lnTo>
                  <a:lnTo>
                    <a:pt x="348773" y="141700"/>
                  </a:lnTo>
                  <a:lnTo>
                    <a:pt x="340934" y="139700"/>
                  </a:lnTo>
                  <a:lnTo>
                    <a:pt x="291274" y="139700"/>
                  </a:lnTo>
                  <a:lnTo>
                    <a:pt x="291274" y="53848"/>
                  </a:lnTo>
                  <a:lnTo>
                    <a:pt x="286107" y="35306"/>
                  </a:lnTo>
                  <a:close/>
                </a:path>
                <a:path w="590550" h="512445">
                  <a:moveTo>
                    <a:pt x="478967" y="171704"/>
                  </a:moveTo>
                  <a:lnTo>
                    <a:pt x="316674" y="171704"/>
                  </a:lnTo>
                  <a:lnTo>
                    <a:pt x="326610" y="173172"/>
                  </a:lnTo>
                  <a:lnTo>
                    <a:pt x="334724" y="177165"/>
                  </a:lnTo>
                  <a:lnTo>
                    <a:pt x="340195" y="183062"/>
                  </a:lnTo>
                  <a:lnTo>
                    <a:pt x="341806" y="188833"/>
                  </a:lnTo>
                  <a:lnTo>
                    <a:pt x="342201" y="190373"/>
                  </a:lnTo>
                  <a:lnTo>
                    <a:pt x="342201" y="272415"/>
                  </a:lnTo>
                  <a:lnTo>
                    <a:pt x="344073" y="279146"/>
                  </a:lnTo>
                  <a:lnTo>
                    <a:pt x="344116" y="279298"/>
                  </a:lnTo>
                  <a:lnTo>
                    <a:pt x="349329" y="284908"/>
                  </a:lnTo>
                  <a:lnTo>
                    <a:pt x="357042" y="288684"/>
                  </a:lnTo>
                  <a:lnTo>
                    <a:pt x="366458" y="290068"/>
                  </a:lnTo>
                  <a:lnTo>
                    <a:pt x="375947" y="288684"/>
                  </a:lnTo>
                  <a:lnTo>
                    <a:pt x="383698" y="284908"/>
                  </a:lnTo>
                  <a:lnTo>
                    <a:pt x="388925" y="279298"/>
                  </a:lnTo>
                  <a:lnTo>
                    <a:pt x="390842" y="272415"/>
                  </a:lnTo>
                  <a:lnTo>
                    <a:pt x="390842" y="200025"/>
                  </a:lnTo>
                  <a:lnTo>
                    <a:pt x="392798" y="193040"/>
                  </a:lnTo>
                  <a:lnTo>
                    <a:pt x="392848" y="192861"/>
                  </a:lnTo>
                  <a:lnTo>
                    <a:pt x="398319" y="187007"/>
                  </a:lnTo>
                  <a:lnTo>
                    <a:pt x="406425" y="183062"/>
                  </a:lnTo>
                  <a:lnTo>
                    <a:pt x="416369" y="181610"/>
                  </a:lnTo>
                  <a:lnTo>
                    <a:pt x="484783" y="181610"/>
                  </a:lnTo>
                  <a:lnTo>
                    <a:pt x="480306" y="172858"/>
                  </a:lnTo>
                  <a:lnTo>
                    <a:pt x="478967" y="171704"/>
                  </a:lnTo>
                  <a:close/>
                </a:path>
                <a:path w="590550" h="512445">
                  <a:moveTo>
                    <a:pt x="484783" y="181610"/>
                  </a:moveTo>
                  <a:lnTo>
                    <a:pt x="416369" y="181610"/>
                  </a:lnTo>
                  <a:lnTo>
                    <a:pt x="426239" y="183062"/>
                  </a:lnTo>
                  <a:lnTo>
                    <a:pt x="434308" y="187007"/>
                  </a:lnTo>
                  <a:lnTo>
                    <a:pt x="439765" y="192861"/>
                  </a:lnTo>
                  <a:lnTo>
                    <a:pt x="441769" y="200025"/>
                  </a:lnTo>
                  <a:lnTo>
                    <a:pt x="441769" y="272415"/>
                  </a:lnTo>
                  <a:lnTo>
                    <a:pt x="443643" y="279146"/>
                  </a:lnTo>
                  <a:lnTo>
                    <a:pt x="443686" y="279298"/>
                  </a:lnTo>
                  <a:lnTo>
                    <a:pt x="448913" y="284908"/>
                  </a:lnTo>
                  <a:lnTo>
                    <a:pt x="456664" y="288684"/>
                  </a:lnTo>
                  <a:lnTo>
                    <a:pt x="466153" y="290068"/>
                  </a:lnTo>
                  <a:lnTo>
                    <a:pt x="475622" y="288684"/>
                  </a:lnTo>
                  <a:lnTo>
                    <a:pt x="483330" y="284908"/>
                  </a:lnTo>
                  <a:lnTo>
                    <a:pt x="488513" y="279298"/>
                  </a:lnTo>
                  <a:lnTo>
                    <a:pt x="490410" y="272415"/>
                  </a:lnTo>
                  <a:lnTo>
                    <a:pt x="490410" y="240537"/>
                  </a:lnTo>
                  <a:lnTo>
                    <a:pt x="492416" y="233374"/>
                  </a:lnTo>
                  <a:lnTo>
                    <a:pt x="497887" y="227520"/>
                  </a:lnTo>
                  <a:lnTo>
                    <a:pt x="505912" y="223615"/>
                  </a:lnTo>
                  <a:lnTo>
                    <a:pt x="505702" y="223615"/>
                  </a:lnTo>
                  <a:lnTo>
                    <a:pt x="515937" y="222123"/>
                  </a:lnTo>
                  <a:lnTo>
                    <a:pt x="584960" y="222123"/>
                  </a:lnTo>
                  <a:lnTo>
                    <a:pt x="584267" y="219640"/>
                  </a:lnTo>
                  <a:lnTo>
                    <a:pt x="568356" y="202517"/>
                  </a:lnTo>
                  <a:lnTo>
                    <a:pt x="544778" y="190942"/>
                  </a:lnTo>
                  <a:lnTo>
                    <a:pt x="540915" y="190373"/>
                  </a:lnTo>
                  <a:lnTo>
                    <a:pt x="489267" y="190373"/>
                  </a:lnTo>
                  <a:lnTo>
                    <a:pt x="484783" y="181610"/>
                  </a:lnTo>
                  <a:close/>
                </a:path>
                <a:path w="590550" h="512445">
                  <a:moveTo>
                    <a:pt x="191579" y="208815"/>
                  </a:moveTo>
                  <a:lnTo>
                    <a:pt x="80910" y="208815"/>
                  </a:lnTo>
                  <a:lnTo>
                    <a:pt x="93217" y="210185"/>
                  </a:lnTo>
                  <a:lnTo>
                    <a:pt x="104001" y="214697"/>
                  </a:lnTo>
                  <a:lnTo>
                    <a:pt x="109384" y="219640"/>
                  </a:lnTo>
                  <a:lnTo>
                    <a:pt x="112039" y="222123"/>
                  </a:lnTo>
                  <a:lnTo>
                    <a:pt x="145605" y="270001"/>
                  </a:lnTo>
                  <a:lnTo>
                    <a:pt x="150552" y="274752"/>
                  </a:lnTo>
                  <a:lnTo>
                    <a:pt x="157178" y="278003"/>
                  </a:lnTo>
                  <a:lnTo>
                    <a:pt x="164875" y="279538"/>
                  </a:lnTo>
                  <a:lnTo>
                    <a:pt x="173037" y="279146"/>
                  </a:lnTo>
                  <a:lnTo>
                    <a:pt x="183959" y="277241"/>
                  </a:lnTo>
                  <a:lnTo>
                    <a:pt x="191579" y="270129"/>
                  </a:lnTo>
                  <a:lnTo>
                    <a:pt x="191579" y="208815"/>
                  </a:lnTo>
                  <a:close/>
                </a:path>
                <a:path w="590550" h="512445">
                  <a:moveTo>
                    <a:pt x="217106" y="0"/>
                  </a:moveTo>
                  <a:lnTo>
                    <a:pt x="188265" y="4234"/>
                  </a:lnTo>
                  <a:lnTo>
                    <a:pt x="164687" y="15779"/>
                  </a:lnTo>
                  <a:lnTo>
                    <a:pt x="148776" y="32896"/>
                  </a:lnTo>
                  <a:lnTo>
                    <a:pt x="142938" y="53848"/>
                  </a:lnTo>
                  <a:lnTo>
                    <a:pt x="142938" y="193040"/>
                  </a:lnTo>
                  <a:lnTo>
                    <a:pt x="191579" y="193040"/>
                  </a:lnTo>
                  <a:lnTo>
                    <a:pt x="191579" y="53848"/>
                  </a:lnTo>
                  <a:lnTo>
                    <a:pt x="193585" y="46610"/>
                  </a:lnTo>
                  <a:lnTo>
                    <a:pt x="199056" y="40719"/>
                  </a:lnTo>
                  <a:lnTo>
                    <a:pt x="207170" y="36756"/>
                  </a:lnTo>
                  <a:lnTo>
                    <a:pt x="217106" y="35306"/>
                  </a:lnTo>
                  <a:lnTo>
                    <a:pt x="286107" y="35306"/>
                  </a:lnTo>
                  <a:lnTo>
                    <a:pt x="285436" y="32896"/>
                  </a:lnTo>
                  <a:lnTo>
                    <a:pt x="269525" y="15779"/>
                  </a:lnTo>
                  <a:lnTo>
                    <a:pt x="245947" y="4234"/>
                  </a:lnTo>
                  <a:lnTo>
                    <a:pt x="217106" y="0"/>
                  </a:lnTo>
                  <a:close/>
                </a:path>
                <a:path w="590550" h="512445">
                  <a:moveTo>
                    <a:pt x="515937" y="186690"/>
                  </a:moveTo>
                  <a:lnTo>
                    <a:pt x="507223" y="187007"/>
                  </a:lnTo>
                  <a:lnTo>
                    <a:pt x="508375" y="187007"/>
                  </a:lnTo>
                  <a:lnTo>
                    <a:pt x="502173" y="187674"/>
                  </a:lnTo>
                  <a:lnTo>
                    <a:pt x="495595" y="188833"/>
                  </a:lnTo>
                  <a:lnTo>
                    <a:pt x="489267" y="190373"/>
                  </a:lnTo>
                  <a:lnTo>
                    <a:pt x="540915" y="190373"/>
                  </a:lnTo>
                  <a:lnTo>
                    <a:pt x="515937" y="186690"/>
                  </a:lnTo>
                  <a:close/>
                </a:path>
                <a:path w="590550" h="512445">
                  <a:moveTo>
                    <a:pt x="416369" y="146176"/>
                  </a:moveTo>
                  <a:lnTo>
                    <a:pt x="404721" y="146847"/>
                  </a:lnTo>
                  <a:lnTo>
                    <a:pt x="393668" y="148780"/>
                  </a:lnTo>
                  <a:lnTo>
                    <a:pt x="383329" y="151856"/>
                  </a:lnTo>
                  <a:lnTo>
                    <a:pt x="373824" y="155956"/>
                  </a:lnTo>
                  <a:lnTo>
                    <a:pt x="457263" y="155956"/>
                  </a:lnTo>
                  <a:lnTo>
                    <a:pt x="442190" y="149546"/>
                  </a:lnTo>
                  <a:lnTo>
                    <a:pt x="416369" y="146176"/>
                  </a:lnTo>
                  <a:close/>
                </a:path>
                <a:path w="590550" h="512445">
                  <a:moveTo>
                    <a:pt x="316674" y="136398"/>
                  </a:moveTo>
                  <a:lnTo>
                    <a:pt x="310062" y="136610"/>
                  </a:lnTo>
                  <a:lnTo>
                    <a:pt x="303593" y="137239"/>
                  </a:lnTo>
                  <a:lnTo>
                    <a:pt x="297314" y="138273"/>
                  </a:lnTo>
                  <a:lnTo>
                    <a:pt x="291274" y="139700"/>
                  </a:lnTo>
                  <a:lnTo>
                    <a:pt x="340934" y="139700"/>
                  </a:lnTo>
                  <a:lnTo>
                    <a:pt x="333390" y="137775"/>
                  </a:lnTo>
                  <a:lnTo>
                    <a:pt x="316674" y="136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9629" y="4479226"/>
              <a:ext cx="467487" cy="46672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52964" y="2836481"/>
              <a:ext cx="466725" cy="46672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63124" y="2044128"/>
              <a:ext cx="466725" cy="46672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5692" y="3678364"/>
              <a:ext cx="466725" cy="46672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724401" y="5328538"/>
              <a:ext cx="373380" cy="370840"/>
            </a:xfrm>
            <a:custGeom>
              <a:avLst/>
              <a:gdLst/>
              <a:ahLst/>
              <a:cxnLst/>
              <a:rect l="l" t="t" r="r" b="b"/>
              <a:pathLst>
                <a:path w="373379" h="370839">
                  <a:moveTo>
                    <a:pt x="373252" y="134874"/>
                  </a:moveTo>
                  <a:lnTo>
                    <a:pt x="353695" y="134874"/>
                  </a:lnTo>
                  <a:lnTo>
                    <a:pt x="353695" y="350913"/>
                  </a:lnTo>
                  <a:lnTo>
                    <a:pt x="118490" y="350913"/>
                  </a:lnTo>
                  <a:lnTo>
                    <a:pt x="118490" y="370560"/>
                  </a:lnTo>
                  <a:lnTo>
                    <a:pt x="368935" y="370560"/>
                  </a:lnTo>
                  <a:lnTo>
                    <a:pt x="373252" y="366166"/>
                  </a:lnTo>
                  <a:lnTo>
                    <a:pt x="373252" y="134874"/>
                  </a:lnTo>
                  <a:close/>
                </a:path>
                <a:path w="373379" h="370839">
                  <a:moveTo>
                    <a:pt x="368935" y="28575"/>
                  </a:moveTo>
                  <a:lnTo>
                    <a:pt x="4445" y="28575"/>
                  </a:lnTo>
                  <a:lnTo>
                    <a:pt x="0" y="32893"/>
                  </a:lnTo>
                  <a:lnTo>
                    <a:pt x="0" y="254762"/>
                  </a:lnTo>
                  <a:lnTo>
                    <a:pt x="19685" y="254762"/>
                  </a:lnTo>
                  <a:lnTo>
                    <a:pt x="19685" y="134874"/>
                  </a:lnTo>
                  <a:lnTo>
                    <a:pt x="373252" y="134874"/>
                  </a:lnTo>
                  <a:lnTo>
                    <a:pt x="373252" y="115189"/>
                  </a:lnTo>
                  <a:lnTo>
                    <a:pt x="19685" y="115189"/>
                  </a:lnTo>
                  <a:lnTo>
                    <a:pt x="19685" y="48260"/>
                  </a:lnTo>
                  <a:lnTo>
                    <a:pt x="373252" y="48260"/>
                  </a:lnTo>
                  <a:lnTo>
                    <a:pt x="373252" y="32893"/>
                  </a:lnTo>
                  <a:lnTo>
                    <a:pt x="368935" y="28575"/>
                  </a:lnTo>
                  <a:close/>
                </a:path>
                <a:path w="373379" h="370839">
                  <a:moveTo>
                    <a:pt x="373252" y="48260"/>
                  </a:moveTo>
                  <a:lnTo>
                    <a:pt x="353695" y="48260"/>
                  </a:lnTo>
                  <a:lnTo>
                    <a:pt x="353695" y="115189"/>
                  </a:lnTo>
                  <a:lnTo>
                    <a:pt x="373252" y="115189"/>
                  </a:lnTo>
                  <a:lnTo>
                    <a:pt x="373252" y="48260"/>
                  </a:lnTo>
                  <a:close/>
                </a:path>
                <a:path w="373379" h="370839">
                  <a:moveTo>
                    <a:pt x="79501" y="48260"/>
                  </a:moveTo>
                  <a:lnTo>
                    <a:pt x="59817" y="48260"/>
                  </a:lnTo>
                  <a:lnTo>
                    <a:pt x="59817" y="72390"/>
                  </a:lnTo>
                  <a:lnTo>
                    <a:pt x="64262" y="76835"/>
                  </a:lnTo>
                  <a:lnTo>
                    <a:pt x="75057" y="76835"/>
                  </a:lnTo>
                  <a:lnTo>
                    <a:pt x="79501" y="72390"/>
                  </a:lnTo>
                  <a:lnTo>
                    <a:pt x="79501" y="48260"/>
                  </a:lnTo>
                  <a:close/>
                </a:path>
                <a:path w="373379" h="370839">
                  <a:moveTo>
                    <a:pt x="157480" y="48260"/>
                  </a:moveTo>
                  <a:lnTo>
                    <a:pt x="137795" y="48260"/>
                  </a:lnTo>
                  <a:lnTo>
                    <a:pt x="137795" y="72390"/>
                  </a:lnTo>
                  <a:lnTo>
                    <a:pt x="142239" y="76835"/>
                  </a:lnTo>
                  <a:lnTo>
                    <a:pt x="153035" y="76835"/>
                  </a:lnTo>
                  <a:lnTo>
                    <a:pt x="157480" y="72390"/>
                  </a:lnTo>
                  <a:lnTo>
                    <a:pt x="157480" y="48260"/>
                  </a:lnTo>
                  <a:close/>
                </a:path>
                <a:path w="373379" h="370839">
                  <a:moveTo>
                    <a:pt x="235458" y="48260"/>
                  </a:moveTo>
                  <a:lnTo>
                    <a:pt x="215773" y="48260"/>
                  </a:lnTo>
                  <a:lnTo>
                    <a:pt x="215773" y="72390"/>
                  </a:lnTo>
                  <a:lnTo>
                    <a:pt x="220218" y="76835"/>
                  </a:lnTo>
                  <a:lnTo>
                    <a:pt x="231139" y="76835"/>
                  </a:lnTo>
                  <a:lnTo>
                    <a:pt x="235458" y="72390"/>
                  </a:lnTo>
                  <a:lnTo>
                    <a:pt x="235458" y="48260"/>
                  </a:lnTo>
                  <a:close/>
                </a:path>
                <a:path w="373379" h="370839">
                  <a:moveTo>
                    <a:pt x="313436" y="48260"/>
                  </a:moveTo>
                  <a:lnTo>
                    <a:pt x="293877" y="48260"/>
                  </a:lnTo>
                  <a:lnTo>
                    <a:pt x="293877" y="72390"/>
                  </a:lnTo>
                  <a:lnTo>
                    <a:pt x="298196" y="76835"/>
                  </a:lnTo>
                  <a:lnTo>
                    <a:pt x="309118" y="76835"/>
                  </a:lnTo>
                  <a:lnTo>
                    <a:pt x="313436" y="72390"/>
                  </a:lnTo>
                  <a:lnTo>
                    <a:pt x="313436" y="48260"/>
                  </a:lnTo>
                  <a:close/>
                </a:path>
                <a:path w="373379" h="370839">
                  <a:moveTo>
                    <a:pt x="75057" y="0"/>
                  </a:moveTo>
                  <a:lnTo>
                    <a:pt x="64262" y="0"/>
                  </a:lnTo>
                  <a:lnTo>
                    <a:pt x="59817" y="4318"/>
                  </a:lnTo>
                  <a:lnTo>
                    <a:pt x="59817" y="28575"/>
                  </a:lnTo>
                  <a:lnTo>
                    <a:pt x="79501" y="28575"/>
                  </a:lnTo>
                  <a:lnTo>
                    <a:pt x="79501" y="4318"/>
                  </a:lnTo>
                  <a:lnTo>
                    <a:pt x="75057" y="0"/>
                  </a:lnTo>
                  <a:close/>
                </a:path>
                <a:path w="373379" h="370839">
                  <a:moveTo>
                    <a:pt x="153035" y="0"/>
                  </a:moveTo>
                  <a:lnTo>
                    <a:pt x="142239" y="0"/>
                  </a:lnTo>
                  <a:lnTo>
                    <a:pt x="137795" y="4318"/>
                  </a:lnTo>
                  <a:lnTo>
                    <a:pt x="137795" y="28575"/>
                  </a:lnTo>
                  <a:lnTo>
                    <a:pt x="157480" y="28575"/>
                  </a:lnTo>
                  <a:lnTo>
                    <a:pt x="157480" y="4318"/>
                  </a:lnTo>
                  <a:lnTo>
                    <a:pt x="153035" y="0"/>
                  </a:lnTo>
                  <a:close/>
                </a:path>
                <a:path w="373379" h="370839">
                  <a:moveTo>
                    <a:pt x="231139" y="0"/>
                  </a:moveTo>
                  <a:lnTo>
                    <a:pt x="220218" y="0"/>
                  </a:lnTo>
                  <a:lnTo>
                    <a:pt x="215773" y="4318"/>
                  </a:lnTo>
                  <a:lnTo>
                    <a:pt x="215773" y="28575"/>
                  </a:lnTo>
                  <a:lnTo>
                    <a:pt x="235458" y="28575"/>
                  </a:lnTo>
                  <a:lnTo>
                    <a:pt x="235458" y="4318"/>
                  </a:lnTo>
                  <a:lnTo>
                    <a:pt x="231139" y="0"/>
                  </a:lnTo>
                  <a:close/>
                </a:path>
                <a:path w="373379" h="370839">
                  <a:moveTo>
                    <a:pt x="309118" y="0"/>
                  </a:moveTo>
                  <a:lnTo>
                    <a:pt x="298196" y="0"/>
                  </a:lnTo>
                  <a:lnTo>
                    <a:pt x="293877" y="4318"/>
                  </a:lnTo>
                  <a:lnTo>
                    <a:pt x="293877" y="28575"/>
                  </a:lnTo>
                  <a:lnTo>
                    <a:pt x="313436" y="28575"/>
                  </a:lnTo>
                  <a:lnTo>
                    <a:pt x="313436" y="4318"/>
                  </a:lnTo>
                  <a:lnTo>
                    <a:pt x="309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24401" y="5328538"/>
              <a:ext cx="373380" cy="370840"/>
            </a:xfrm>
            <a:custGeom>
              <a:avLst/>
              <a:gdLst/>
              <a:ahLst/>
              <a:cxnLst/>
              <a:rect l="l" t="t" r="r" b="b"/>
              <a:pathLst>
                <a:path w="373379" h="370839">
                  <a:moveTo>
                    <a:pt x="363474" y="28575"/>
                  </a:moveTo>
                  <a:lnTo>
                    <a:pt x="313436" y="28575"/>
                  </a:lnTo>
                  <a:lnTo>
                    <a:pt x="313436" y="9779"/>
                  </a:lnTo>
                  <a:lnTo>
                    <a:pt x="313436" y="4318"/>
                  </a:lnTo>
                  <a:lnTo>
                    <a:pt x="309118" y="0"/>
                  </a:lnTo>
                  <a:lnTo>
                    <a:pt x="303657" y="0"/>
                  </a:lnTo>
                  <a:lnTo>
                    <a:pt x="298196" y="0"/>
                  </a:lnTo>
                  <a:lnTo>
                    <a:pt x="293877" y="4318"/>
                  </a:lnTo>
                  <a:lnTo>
                    <a:pt x="293877" y="9779"/>
                  </a:lnTo>
                  <a:lnTo>
                    <a:pt x="293877" y="28575"/>
                  </a:lnTo>
                  <a:lnTo>
                    <a:pt x="235458" y="28575"/>
                  </a:lnTo>
                  <a:lnTo>
                    <a:pt x="235458" y="9779"/>
                  </a:lnTo>
                  <a:lnTo>
                    <a:pt x="235458" y="4318"/>
                  </a:lnTo>
                  <a:lnTo>
                    <a:pt x="231139" y="0"/>
                  </a:lnTo>
                  <a:lnTo>
                    <a:pt x="225678" y="0"/>
                  </a:lnTo>
                  <a:lnTo>
                    <a:pt x="220218" y="0"/>
                  </a:lnTo>
                  <a:lnTo>
                    <a:pt x="215773" y="4318"/>
                  </a:lnTo>
                  <a:lnTo>
                    <a:pt x="215773" y="9779"/>
                  </a:lnTo>
                  <a:lnTo>
                    <a:pt x="215773" y="28575"/>
                  </a:lnTo>
                  <a:lnTo>
                    <a:pt x="157480" y="28575"/>
                  </a:lnTo>
                  <a:lnTo>
                    <a:pt x="157480" y="9779"/>
                  </a:lnTo>
                  <a:lnTo>
                    <a:pt x="157480" y="4318"/>
                  </a:lnTo>
                  <a:lnTo>
                    <a:pt x="153035" y="0"/>
                  </a:lnTo>
                  <a:lnTo>
                    <a:pt x="147700" y="0"/>
                  </a:lnTo>
                  <a:lnTo>
                    <a:pt x="142239" y="0"/>
                  </a:lnTo>
                  <a:lnTo>
                    <a:pt x="137795" y="4318"/>
                  </a:lnTo>
                  <a:lnTo>
                    <a:pt x="137795" y="9779"/>
                  </a:lnTo>
                  <a:lnTo>
                    <a:pt x="137795" y="28575"/>
                  </a:lnTo>
                  <a:lnTo>
                    <a:pt x="79501" y="28575"/>
                  </a:lnTo>
                  <a:lnTo>
                    <a:pt x="79501" y="9779"/>
                  </a:lnTo>
                  <a:lnTo>
                    <a:pt x="79501" y="4318"/>
                  </a:lnTo>
                  <a:lnTo>
                    <a:pt x="75057" y="0"/>
                  </a:lnTo>
                  <a:lnTo>
                    <a:pt x="69723" y="0"/>
                  </a:lnTo>
                  <a:lnTo>
                    <a:pt x="64262" y="0"/>
                  </a:lnTo>
                  <a:lnTo>
                    <a:pt x="59817" y="4318"/>
                  </a:lnTo>
                  <a:lnTo>
                    <a:pt x="59817" y="9779"/>
                  </a:lnTo>
                  <a:lnTo>
                    <a:pt x="59817" y="28575"/>
                  </a:lnTo>
                  <a:lnTo>
                    <a:pt x="9906" y="28575"/>
                  </a:lnTo>
                  <a:lnTo>
                    <a:pt x="4445" y="28575"/>
                  </a:lnTo>
                  <a:lnTo>
                    <a:pt x="0" y="32893"/>
                  </a:lnTo>
                  <a:lnTo>
                    <a:pt x="0" y="38354"/>
                  </a:lnTo>
                  <a:lnTo>
                    <a:pt x="0" y="254762"/>
                  </a:lnTo>
                  <a:lnTo>
                    <a:pt x="19685" y="254762"/>
                  </a:lnTo>
                  <a:lnTo>
                    <a:pt x="19685" y="134874"/>
                  </a:lnTo>
                  <a:lnTo>
                    <a:pt x="353695" y="134874"/>
                  </a:lnTo>
                  <a:lnTo>
                    <a:pt x="353695" y="350913"/>
                  </a:lnTo>
                  <a:lnTo>
                    <a:pt x="118490" y="350913"/>
                  </a:lnTo>
                  <a:lnTo>
                    <a:pt x="118490" y="370560"/>
                  </a:lnTo>
                  <a:lnTo>
                    <a:pt x="363474" y="370560"/>
                  </a:lnTo>
                  <a:lnTo>
                    <a:pt x="368935" y="370560"/>
                  </a:lnTo>
                  <a:lnTo>
                    <a:pt x="373252" y="366166"/>
                  </a:lnTo>
                  <a:lnTo>
                    <a:pt x="373252" y="360743"/>
                  </a:lnTo>
                  <a:lnTo>
                    <a:pt x="373252" y="38354"/>
                  </a:lnTo>
                  <a:lnTo>
                    <a:pt x="373252" y="32893"/>
                  </a:lnTo>
                  <a:lnTo>
                    <a:pt x="368935" y="28575"/>
                  </a:lnTo>
                  <a:lnTo>
                    <a:pt x="363474" y="28575"/>
                  </a:lnTo>
                  <a:close/>
                </a:path>
                <a:path w="373379" h="370839">
                  <a:moveTo>
                    <a:pt x="19685" y="115189"/>
                  </a:moveTo>
                  <a:lnTo>
                    <a:pt x="19685" y="48260"/>
                  </a:lnTo>
                  <a:lnTo>
                    <a:pt x="59817" y="48260"/>
                  </a:lnTo>
                  <a:lnTo>
                    <a:pt x="59817" y="66929"/>
                  </a:lnTo>
                  <a:lnTo>
                    <a:pt x="59817" y="72390"/>
                  </a:lnTo>
                  <a:lnTo>
                    <a:pt x="64262" y="76835"/>
                  </a:lnTo>
                  <a:lnTo>
                    <a:pt x="69723" y="76835"/>
                  </a:lnTo>
                  <a:lnTo>
                    <a:pt x="75057" y="76835"/>
                  </a:lnTo>
                  <a:lnTo>
                    <a:pt x="79501" y="72390"/>
                  </a:lnTo>
                  <a:lnTo>
                    <a:pt x="79501" y="66929"/>
                  </a:lnTo>
                  <a:lnTo>
                    <a:pt x="79501" y="48260"/>
                  </a:lnTo>
                  <a:lnTo>
                    <a:pt x="137795" y="48260"/>
                  </a:lnTo>
                  <a:lnTo>
                    <a:pt x="137795" y="66929"/>
                  </a:lnTo>
                  <a:lnTo>
                    <a:pt x="137795" y="72390"/>
                  </a:lnTo>
                  <a:lnTo>
                    <a:pt x="142239" y="76835"/>
                  </a:lnTo>
                  <a:lnTo>
                    <a:pt x="147700" y="76835"/>
                  </a:lnTo>
                  <a:lnTo>
                    <a:pt x="153035" y="76835"/>
                  </a:lnTo>
                  <a:lnTo>
                    <a:pt x="157480" y="72390"/>
                  </a:lnTo>
                  <a:lnTo>
                    <a:pt x="157480" y="66929"/>
                  </a:lnTo>
                  <a:lnTo>
                    <a:pt x="157480" y="48260"/>
                  </a:lnTo>
                  <a:lnTo>
                    <a:pt x="215773" y="48260"/>
                  </a:lnTo>
                  <a:lnTo>
                    <a:pt x="215773" y="66929"/>
                  </a:lnTo>
                  <a:lnTo>
                    <a:pt x="215773" y="72390"/>
                  </a:lnTo>
                  <a:lnTo>
                    <a:pt x="220218" y="76835"/>
                  </a:lnTo>
                  <a:lnTo>
                    <a:pt x="225678" y="76835"/>
                  </a:lnTo>
                  <a:lnTo>
                    <a:pt x="231139" y="76835"/>
                  </a:lnTo>
                  <a:lnTo>
                    <a:pt x="235458" y="72390"/>
                  </a:lnTo>
                  <a:lnTo>
                    <a:pt x="235458" y="66929"/>
                  </a:lnTo>
                  <a:lnTo>
                    <a:pt x="235458" y="48260"/>
                  </a:lnTo>
                  <a:lnTo>
                    <a:pt x="293877" y="48260"/>
                  </a:lnTo>
                  <a:lnTo>
                    <a:pt x="293877" y="66929"/>
                  </a:lnTo>
                  <a:lnTo>
                    <a:pt x="293877" y="72390"/>
                  </a:lnTo>
                  <a:lnTo>
                    <a:pt x="298196" y="76835"/>
                  </a:lnTo>
                  <a:lnTo>
                    <a:pt x="303657" y="76835"/>
                  </a:lnTo>
                  <a:lnTo>
                    <a:pt x="309118" y="76835"/>
                  </a:lnTo>
                  <a:lnTo>
                    <a:pt x="313436" y="72390"/>
                  </a:lnTo>
                  <a:lnTo>
                    <a:pt x="313436" y="66929"/>
                  </a:lnTo>
                  <a:lnTo>
                    <a:pt x="313436" y="48260"/>
                  </a:lnTo>
                  <a:lnTo>
                    <a:pt x="353695" y="48260"/>
                  </a:lnTo>
                  <a:lnTo>
                    <a:pt x="353695" y="115189"/>
                  </a:lnTo>
                  <a:lnTo>
                    <a:pt x="19685" y="11518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640455" y="5573522"/>
              <a:ext cx="212725" cy="212725"/>
            </a:xfrm>
            <a:custGeom>
              <a:avLst/>
              <a:gdLst/>
              <a:ahLst/>
              <a:cxnLst/>
              <a:rect l="l" t="t" r="r" b="b"/>
              <a:pathLst>
                <a:path w="212725" h="212725">
                  <a:moveTo>
                    <a:pt x="106172" y="0"/>
                  </a:moveTo>
                  <a:lnTo>
                    <a:pt x="64883" y="8345"/>
                  </a:lnTo>
                  <a:lnTo>
                    <a:pt x="31130" y="31094"/>
                  </a:lnTo>
                  <a:lnTo>
                    <a:pt x="8356" y="64813"/>
                  </a:lnTo>
                  <a:lnTo>
                    <a:pt x="0" y="106070"/>
                  </a:lnTo>
                  <a:lnTo>
                    <a:pt x="8356" y="147340"/>
                  </a:lnTo>
                  <a:lnTo>
                    <a:pt x="31130" y="181076"/>
                  </a:lnTo>
                  <a:lnTo>
                    <a:pt x="64883" y="203839"/>
                  </a:lnTo>
                  <a:lnTo>
                    <a:pt x="106172" y="212191"/>
                  </a:lnTo>
                  <a:lnTo>
                    <a:pt x="147441" y="203839"/>
                  </a:lnTo>
                  <a:lnTo>
                    <a:pt x="164167" y="192544"/>
                  </a:lnTo>
                  <a:lnTo>
                    <a:pt x="106172" y="192544"/>
                  </a:lnTo>
                  <a:lnTo>
                    <a:pt x="72513" y="185739"/>
                  </a:lnTo>
                  <a:lnTo>
                    <a:pt x="45021" y="167190"/>
                  </a:lnTo>
                  <a:lnTo>
                    <a:pt x="26483" y="139700"/>
                  </a:lnTo>
                  <a:lnTo>
                    <a:pt x="19685" y="106070"/>
                  </a:lnTo>
                  <a:lnTo>
                    <a:pt x="26483" y="72447"/>
                  </a:lnTo>
                  <a:lnTo>
                    <a:pt x="45021" y="44961"/>
                  </a:lnTo>
                  <a:lnTo>
                    <a:pt x="72513" y="26414"/>
                  </a:lnTo>
                  <a:lnTo>
                    <a:pt x="106172" y="19608"/>
                  </a:lnTo>
                  <a:lnTo>
                    <a:pt x="164130" y="19608"/>
                  </a:lnTo>
                  <a:lnTo>
                    <a:pt x="147441" y="8345"/>
                  </a:lnTo>
                  <a:lnTo>
                    <a:pt x="106172" y="0"/>
                  </a:lnTo>
                  <a:close/>
                </a:path>
                <a:path w="212725" h="212725">
                  <a:moveTo>
                    <a:pt x="164130" y="19608"/>
                  </a:moveTo>
                  <a:lnTo>
                    <a:pt x="106172" y="19608"/>
                  </a:lnTo>
                  <a:lnTo>
                    <a:pt x="139777" y="26414"/>
                  </a:lnTo>
                  <a:lnTo>
                    <a:pt x="167274" y="44961"/>
                  </a:lnTo>
                  <a:lnTo>
                    <a:pt x="185842" y="72447"/>
                  </a:lnTo>
                  <a:lnTo>
                    <a:pt x="192659" y="106070"/>
                  </a:lnTo>
                  <a:lnTo>
                    <a:pt x="185842" y="139700"/>
                  </a:lnTo>
                  <a:lnTo>
                    <a:pt x="167274" y="167190"/>
                  </a:lnTo>
                  <a:lnTo>
                    <a:pt x="139777" y="185739"/>
                  </a:lnTo>
                  <a:lnTo>
                    <a:pt x="106172" y="192544"/>
                  </a:lnTo>
                  <a:lnTo>
                    <a:pt x="164167" y="192544"/>
                  </a:lnTo>
                  <a:lnTo>
                    <a:pt x="181149" y="181076"/>
                  </a:lnTo>
                  <a:lnTo>
                    <a:pt x="203880" y="147340"/>
                  </a:lnTo>
                  <a:lnTo>
                    <a:pt x="212217" y="106070"/>
                  </a:lnTo>
                  <a:lnTo>
                    <a:pt x="203880" y="64813"/>
                  </a:lnTo>
                  <a:lnTo>
                    <a:pt x="181149" y="31094"/>
                  </a:lnTo>
                  <a:lnTo>
                    <a:pt x="164130" y="1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40455" y="5573522"/>
              <a:ext cx="212725" cy="212725"/>
            </a:xfrm>
            <a:custGeom>
              <a:avLst/>
              <a:gdLst/>
              <a:ahLst/>
              <a:cxnLst/>
              <a:rect l="l" t="t" r="r" b="b"/>
              <a:pathLst>
                <a:path w="212725" h="212725">
                  <a:moveTo>
                    <a:pt x="106172" y="0"/>
                  </a:moveTo>
                  <a:lnTo>
                    <a:pt x="64883" y="8345"/>
                  </a:lnTo>
                  <a:lnTo>
                    <a:pt x="31130" y="31094"/>
                  </a:lnTo>
                  <a:lnTo>
                    <a:pt x="8356" y="64813"/>
                  </a:lnTo>
                  <a:lnTo>
                    <a:pt x="0" y="106070"/>
                  </a:lnTo>
                  <a:lnTo>
                    <a:pt x="8356" y="147340"/>
                  </a:lnTo>
                  <a:lnTo>
                    <a:pt x="31130" y="181076"/>
                  </a:lnTo>
                  <a:lnTo>
                    <a:pt x="64883" y="203839"/>
                  </a:lnTo>
                  <a:lnTo>
                    <a:pt x="106172" y="212191"/>
                  </a:lnTo>
                  <a:lnTo>
                    <a:pt x="147441" y="203839"/>
                  </a:lnTo>
                  <a:lnTo>
                    <a:pt x="181149" y="181076"/>
                  </a:lnTo>
                  <a:lnTo>
                    <a:pt x="203880" y="147340"/>
                  </a:lnTo>
                  <a:lnTo>
                    <a:pt x="212217" y="106070"/>
                  </a:lnTo>
                  <a:lnTo>
                    <a:pt x="203880" y="64813"/>
                  </a:lnTo>
                  <a:lnTo>
                    <a:pt x="181149" y="31094"/>
                  </a:lnTo>
                  <a:lnTo>
                    <a:pt x="147441" y="8345"/>
                  </a:lnTo>
                  <a:lnTo>
                    <a:pt x="106172" y="0"/>
                  </a:lnTo>
                  <a:close/>
                </a:path>
                <a:path w="212725" h="212725">
                  <a:moveTo>
                    <a:pt x="106172" y="192544"/>
                  </a:moveTo>
                  <a:lnTo>
                    <a:pt x="72513" y="185739"/>
                  </a:lnTo>
                  <a:lnTo>
                    <a:pt x="45021" y="167190"/>
                  </a:lnTo>
                  <a:lnTo>
                    <a:pt x="26483" y="139700"/>
                  </a:lnTo>
                  <a:lnTo>
                    <a:pt x="19685" y="106070"/>
                  </a:lnTo>
                  <a:lnTo>
                    <a:pt x="26483" y="72447"/>
                  </a:lnTo>
                  <a:lnTo>
                    <a:pt x="45021" y="44961"/>
                  </a:lnTo>
                  <a:lnTo>
                    <a:pt x="72513" y="26414"/>
                  </a:lnTo>
                  <a:lnTo>
                    <a:pt x="106172" y="19608"/>
                  </a:lnTo>
                  <a:lnTo>
                    <a:pt x="139777" y="26414"/>
                  </a:lnTo>
                  <a:lnTo>
                    <a:pt x="167274" y="44961"/>
                  </a:lnTo>
                  <a:lnTo>
                    <a:pt x="185842" y="72447"/>
                  </a:lnTo>
                  <a:lnTo>
                    <a:pt x="192659" y="106070"/>
                  </a:lnTo>
                  <a:lnTo>
                    <a:pt x="185842" y="139700"/>
                  </a:lnTo>
                  <a:lnTo>
                    <a:pt x="167274" y="167190"/>
                  </a:lnTo>
                  <a:lnTo>
                    <a:pt x="139777" y="185739"/>
                  </a:lnTo>
                  <a:lnTo>
                    <a:pt x="106172" y="19254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736848" y="5612955"/>
              <a:ext cx="47625" cy="76835"/>
            </a:xfrm>
            <a:custGeom>
              <a:avLst/>
              <a:gdLst/>
              <a:ahLst/>
              <a:cxnLst/>
              <a:rect l="l" t="t" r="r" b="b"/>
              <a:pathLst>
                <a:path w="47625" h="76835">
                  <a:moveTo>
                    <a:pt x="15239" y="0"/>
                  </a:moveTo>
                  <a:lnTo>
                    <a:pt x="4317" y="0"/>
                  </a:lnTo>
                  <a:lnTo>
                    <a:pt x="0" y="4406"/>
                  </a:lnTo>
                  <a:lnTo>
                    <a:pt x="0" y="72072"/>
                  </a:lnTo>
                  <a:lnTo>
                    <a:pt x="4317" y="76466"/>
                  </a:lnTo>
                  <a:lnTo>
                    <a:pt x="43179" y="76466"/>
                  </a:lnTo>
                  <a:lnTo>
                    <a:pt x="47625" y="72072"/>
                  </a:lnTo>
                  <a:lnTo>
                    <a:pt x="47625" y="61213"/>
                  </a:lnTo>
                  <a:lnTo>
                    <a:pt x="43179" y="56819"/>
                  </a:lnTo>
                  <a:lnTo>
                    <a:pt x="37718" y="56819"/>
                  </a:lnTo>
                  <a:lnTo>
                    <a:pt x="19557" y="56819"/>
                  </a:lnTo>
                  <a:lnTo>
                    <a:pt x="19557" y="4406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36848" y="5612955"/>
              <a:ext cx="47625" cy="76835"/>
            </a:xfrm>
            <a:custGeom>
              <a:avLst/>
              <a:gdLst/>
              <a:ahLst/>
              <a:cxnLst/>
              <a:rect l="l" t="t" r="r" b="b"/>
              <a:pathLst>
                <a:path w="47625" h="76835">
                  <a:moveTo>
                    <a:pt x="37718" y="56819"/>
                  </a:moveTo>
                  <a:lnTo>
                    <a:pt x="19557" y="56819"/>
                  </a:lnTo>
                  <a:lnTo>
                    <a:pt x="19557" y="9829"/>
                  </a:lnTo>
                  <a:lnTo>
                    <a:pt x="19557" y="4406"/>
                  </a:lnTo>
                  <a:lnTo>
                    <a:pt x="15239" y="0"/>
                  </a:lnTo>
                  <a:lnTo>
                    <a:pt x="9778" y="0"/>
                  </a:lnTo>
                  <a:lnTo>
                    <a:pt x="4317" y="0"/>
                  </a:lnTo>
                  <a:lnTo>
                    <a:pt x="0" y="4406"/>
                  </a:lnTo>
                  <a:lnTo>
                    <a:pt x="0" y="9829"/>
                  </a:lnTo>
                  <a:lnTo>
                    <a:pt x="0" y="66649"/>
                  </a:lnTo>
                  <a:lnTo>
                    <a:pt x="0" y="72072"/>
                  </a:lnTo>
                  <a:lnTo>
                    <a:pt x="4317" y="76466"/>
                  </a:lnTo>
                  <a:lnTo>
                    <a:pt x="9778" y="76466"/>
                  </a:lnTo>
                  <a:lnTo>
                    <a:pt x="37718" y="76466"/>
                  </a:lnTo>
                  <a:lnTo>
                    <a:pt x="43179" y="76466"/>
                  </a:lnTo>
                  <a:lnTo>
                    <a:pt x="47625" y="72072"/>
                  </a:lnTo>
                  <a:lnTo>
                    <a:pt x="47625" y="66649"/>
                  </a:lnTo>
                  <a:lnTo>
                    <a:pt x="47625" y="61213"/>
                  </a:lnTo>
                  <a:lnTo>
                    <a:pt x="43179" y="56819"/>
                  </a:lnTo>
                  <a:lnTo>
                    <a:pt x="37718" y="5681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70210" y="5483161"/>
              <a:ext cx="78231" cy="7823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876675" y="5487924"/>
              <a:ext cx="69215" cy="69215"/>
            </a:xfrm>
            <a:custGeom>
              <a:avLst/>
              <a:gdLst/>
              <a:ahLst/>
              <a:cxnLst/>
              <a:rect l="l" t="t" r="r" b="b"/>
              <a:pathLst>
                <a:path w="69214" h="69214">
                  <a:moveTo>
                    <a:pt x="64388" y="0"/>
                  </a:moveTo>
                  <a:lnTo>
                    <a:pt x="4445" y="0"/>
                  </a:lnTo>
                  <a:lnTo>
                    <a:pt x="0" y="4444"/>
                  </a:lnTo>
                  <a:lnTo>
                    <a:pt x="0" y="64388"/>
                  </a:lnTo>
                  <a:lnTo>
                    <a:pt x="4445" y="68706"/>
                  </a:lnTo>
                  <a:lnTo>
                    <a:pt x="64388" y="68706"/>
                  </a:lnTo>
                  <a:lnTo>
                    <a:pt x="68707" y="64388"/>
                  </a:lnTo>
                  <a:lnTo>
                    <a:pt x="68707" y="49148"/>
                  </a:lnTo>
                  <a:lnTo>
                    <a:pt x="19685" y="49148"/>
                  </a:lnTo>
                  <a:lnTo>
                    <a:pt x="19685" y="19684"/>
                  </a:lnTo>
                  <a:lnTo>
                    <a:pt x="68707" y="19684"/>
                  </a:lnTo>
                  <a:lnTo>
                    <a:pt x="68707" y="4444"/>
                  </a:lnTo>
                  <a:lnTo>
                    <a:pt x="64388" y="0"/>
                  </a:lnTo>
                  <a:close/>
                </a:path>
                <a:path w="69214" h="69214">
                  <a:moveTo>
                    <a:pt x="68707" y="19684"/>
                  </a:moveTo>
                  <a:lnTo>
                    <a:pt x="49149" y="19684"/>
                  </a:lnTo>
                  <a:lnTo>
                    <a:pt x="49149" y="49148"/>
                  </a:lnTo>
                  <a:lnTo>
                    <a:pt x="68707" y="49148"/>
                  </a:lnTo>
                  <a:lnTo>
                    <a:pt x="68707" y="196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876675" y="5487924"/>
              <a:ext cx="69215" cy="69215"/>
            </a:xfrm>
            <a:custGeom>
              <a:avLst/>
              <a:gdLst/>
              <a:ahLst/>
              <a:cxnLst/>
              <a:rect l="l" t="t" r="r" b="b"/>
              <a:pathLst>
                <a:path w="69214" h="69214">
                  <a:moveTo>
                    <a:pt x="58927" y="0"/>
                  </a:moveTo>
                  <a:lnTo>
                    <a:pt x="9778" y="0"/>
                  </a:lnTo>
                  <a:lnTo>
                    <a:pt x="4445" y="0"/>
                  </a:lnTo>
                  <a:lnTo>
                    <a:pt x="0" y="4444"/>
                  </a:lnTo>
                  <a:lnTo>
                    <a:pt x="0" y="9778"/>
                  </a:lnTo>
                  <a:lnTo>
                    <a:pt x="0" y="58928"/>
                  </a:lnTo>
                  <a:lnTo>
                    <a:pt x="0" y="64388"/>
                  </a:lnTo>
                  <a:lnTo>
                    <a:pt x="4445" y="68706"/>
                  </a:lnTo>
                  <a:lnTo>
                    <a:pt x="9778" y="68706"/>
                  </a:lnTo>
                  <a:lnTo>
                    <a:pt x="58927" y="68706"/>
                  </a:lnTo>
                  <a:lnTo>
                    <a:pt x="64388" y="68706"/>
                  </a:lnTo>
                  <a:lnTo>
                    <a:pt x="68707" y="64388"/>
                  </a:lnTo>
                  <a:lnTo>
                    <a:pt x="68707" y="58928"/>
                  </a:lnTo>
                  <a:lnTo>
                    <a:pt x="68707" y="9778"/>
                  </a:lnTo>
                  <a:lnTo>
                    <a:pt x="68707" y="4444"/>
                  </a:lnTo>
                  <a:lnTo>
                    <a:pt x="64388" y="0"/>
                  </a:lnTo>
                  <a:lnTo>
                    <a:pt x="58927" y="0"/>
                  </a:lnTo>
                  <a:close/>
                </a:path>
                <a:path w="69214" h="69214">
                  <a:moveTo>
                    <a:pt x="49149" y="49148"/>
                  </a:moveTo>
                  <a:lnTo>
                    <a:pt x="19685" y="49148"/>
                  </a:lnTo>
                  <a:lnTo>
                    <a:pt x="19685" y="19684"/>
                  </a:lnTo>
                  <a:lnTo>
                    <a:pt x="49149" y="19684"/>
                  </a:lnTo>
                  <a:lnTo>
                    <a:pt x="49149" y="4914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778504" y="5487924"/>
              <a:ext cx="69215" cy="69215"/>
            </a:xfrm>
            <a:custGeom>
              <a:avLst/>
              <a:gdLst/>
              <a:ahLst/>
              <a:cxnLst/>
              <a:rect l="l" t="t" r="r" b="b"/>
              <a:pathLst>
                <a:path w="69214" h="69214">
                  <a:moveTo>
                    <a:pt x="64262" y="0"/>
                  </a:moveTo>
                  <a:lnTo>
                    <a:pt x="4318" y="0"/>
                  </a:lnTo>
                  <a:lnTo>
                    <a:pt x="0" y="4444"/>
                  </a:lnTo>
                  <a:lnTo>
                    <a:pt x="0" y="64388"/>
                  </a:lnTo>
                  <a:lnTo>
                    <a:pt x="4318" y="68706"/>
                  </a:lnTo>
                  <a:lnTo>
                    <a:pt x="64262" y="68706"/>
                  </a:lnTo>
                  <a:lnTo>
                    <a:pt x="68707" y="64388"/>
                  </a:lnTo>
                  <a:lnTo>
                    <a:pt x="68707" y="49148"/>
                  </a:lnTo>
                  <a:lnTo>
                    <a:pt x="19558" y="49148"/>
                  </a:lnTo>
                  <a:lnTo>
                    <a:pt x="19558" y="19684"/>
                  </a:lnTo>
                  <a:lnTo>
                    <a:pt x="68707" y="19684"/>
                  </a:lnTo>
                  <a:lnTo>
                    <a:pt x="68707" y="4444"/>
                  </a:lnTo>
                  <a:lnTo>
                    <a:pt x="64262" y="0"/>
                  </a:lnTo>
                  <a:close/>
                </a:path>
                <a:path w="69214" h="69214">
                  <a:moveTo>
                    <a:pt x="68707" y="19684"/>
                  </a:moveTo>
                  <a:lnTo>
                    <a:pt x="49022" y="19684"/>
                  </a:lnTo>
                  <a:lnTo>
                    <a:pt x="49022" y="49148"/>
                  </a:lnTo>
                  <a:lnTo>
                    <a:pt x="68707" y="49148"/>
                  </a:lnTo>
                  <a:lnTo>
                    <a:pt x="68707" y="196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778504" y="5487924"/>
              <a:ext cx="69215" cy="69215"/>
            </a:xfrm>
            <a:custGeom>
              <a:avLst/>
              <a:gdLst/>
              <a:ahLst/>
              <a:cxnLst/>
              <a:rect l="l" t="t" r="r" b="b"/>
              <a:pathLst>
                <a:path w="69214" h="69214">
                  <a:moveTo>
                    <a:pt x="9779" y="68706"/>
                  </a:moveTo>
                  <a:lnTo>
                    <a:pt x="58928" y="68706"/>
                  </a:lnTo>
                  <a:lnTo>
                    <a:pt x="64262" y="68706"/>
                  </a:lnTo>
                  <a:lnTo>
                    <a:pt x="68707" y="64388"/>
                  </a:lnTo>
                  <a:lnTo>
                    <a:pt x="68707" y="58928"/>
                  </a:lnTo>
                  <a:lnTo>
                    <a:pt x="68707" y="9778"/>
                  </a:lnTo>
                  <a:lnTo>
                    <a:pt x="68707" y="4444"/>
                  </a:lnTo>
                  <a:lnTo>
                    <a:pt x="64262" y="0"/>
                  </a:lnTo>
                  <a:lnTo>
                    <a:pt x="58928" y="0"/>
                  </a:lnTo>
                  <a:lnTo>
                    <a:pt x="9779" y="0"/>
                  </a:lnTo>
                  <a:lnTo>
                    <a:pt x="4318" y="0"/>
                  </a:lnTo>
                  <a:lnTo>
                    <a:pt x="0" y="4444"/>
                  </a:lnTo>
                  <a:lnTo>
                    <a:pt x="0" y="9778"/>
                  </a:lnTo>
                  <a:lnTo>
                    <a:pt x="0" y="58928"/>
                  </a:lnTo>
                  <a:lnTo>
                    <a:pt x="0" y="64388"/>
                  </a:lnTo>
                  <a:lnTo>
                    <a:pt x="4318" y="68706"/>
                  </a:lnTo>
                  <a:lnTo>
                    <a:pt x="9779" y="68706"/>
                  </a:lnTo>
                  <a:close/>
                </a:path>
                <a:path w="69214" h="69214">
                  <a:moveTo>
                    <a:pt x="19558" y="19684"/>
                  </a:moveTo>
                  <a:lnTo>
                    <a:pt x="49022" y="19684"/>
                  </a:lnTo>
                  <a:lnTo>
                    <a:pt x="49022" y="49148"/>
                  </a:lnTo>
                  <a:lnTo>
                    <a:pt x="19558" y="49148"/>
                  </a:lnTo>
                  <a:lnTo>
                    <a:pt x="19558" y="1968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70210" y="5581332"/>
              <a:ext cx="78231" cy="7832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876675" y="5586094"/>
              <a:ext cx="69215" cy="69215"/>
            </a:xfrm>
            <a:custGeom>
              <a:avLst/>
              <a:gdLst/>
              <a:ahLst/>
              <a:cxnLst/>
              <a:rect l="l" t="t" r="r" b="b"/>
              <a:pathLst>
                <a:path w="69214" h="69214">
                  <a:moveTo>
                    <a:pt x="64388" y="0"/>
                  </a:moveTo>
                  <a:lnTo>
                    <a:pt x="4445" y="0"/>
                  </a:lnTo>
                  <a:lnTo>
                    <a:pt x="0" y="4444"/>
                  </a:lnTo>
                  <a:lnTo>
                    <a:pt x="0" y="64401"/>
                  </a:lnTo>
                  <a:lnTo>
                    <a:pt x="4445" y="68795"/>
                  </a:lnTo>
                  <a:lnTo>
                    <a:pt x="64388" y="68795"/>
                  </a:lnTo>
                  <a:lnTo>
                    <a:pt x="68707" y="64401"/>
                  </a:lnTo>
                  <a:lnTo>
                    <a:pt x="68707" y="49161"/>
                  </a:lnTo>
                  <a:lnTo>
                    <a:pt x="19685" y="49161"/>
                  </a:lnTo>
                  <a:lnTo>
                    <a:pt x="19685" y="19684"/>
                  </a:lnTo>
                  <a:lnTo>
                    <a:pt x="68707" y="19684"/>
                  </a:lnTo>
                  <a:lnTo>
                    <a:pt x="68707" y="4444"/>
                  </a:lnTo>
                  <a:lnTo>
                    <a:pt x="64388" y="0"/>
                  </a:lnTo>
                  <a:close/>
                </a:path>
                <a:path w="69214" h="69214">
                  <a:moveTo>
                    <a:pt x="68707" y="19684"/>
                  </a:moveTo>
                  <a:lnTo>
                    <a:pt x="49149" y="19684"/>
                  </a:lnTo>
                  <a:lnTo>
                    <a:pt x="49149" y="49161"/>
                  </a:lnTo>
                  <a:lnTo>
                    <a:pt x="68707" y="49161"/>
                  </a:lnTo>
                  <a:lnTo>
                    <a:pt x="68707" y="196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876675" y="5586094"/>
              <a:ext cx="69215" cy="69215"/>
            </a:xfrm>
            <a:custGeom>
              <a:avLst/>
              <a:gdLst/>
              <a:ahLst/>
              <a:cxnLst/>
              <a:rect l="l" t="t" r="r" b="b"/>
              <a:pathLst>
                <a:path w="69214" h="69214">
                  <a:moveTo>
                    <a:pt x="58927" y="0"/>
                  </a:moveTo>
                  <a:lnTo>
                    <a:pt x="9778" y="0"/>
                  </a:lnTo>
                  <a:lnTo>
                    <a:pt x="4445" y="0"/>
                  </a:lnTo>
                  <a:lnTo>
                    <a:pt x="0" y="4444"/>
                  </a:lnTo>
                  <a:lnTo>
                    <a:pt x="0" y="9867"/>
                  </a:lnTo>
                  <a:lnTo>
                    <a:pt x="0" y="58978"/>
                  </a:lnTo>
                  <a:lnTo>
                    <a:pt x="0" y="64401"/>
                  </a:lnTo>
                  <a:lnTo>
                    <a:pt x="4445" y="68795"/>
                  </a:lnTo>
                  <a:lnTo>
                    <a:pt x="9778" y="68795"/>
                  </a:lnTo>
                  <a:lnTo>
                    <a:pt x="58927" y="68795"/>
                  </a:lnTo>
                  <a:lnTo>
                    <a:pt x="64388" y="68795"/>
                  </a:lnTo>
                  <a:lnTo>
                    <a:pt x="68707" y="64401"/>
                  </a:lnTo>
                  <a:lnTo>
                    <a:pt x="68707" y="58978"/>
                  </a:lnTo>
                  <a:lnTo>
                    <a:pt x="68707" y="9867"/>
                  </a:lnTo>
                  <a:lnTo>
                    <a:pt x="68707" y="4444"/>
                  </a:lnTo>
                  <a:lnTo>
                    <a:pt x="64388" y="0"/>
                  </a:lnTo>
                  <a:lnTo>
                    <a:pt x="58927" y="0"/>
                  </a:lnTo>
                  <a:close/>
                </a:path>
                <a:path w="69214" h="69214">
                  <a:moveTo>
                    <a:pt x="49149" y="49161"/>
                  </a:moveTo>
                  <a:lnTo>
                    <a:pt x="19685" y="49161"/>
                  </a:lnTo>
                  <a:lnTo>
                    <a:pt x="19685" y="19684"/>
                  </a:lnTo>
                  <a:lnTo>
                    <a:pt x="49149" y="19684"/>
                  </a:lnTo>
                  <a:lnTo>
                    <a:pt x="49149" y="4916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45945" y="3687635"/>
              <a:ext cx="466725" cy="4667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8632" y="4557839"/>
              <a:ext cx="145796" cy="16548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008492" y="4562601"/>
              <a:ext cx="73660" cy="31115"/>
            </a:xfrm>
            <a:custGeom>
              <a:avLst/>
              <a:gdLst/>
              <a:ahLst/>
              <a:cxnLst/>
              <a:rect l="l" t="t" r="r" b="b"/>
              <a:pathLst>
                <a:path w="73659" h="31114">
                  <a:moveTo>
                    <a:pt x="66421" y="0"/>
                  </a:moveTo>
                  <a:lnTo>
                    <a:pt x="57657" y="0"/>
                  </a:lnTo>
                  <a:lnTo>
                    <a:pt x="7111" y="0"/>
                  </a:lnTo>
                  <a:lnTo>
                    <a:pt x="0" y="6985"/>
                  </a:lnTo>
                  <a:lnTo>
                    <a:pt x="0" y="24130"/>
                  </a:lnTo>
                  <a:lnTo>
                    <a:pt x="7111" y="31115"/>
                  </a:lnTo>
                  <a:lnTo>
                    <a:pt x="66421" y="31115"/>
                  </a:lnTo>
                  <a:lnTo>
                    <a:pt x="73405" y="24130"/>
                  </a:lnTo>
                  <a:lnTo>
                    <a:pt x="73405" y="6985"/>
                  </a:lnTo>
                  <a:lnTo>
                    <a:pt x="66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008492" y="4562601"/>
              <a:ext cx="73660" cy="31115"/>
            </a:xfrm>
            <a:custGeom>
              <a:avLst/>
              <a:gdLst/>
              <a:ahLst/>
              <a:cxnLst/>
              <a:rect l="l" t="t" r="r" b="b"/>
              <a:pathLst>
                <a:path w="73659" h="31114">
                  <a:moveTo>
                    <a:pt x="57657" y="0"/>
                  </a:moveTo>
                  <a:lnTo>
                    <a:pt x="15748" y="0"/>
                  </a:lnTo>
                  <a:lnTo>
                    <a:pt x="7111" y="0"/>
                  </a:lnTo>
                  <a:lnTo>
                    <a:pt x="0" y="6985"/>
                  </a:lnTo>
                  <a:lnTo>
                    <a:pt x="0" y="15493"/>
                  </a:lnTo>
                  <a:lnTo>
                    <a:pt x="0" y="24130"/>
                  </a:lnTo>
                  <a:lnTo>
                    <a:pt x="7111" y="31115"/>
                  </a:lnTo>
                  <a:lnTo>
                    <a:pt x="15748" y="31115"/>
                  </a:lnTo>
                  <a:lnTo>
                    <a:pt x="57657" y="31115"/>
                  </a:lnTo>
                  <a:lnTo>
                    <a:pt x="66421" y="31115"/>
                  </a:lnTo>
                  <a:lnTo>
                    <a:pt x="73405" y="24130"/>
                  </a:lnTo>
                  <a:lnTo>
                    <a:pt x="73405" y="15493"/>
                  </a:lnTo>
                  <a:lnTo>
                    <a:pt x="73405" y="6985"/>
                  </a:lnTo>
                  <a:lnTo>
                    <a:pt x="66421" y="0"/>
                  </a:lnTo>
                  <a:lnTo>
                    <a:pt x="57657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008492" y="4624958"/>
              <a:ext cx="73660" cy="31750"/>
            </a:xfrm>
            <a:custGeom>
              <a:avLst/>
              <a:gdLst/>
              <a:ahLst/>
              <a:cxnLst/>
              <a:rect l="l" t="t" r="r" b="b"/>
              <a:pathLst>
                <a:path w="73659" h="31750">
                  <a:moveTo>
                    <a:pt x="66421" y="0"/>
                  </a:moveTo>
                  <a:lnTo>
                    <a:pt x="57657" y="0"/>
                  </a:lnTo>
                  <a:lnTo>
                    <a:pt x="7111" y="0"/>
                  </a:lnTo>
                  <a:lnTo>
                    <a:pt x="0" y="6985"/>
                  </a:lnTo>
                  <a:lnTo>
                    <a:pt x="0" y="24257"/>
                  </a:lnTo>
                  <a:lnTo>
                    <a:pt x="7111" y="31242"/>
                  </a:lnTo>
                  <a:lnTo>
                    <a:pt x="66421" y="31242"/>
                  </a:lnTo>
                  <a:lnTo>
                    <a:pt x="73405" y="24257"/>
                  </a:lnTo>
                  <a:lnTo>
                    <a:pt x="73405" y="6985"/>
                  </a:lnTo>
                  <a:lnTo>
                    <a:pt x="66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08492" y="4624958"/>
              <a:ext cx="73660" cy="31750"/>
            </a:xfrm>
            <a:custGeom>
              <a:avLst/>
              <a:gdLst/>
              <a:ahLst/>
              <a:cxnLst/>
              <a:rect l="l" t="t" r="r" b="b"/>
              <a:pathLst>
                <a:path w="73659" h="31750">
                  <a:moveTo>
                    <a:pt x="57657" y="0"/>
                  </a:moveTo>
                  <a:lnTo>
                    <a:pt x="15748" y="0"/>
                  </a:lnTo>
                  <a:lnTo>
                    <a:pt x="7111" y="0"/>
                  </a:lnTo>
                  <a:lnTo>
                    <a:pt x="0" y="6985"/>
                  </a:lnTo>
                  <a:lnTo>
                    <a:pt x="0" y="15621"/>
                  </a:lnTo>
                  <a:lnTo>
                    <a:pt x="0" y="24257"/>
                  </a:lnTo>
                  <a:lnTo>
                    <a:pt x="7111" y="31242"/>
                  </a:lnTo>
                  <a:lnTo>
                    <a:pt x="15748" y="31242"/>
                  </a:lnTo>
                  <a:lnTo>
                    <a:pt x="57657" y="31242"/>
                  </a:lnTo>
                  <a:lnTo>
                    <a:pt x="66421" y="31242"/>
                  </a:lnTo>
                  <a:lnTo>
                    <a:pt x="73405" y="24257"/>
                  </a:lnTo>
                  <a:lnTo>
                    <a:pt x="73405" y="15621"/>
                  </a:lnTo>
                  <a:lnTo>
                    <a:pt x="73405" y="6985"/>
                  </a:lnTo>
                  <a:lnTo>
                    <a:pt x="66421" y="0"/>
                  </a:lnTo>
                  <a:lnTo>
                    <a:pt x="57657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008492" y="4687316"/>
              <a:ext cx="73660" cy="31750"/>
            </a:xfrm>
            <a:custGeom>
              <a:avLst/>
              <a:gdLst/>
              <a:ahLst/>
              <a:cxnLst/>
              <a:rect l="l" t="t" r="r" b="b"/>
              <a:pathLst>
                <a:path w="73659" h="31750">
                  <a:moveTo>
                    <a:pt x="66421" y="0"/>
                  </a:moveTo>
                  <a:lnTo>
                    <a:pt x="57657" y="0"/>
                  </a:lnTo>
                  <a:lnTo>
                    <a:pt x="7111" y="0"/>
                  </a:lnTo>
                  <a:lnTo>
                    <a:pt x="0" y="6984"/>
                  </a:lnTo>
                  <a:lnTo>
                    <a:pt x="0" y="24256"/>
                  </a:lnTo>
                  <a:lnTo>
                    <a:pt x="7111" y="31241"/>
                  </a:lnTo>
                  <a:lnTo>
                    <a:pt x="66421" y="31241"/>
                  </a:lnTo>
                  <a:lnTo>
                    <a:pt x="73405" y="24256"/>
                  </a:lnTo>
                  <a:lnTo>
                    <a:pt x="73405" y="6984"/>
                  </a:lnTo>
                  <a:lnTo>
                    <a:pt x="66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008492" y="4687316"/>
              <a:ext cx="73660" cy="31750"/>
            </a:xfrm>
            <a:custGeom>
              <a:avLst/>
              <a:gdLst/>
              <a:ahLst/>
              <a:cxnLst/>
              <a:rect l="l" t="t" r="r" b="b"/>
              <a:pathLst>
                <a:path w="73659" h="31750">
                  <a:moveTo>
                    <a:pt x="57657" y="0"/>
                  </a:moveTo>
                  <a:lnTo>
                    <a:pt x="15748" y="0"/>
                  </a:lnTo>
                  <a:lnTo>
                    <a:pt x="7111" y="0"/>
                  </a:lnTo>
                  <a:lnTo>
                    <a:pt x="0" y="6984"/>
                  </a:lnTo>
                  <a:lnTo>
                    <a:pt x="0" y="15620"/>
                  </a:lnTo>
                  <a:lnTo>
                    <a:pt x="0" y="24256"/>
                  </a:lnTo>
                  <a:lnTo>
                    <a:pt x="7111" y="31241"/>
                  </a:lnTo>
                  <a:lnTo>
                    <a:pt x="15748" y="31241"/>
                  </a:lnTo>
                  <a:lnTo>
                    <a:pt x="57657" y="31241"/>
                  </a:lnTo>
                  <a:lnTo>
                    <a:pt x="66421" y="31241"/>
                  </a:lnTo>
                  <a:lnTo>
                    <a:pt x="73405" y="24256"/>
                  </a:lnTo>
                  <a:lnTo>
                    <a:pt x="73405" y="15620"/>
                  </a:lnTo>
                  <a:lnTo>
                    <a:pt x="73405" y="6984"/>
                  </a:lnTo>
                  <a:lnTo>
                    <a:pt x="66421" y="0"/>
                  </a:lnTo>
                  <a:lnTo>
                    <a:pt x="57657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860665" y="4437761"/>
              <a:ext cx="537210" cy="532765"/>
            </a:xfrm>
            <a:custGeom>
              <a:avLst/>
              <a:gdLst/>
              <a:ahLst/>
              <a:cxnLst/>
              <a:rect l="l" t="t" r="r" b="b"/>
              <a:pathLst>
                <a:path w="537209" h="532764">
                  <a:moveTo>
                    <a:pt x="369569" y="438784"/>
                  </a:moveTo>
                  <a:lnTo>
                    <a:pt x="167258" y="438784"/>
                  </a:lnTo>
                  <a:lnTo>
                    <a:pt x="161289" y="443102"/>
                  </a:lnTo>
                  <a:lnTo>
                    <a:pt x="159130" y="449452"/>
                  </a:lnTo>
                  <a:lnTo>
                    <a:pt x="138175" y="511937"/>
                  </a:lnTo>
                  <a:lnTo>
                    <a:pt x="137552" y="519364"/>
                  </a:lnTo>
                  <a:lnTo>
                    <a:pt x="140334" y="525922"/>
                  </a:lnTo>
                  <a:lnTo>
                    <a:pt x="145784" y="530600"/>
                  </a:lnTo>
                  <a:lnTo>
                    <a:pt x="153161" y="532383"/>
                  </a:lnTo>
                  <a:lnTo>
                    <a:pt x="383666" y="532383"/>
                  </a:lnTo>
                  <a:lnTo>
                    <a:pt x="391027" y="530600"/>
                  </a:lnTo>
                  <a:lnTo>
                    <a:pt x="396446" y="525922"/>
                  </a:lnTo>
                  <a:lnTo>
                    <a:pt x="399222" y="519364"/>
                  </a:lnTo>
                  <a:lnTo>
                    <a:pt x="398652" y="511937"/>
                  </a:lnTo>
                  <a:lnTo>
                    <a:pt x="395075" y="501269"/>
                  </a:lnTo>
                  <a:lnTo>
                    <a:pt x="174878" y="501269"/>
                  </a:lnTo>
                  <a:lnTo>
                    <a:pt x="185419" y="470026"/>
                  </a:lnTo>
                  <a:lnTo>
                    <a:pt x="384597" y="470026"/>
                  </a:lnTo>
                  <a:lnTo>
                    <a:pt x="377698" y="449452"/>
                  </a:lnTo>
                  <a:lnTo>
                    <a:pt x="375538" y="443102"/>
                  </a:lnTo>
                  <a:lnTo>
                    <a:pt x="369569" y="438784"/>
                  </a:lnTo>
                  <a:close/>
                </a:path>
                <a:path w="537209" h="532764">
                  <a:moveTo>
                    <a:pt x="384597" y="470026"/>
                  </a:moveTo>
                  <a:lnTo>
                    <a:pt x="351408" y="470026"/>
                  </a:lnTo>
                  <a:lnTo>
                    <a:pt x="361950" y="501269"/>
                  </a:lnTo>
                  <a:lnTo>
                    <a:pt x="395075" y="501269"/>
                  </a:lnTo>
                  <a:lnTo>
                    <a:pt x="384597" y="470026"/>
                  </a:lnTo>
                  <a:close/>
                </a:path>
                <a:path w="537209" h="532764">
                  <a:moveTo>
                    <a:pt x="231775" y="405511"/>
                  </a:moveTo>
                  <a:lnTo>
                    <a:pt x="200278" y="405511"/>
                  </a:lnTo>
                  <a:lnTo>
                    <a:pt x="200278" y="438784"/>
                  </a:lnTo>
                  <a:lnTo>
                    <a:pt x="231775" y="438784"/>
                  </a:lnTo>
                  <a:lnTo>
                    <a:pt x="231775" y="405511"/>
                  </a:lnTo>
                  <a:close/>
                </a:path>
                <a:path w="537209" h="532764">
                  <a:moveTo>
                    <a:pt x="336550" y="405511"/>
                  </a:moveTo>
                  <a:lnTo>
                    <a:pt x="305053" y="405511"/>
                  </a:lnTo>
                  <a:lnTo>
                    <a:pt x="305053" y="438784"/>
                  </a:lnTo>
                  <a:lnTo>
                    <a:pt x="336550" y="438784"/>
                  </a:lnTo>
                  <a:lnTo>
                    <a:pt x="336550" y="405511"/>
                  </a:lnTo>
                  <a:close/>
                </a:path>
                <a:path w="537209" h="532764">
                  <a:moveTo>
                    <a:pt x="489584" y="0"/>
                  </a:moveTo>
                  <a:lnTo>
                    <a:pt x="47243" y="0"/>
                  </a:lnTo>
                  <a:lnTo>
                    <a:pt x="28878" y="3679"/>
                  </a:lnTo>
                  <a:lnTo>
                    <a:pt x="13858" y="13716"/>
                  </a:lnTo>
                  <a:lnTo>
                    <a:pt x="3720" y="28610"/>
                  </a:lnTo>
                  <a:lnTo>
                    <a:pt x="0" y="46862"/>
                  </a:lnTo>
                  <a:lnTo>
                    <a:pt x="0" y="358775"/>
                  </a:lnTo>
                  <a:lnTo>
                    <a:pt x="3720" y="376953"/>
                  </a:lnTo>
                  <a:lnTo>
                    <a:pt x="13858" y="391810"/>
                  </a:lnTo>
                  <a:lnTo>
                    <a:pt x="28878" y="401833"/>
                  </a:lnTo>
                  <a:lnTo>
                    <a:pt x="47243" y="405511"/>
                  </a:lnTo>
                  <a:lnTo>
                    <a:pt x="489584" y="405511"/>
                  </a:lnTo>
                  <a:lnTo>
                    <a:pt x="507930" y="401833"/>
                  </a:lnTo>
                  <a:lnTo>
                    <a:pt x="522906" y="391810"/>
                  </a:lnTo>
                  <a:lnTo>
                    <a:pt x="533001" y="376953"/>
                  </a:lnTo>
                  <a:lnTo>
                    <a:pt x="533521" y="374395"/>
                  </a:lnTo>
                  <a:lnTo>
                    <a:pt x="38607" y="374395"/>
                  </a:lnTo>
                  <a:lnTo>
                    <a:pt x="31495" y="367411"/>
                  </a:lnTo>
                  <a:lnTo>
                    <a:pt x="31495" y="343153"/>
                  </a:lnTo>
                  <a:lnTo>
                    <a:pt x="536701" y="343153"/>
                  </a:lnTo>
                  <a:lnTo>
                    <a:pt x="536701" y="311912"/>
                  </a:lnTo>
                  <a:lnTo>
                    <a:pt x="31495" y="311912"/>
                  </a:lnTo>
                  <a:lnTo>
                    <a:pt x="31495" y="38226"/>
                  </a:lnTo>
                  <a:lnTo>
                    <a:pt x="38607" y="31241"/>
                  </a:lnTo>
                  <a:lnTo>
                    <a:pt x="533534" y="31241"/>
                  </a:lnTo>
                  <a:lnTo>
                    <a:pt x="533001" y="28610"/>
                  </a:lnTo>
                  <a:lnTo>
                    <a:pt x="522906" y="13716"/>
                  </a:lnTo>
                  <a:lnTo>
                    <a:pt x="507930" y="3679"/>
                  </a:lnTo>
                  <a:lnTo>
                    <a:pt x="489584" y="0"/>
                  </a:lnTo>
                  <a:close/>
                </a:path>
                <a:path w="537209" h="532764">
                  <a:moveTo>
                    <a:pt x="536701" y="343153"/>
                  </a:moveTo>
                  <a:lnTo>
                    <a:pt x="505332" y="343153"/>
                  </a:lnTo>
                  <a:lnTo>
                    <a:pt x="505332" y="367411"/>
                  </a:lnTo>
                  <a:lnTo>
                    <a:pt x="498220" y="374395"/>
                  </a:lnTo>
                  <a:lnTo>
                    <a:pt x="533521" y="374395"/>
                  </a:lnTo>
                  <a:lnTo>
                    <a:pt x="536701" y="358775"/>
                  </a:lnTo>
                  <a:lnTo>
                    <a:pt x="536701" y="343153"/>
                  </a:lnTo>
                  <a:close/>
                </a:path>
                <a:path w="537209" h="532764">
                  <a:moveTo>
                    <a:pt x="116458" y="31241"/>
                  </a:moveTo>
                  <a:lnTo>
                    <a:pt x="84962" y="31241"/>
                  </a:lnTo>
                  <a:lnTo>
                    <a:pt x="84962" y="311912"/>
                  </a:lnTo>
                  <a:lnTo>
                    <a:pt x="116458" y="311912"/>
                  </a:lnTo>
                  <a:lnTo>
                    <a:pt x="116458" y="93599"/>
                  </a:lnTo>
                  <a:lnTo>
                    <a:pt x="451865" y="93599"/>
                  </a:lnTo>
                  <a:lnTo>
                    <a:pt x="451865" y="62356"/>
                  </a:lnTo>
                  <a:lnTo>
                    <a:pt x="116458" y="62356"/>
                  </a:lnTo>
                  <a:lnTo>
                    <a:pt x="116458" y="31241"/>
                  </a:lnTo>
                  <a:close/>
                </a:path>
                <a:path w="537209" h="532764">
                  <a:moveTo>
                    <a:pt x="451865" y="93599"/>
                  </a:moveTo>
                  <a:lnTo>
                    <a:pt x="420369" y="93599"/>
                  </a:lnTo>
                  <a:lnTo>
                    <a:pt x="420369" y="311912"/>
                  </a:lnTo>
                  <a:lnTo>
                    <a:pt x="451865" y="311912"/>
                  </a:lnTo>
                  <a:lnTo>
                    <a:pt x="451865" y="93599"/>
                  </a:lnTo>
                  <a:close/>
                </a:path>
                <a:path w="537209" h="532764">
                  <a:moveTo>
                    <a:pt x="533534" y="31241"/>
                  </a:moveTo>
                  <a:lnTo>
                    <a:pt x="498220" y="31241"/>
                  </a:lnTo>
                  <a:lnTo>
                    <a:pt x="505332" y="38226"/>
                  </a:lnTo>
                  <a:lnTo>
                    <a:pt x="505332" y="311912"/>
                  </a:lnTo>
                  <a:lnTo>
                    <a:pt x="536701" y="311912"/>
                  </a:lnTo>
                  <a:lnTo>
                    <a:pt x="536701" y="46862"/>
                  </a:lnTo>
                  <a:lnTo>
                    <a:pt x="533534" y="31241"/>
                  </a:lnTo>
                  <a:close/>
                </a:path>
                <a:path w="537209" h="532764">
                  <a:moveTo>
                    <a:pt x="200278" y="31241"/>
                  </a:moveTo>
                  <a:lnTo>
                    <a:pt x="168782" y="31241"/>
                  </a:lnTo>
                  <a:lnTo>
                    <a:pt x="168782" y="62356"/>
                  </a:lnTo>
                  <a:lnTo>
                    <a:pt x="200278" y="62356"/>
                  </a:lnTo>
                  <a:lnTo>
                    <a:pt x="200278" y="31241"/>
                  </a:lnTo>
                  <a:close/>
                </a:path>
                <a:path w="537209" h="532764">
                  <a:moveTo>
                    <a:pt x="451865" y="31241"/>
                  </a:moveTo>
                  <a:lnTo>
                    <a:pt x="420369" y="31241"/>
                  </a:lnTo>
                  <a:lnTo>
                    <a:pt x="420369" y="62356"/>
                  </a:lnTo>
                  <a:lnTo>
                    <a:pt x="451865" y="62356"/>
                  </a:lnTo>
                  <a:lnTo>
                    <a:pt x="451865" y="312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860665" y="4437761"/>
              <a:ext cx="537210" cy="532765"/>
            </a:xfrm>
            <a:custGeom>
              <a:avLst/>
              <a:gdLst/>
              <a:ahLst/>
              <a:cxnLst/>
              <a:rect l="l" t="t" r="r" b="b"/>
              <a:pathLst>
                <a:path w="537209" h="532764">
                  <a:moveTo>
                    <a:pt x="489584" y="0"/>
                  </a:moveTo>
                  <a:lnTo>
                    <a:pt x="47243" y="0"/>
                  </a:lnTo>
                  <a:lnTo>
                    <a:pt x="28878" y="3679"/>
                  </a:lnTo>
                  <a:lnTo>
                    <a:pt x="13858" y="13716"/>
                  </a:lnTo>
                  <a:lnTo>
                    <a:pt x="3720" y="28610"/>
                  </a:lnTo>
                  <a:lnTo>
                    <a:pt x="0" y="46862"/>
                  </a:lnTo>
                  <a:lnTo>
                    <a:pt x="0" y="358775"/>
                  </a:lnTo>
                  <a:lnTo>
                    <a:pt x="3720" y="376953"/>
                  </a:lnTo>
                  <a:lnTo>
                    <a:pt x="13858" y="391810"/>
                  </a:lnTo>
                  <a:lnTo>
                    <a:pt x="28878" y="401833"/>
                  </a:lnTo>
                  <a:lnTo>
                    <a:pt x="47243" y="405511"/>
                  </a:lnTo>
                  <a:lnTo>
                    <a:pt x="200278" y="405511"/>
                  </a:lnTo>
                  <a:lnTo>
                    <a:pt x="200278" y="438784"/>
                  </a:lnTo>
                  <a:lnTo>
                    <a:pt x="174116" y="438784"/>
                  </a:lnTo>
                  <a:lnTo>
                    <a:pt x="167258" y="438784"/>
                  </a:lnTo>
                  <a:lnTo>
                    <a:pt x="161289" y="443102"/>
                  </a:lnTo>
                  <a:lnTo>
                    <a:pt x="159130" y="449452"/>
                  </a:lnTo>
                  <a:lnTo>
                    <a:pt x="138175" y="511937"/>
                  </a:lnTo>
                  <a:lnTo>
                    <a:pt x="137552" y="519364"/>
                  </a:lnTo>
                  <a:lnTo>
                    <a:pt x="140334" y="525922"/>
                  </a:lnTo>
                  <a:lnTo>
                    <a:pt x="145784" y="530600"/>
                  </a:lnTo>
                  <a:lnTo>
                    <a:pt x="153161" y="532383"/>
                  </a:lnTo>
                  <a:lnTo>
                    <a:pt x="383666" y="532383"/>
                  </a:lnTo>
                  <a:lnTo>
                    <a:pt x="391027" y="530600"/>
                  </a:lnTo>
                  <a:lnTo>
                    <a:pt x="396446" y="525922"/>
                  </a:lnTo>
                  <a:lnTo>
                    <a:pt x="399222" y="519364"/>
                  </a:lnTo>
                  <a:lnTo>
                    <a:pt x="398652" y="511937"/>
                  </a:lnTo>
                  <a:lnTo>
                    <a:pt x="377698" y="449452"/>
                  </a:lnTo>
                  <a:lnTo>
                    <a:pt x="375538" y="443102"/>
                  </a:lnTo>
                  <a:lnTo>
                    <a:pt x="369569" y="438784"/>
                  </a:lnTo>
                  <a:lnTo>
                    <a:pt x="362711" y="438784"/>
                  </a:lnTo>
                  <a:lnTo>
                    <a:pt x="336550" y="438784"/>
                  </a:lnTo>
                  <a:lnTo>
                    <a:pt x="336550" y="405511"/>
                  </a:lnTo>
                  <a:lnTo>
                    <a:pt x="489584" y="405511"/>
                  </a:lnTo>
                  <a:lnTo>
                    <a:pt x="507930" y="401833"/>
                  </a:lnTo>
                  <a:lnTo>
                    <a:pt x="522906" y="391810"/>
                  </a:lnTo>
                  <a:lnTo>
                    <a:pt x="533001" y="376953"/>
                  </a:lnTo>
                  <a:lnTo>
                    <a:pt x="536701" y="358775"/>
                  </a:lnTo>
                  <a:lnTo>
                    <a:pt x="536701" y="46862"/>
                  </a:lnTo>
                  <a:lnTo>
                    <a:pt x="533001" y="28610"/>
                  </a:lnTo>
                  <a:lnTo>
                    <a:pt x="522906" y="13716"/>
                  </a:lnTo>
                  <a:lnTo>
                    <a:pt x="507930" y="3679"/>
                  </a:lnTo>
                  <a:lnTo>
                    <a:pt x="489584" y="0"/>
                  </a:lnTo>
                  <a:close/>
                </a:path>
                <a:path w="537209" h="532764">
                  <a:moveTo>
                    <a:pt x="200278" y="31241"/>
                  </a:moveTo>
                  <a:lnTo>
                    <a:pt x="420369" y="31241"/>
                  </a:lnTo>
                  <a:lnTo>
                    <a:pt x="420369" y="62356"/>
                  </a:lnTo>
                  <a:lnTo>
                    <a:pt x="200278" y="62356"/>
                  </a:lnTo>
                  <a:lnTo>
                    <a:pt x="200278" y="31241"/>
                  </a:lnTo>
                  <a:close/>
                </a:path>
                <a:path w="537209" h="532764">
                  <a:moveTo>
                    <a:pt x="116458" y="31241"/>
                  </a:moveTo>
                  <a:lnTo>
                    <a:pt x="168782" y="31241"/>
                  </a:lnTo>
                  <a:lnTo>
                    <a:pt x="168782" y="62356"/>
                  </a:lnTo>
                  <a:lnTo>
                    <a:pt x="116458" y="62356"/>
                  </a:lnTo>
                  <a:lnTo>
                    <a:pt x="116458" y="31241"/>
                  </a:lnTo>
                  <a:close/>
                </a:path>
                <a:path w="537209" h="532764">
                  <a:moveTo>
                    <a:pt x="116458" y="93599"/>
                  </a:moveTo>
                  <a:lnTo>
                    <a:pt x="420369" y="93599"/>
                  </a:lnTo>
                  <a:lnTo>
                    <a:pt x="420369" y="311912"/>
                  </a:lnTo>
                  <a:lnTo>
                    <a:pt x="116458" y="311912"/>
                  </a:lnTo>
                  <a:lnTo>
                    <a:pt x="116458" y="93599"/>
                  </a:lnTo>
                  <a:close/>
                </a:path>
                <a:path w="537209" h="532764">
                  <a:moveTo>
                    <a:pt x="31495" y="46862"/>
                  </a:moveTo>
                  <a:lnTo>
                    <a:pt x="31495" y="38226"/>
                  </a:lnTo>
                  <a:lnTo>
                    <a:pt x="38607" y="31241"/>
                  </a:lnTo>
                  <a:lnTo>
                    <a:pt x="47243" y="31241"/>
                  </a:lnTo>
                  <a:lnTo>
                    <a:pt x="84962" y="31241"/>
                  </a:lnTo>
                  <a:lnTo>
                    <a:pt x="84962" y="311912"/>
                  </a:lnTo>
                  <a:lnTo>
                    <a:pt x="31495" y="311912"/>
                  </a:lnTo>
                  <a:lnTo>
                    <a:pt x="31495" y="46862"/>
                  </a:lnTo>
                  <a:close/>
                </a:path>
                <a:path w="537209" h="532764">
                  <a:moveTo>
                    <a:pt x="351408" y="470026"/>
                  </a:moveTo>
                  <a:lnTo>
                    <a:pt x="361950" y="501269"/>
                  </a:lnTo>
                  <a:lnTo>
                    <a:pt x="174878" y="501269"/>
                  </a:lnTo>
                  <a:lnTo>
                    <a:pt x="185419" y="470026"/>
                  </a:lnTo>
                  <a:lnTo>
                    <a:pt x="351408" y="470026"/>
                  </a:lnTo>
                  <a:close/>
                </a:path>
                <a:path w="537209" h="532764">
                  <a:moveTo>
                    <a:pt x="231775" y="438784"/>
                  </a:moveTo>
                  <a:lnTo>
                    <a:pt x="231775" y="405511"/>
                  </a:lnTo>
                  <a:lnTo>
                    <a:pt x="305053" y="405511"/>
                  </a:lnTo>
                  <a:lnTo>
                    <a:pt x="305053" y="438784"/>
                  </a:lnTo>
                  <a:lnTo>
                    <a:pt x="231775" y="438784"/>
                  </a:lnTo>
                  <a:close/>
                </a:path>
                <a:path w="537209" h="532764">
                  <a:moveTo>
                    <a:pt x="505332" y="358775"/>
                  </a:moveTo>
                  <a:lnTo>
                    <a:pt x="505332" y="367411"/>
                  </a:lnTo>
                  <a:lnTo>
                    <a:pt x="498220" y="374395"/>
                  </a:lnTo>
                  <a:lnTo>
                    <a:pt x="489584" y="374395"/>
                  </a:lnTo>
                  <a:lnTo>
                    <a:pt x="47243" y="374395"/>
                  </a:lnTo>
                  <a:lnTo>
                    <a:pt x="38607" y="374395"/>
                  </a:lnTo>
                  <a:lnTo>
                    <a:pt x="31495" y="367411"/>
                  </a:lnTo>
                  <a:lnTo>
                    <a:pt x="31495" y="358775"/>
                  </a:lnTo>
                  <a:lnTo>
                    <a:pt x="31495" y="343153"/>
                  </a:lnTo>
                  <a:lnTo>
                    <a:pt x="505332" y="343153"/>
                  </a:lnTo>
                  <a:lnTo>
                    <a:pt x="505332" y="358775"/>
                  </a:lnTo>
                  <a:close/>
                </a:path>
                <a:path w="537209" h="532764">
                  <a:moveTo>
                    <a:pt x="505332" y="311912"/>
                  </a:moveTo>
                  <a:lnTo>
                    <a:pt x="451865" y="311912"/>
                  </a:lnTo>
                  <a:lnTo>
                    <a:pt x="451865" y="31241"/>
                  </a:lnTo>
                  <a:lnTo>
                    <a:pt x="489584" y="31241"/>
                  </a:lnTo>
                  <a:lnTo>
                    <a:pt x="498220" y="31241"/>
                  </a:lnTo>
                  <a:lnTo>
                    <a:pt x="505332" y="38226"/>
                  </a:lnTo>
                  <a:lnTo>
                    <a:pt x="505332" y="46862"/>
                  </a:lnTo>
                  <a:lnTo>
                    <a:pt x="505332" y="3119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917941" y="5245671"/>
              <a:ext cx="509905" cy="454025"/>
            </a:xfrm>
            <a:custGeom>
              <a:avLst/>
              <a:gdLst/>
              <a:ahLst/>
              <a:cxnLst/>
              <a:rect l="l" t="t" r="r" b="b"/>
              <a:pathLst>
                <a:path w="509904" h="454025">
                  <a:moveTo>
                    <a:pt x="137794" y="81470"/>
                  </a:moveTo>
                  <a:lnTo>
                    <a:pt x="66421" y="81470"/>
                  </a:lnTo>
                  <a:lnTo>
                    <a:pt x="59816" y="87439"/>
                  </a:lnTo>
                  <a:lnTo>
                    <a:pt x="59816" y="116903"/>
                  </a:lnTo>
                  <a:lnTo>
                    <a:pt x="6730" y="116903"/>
                  </a:lnTo>
                  <a:lnTo>
                    <a:pt x="0" y="122872"/>
                  </a:lnTo>
                  <a:lnTo>
                    <a:pt x="0" y="447471"/>
                  </a:lnTo>
                  <a:lnTo>
                    <a:pt x="6730" y="453428"/>
                  </a:lnTo>
                  <a:lnTo>
                    <a:pt x="461136" y="453428"/>
                  </a:lnTo>
                  <a:lnTo>
                    <a:pt x="467867" y="447471"/>
                  </a:lnTo>
                  <a:lnTo>
                    <a:pt x="467867" y="426859"/>
                  </a:lnTo>
                  <a:lnTo>
                    <a:pt x="29844" y="426859"/>
                  </a:lnTo>
                  <a:lnTo>
                    <a:pt x="29844" y="143446"/>
                  </a:lnTo>
                  <a:lnTo>
                    <a:pt x="89661" y="143446"/>
                  </a:lnTo>
                  <a:lnTo>
                    <a:pt x="89661" y="108013"/>
                  </a:lnTo>
                  <a:lnTo>
                    <a:pt x="227153" y="108013"/>
                  </a:lnTo>
                  <a:lnTo>
                    <a:pt x="212554" y="98990"/>
                  </a:lnTo>
                  <a:lnTo>
                    <a:pt x="189102" y="89360"/>
                  </a:lnTo>
                  <a:lnTo>
                    <a:pt x="164032" y="83468"/>
                  </a:lnTo>
                  <a:lnTo>
                    <a:pt x="137794" y="81470"/>
                  </a:lnTo>
                  <a:close/>
                </a:path>
                <a:path w="509904" h="454025">
                  <a:moveTo>
                    <a:pt x="89661" y="143446"/>
                  </a:moveTo>
                  <a:lnTo>
                    <a:pt x="59816" y="143446"/>
                  </a:lnTo>
                  <a:lnTo>
                    <a:pt x="59816" y="394334"/>
                  </a:lnTo>
                  <a:lnTo>
                    <a:pt x="66421" y="400291"/>
                  </a:lnTo>
                  <a:lnTo>
                    <a:pt x="113791" y="400291"/>
                  </a:lnTo>
                  <a:lnTo>
                    <a:pt x="138475" y="402015"/>
                  </a:lnTo>
                  <a:lnTo>
                    <a:pt x="162194" y="407103"/>
                  </a:lnTo>
                  <a:lnTo>
                    <a:pt x="184604" y="415427"/>
                  </a:lnTo>
                  <a:lnTo>
                    <a:pt x="205358" y="426859"/>
                  </a:lnTo>
                  <a:lnTo>
                    <a:pt x="262635" y="426859"/>
                  </a:lnTo>
                  <a:lnTo>
                    <a:pt x="283317" y="415427"/>
                  </a:lnTo>
                  <a:lnTo>
                    <a:pt x="305688" y="407103"/>
                  </a:lnTo>
                  <a:lnTo>
                    <a:pt x="325060" y="402945"/>
                  </a:lnTo>
                  <a:lnTo>
                    <a:pt x="219075" y="402945"/>
                  </a:lnTo>
                  <a:lnTo>
                    <a:pt x="184530" y="386245"/>
                  </a:lnTo>
                  <a:lnTo>
                    <a:pt x="131970" y="374498"/>
                  </a:lnTo>
                  <a:lnTo>
                    <a:pt x="113791" y="373710"/>
                  </a:lnTo>
                  <a:lnTo>
                    <a:pt x="89661" y="373710"/>
                  </a:lnTo>
                  <a:lnTo>
                    <a:pt x="89661" y="143446"/>
                  </a:lnTo>
                  <a:close/>
                </a:path>
                <a:path w="509904" h="454025">
                  <a:moveTo>
                    <a:pt x="467867" y="143446"/>
                  </a:moveTo>
                  <a:lnTo>
                    <a:pt x="438023" y="143446"/>
                  </a:lnTo>
                  <a:lnTo>
                    <a:pt x="438023" y="426859"/>
                  </a:lnTo>
                  <a:lnTo>
                    <a:pt x="467867" y="426859"/>
                  </a:lnTo>
                  <a:lnTo>
                    <a:pt x="467867" y="143446"/>
                  </a:lnTo>
                  <a:close/>
                </a:path>
                <a:path w="509904" h="454025">
                  <a:moveTo>
                    <a:pt x="227153" y="108013"/>
                  </a:moveTo>
                  <a:lnTo>
                    <a:pt x="137794" y="108013"/>
                  </a:lnTo>
                  <a:lnTo>
                    <a:pt x="160156" y="109823"/>
                  </a:lnTo>
                  <a:lnTo>
                    <a:pt x="181435" y="115157"/>
                  </a:lnTo>
                  <a:lnTo>
                    <a:pt x="201213" y="123872"/>
                  </a:lnTo>
                  <a:lnTo>
                    <a:pt x="219075" y="135826"/>
                  </a:lnTo>
                  <a:lnTo>
                    <a:pt x="219075" y="402945"/>
                  </a:lnTo>
                  <a:lnTo>
                    <a:pt x="248919" y="402945"/>
                  </a:lnTo>
                  <a:lnTo>
                    <a:pt x="248919" y="247078"/>
                  </a:lnTo>
                  <a:lnTo>
                    <a:pt x="250189" y="246951"/>
                  </a:lnTo>
                  <a:lnTo>
                    <a:pt x="251586" y="246570"/>
                  </a:lnTo>
                  <a:lnTo>
                    <a:pt x="330326" y="214693"/>
                  </a:lnTo>
                  <a:lnTo>
                    <a:pt x="331850" y="214058"/>
                  </a:lnTo>
                  <a:lnTo>
                    <a:pt x="333375" y="213169"/>
                  </a:lnTo>
                  <a:lnTo>
                    <a:pt x="340104" y="207200"/>
                  </a:lnTo>
                  <a:lnTo>
                    <a:pt x="276732" y="207200"/>
                  </a:lnTo>
                  <a:lnTo>
                    <a:pt x="281654" y="197548"/>
                  </a:lnTo>
                  <a:lnTo>
                    <a:pt x="248919" y="197548"/>
                  </a:lnTo>
                  <a:lnTo>
                    <a:pt x="248919" y="135826"/>
                  </a:lnTo>
                  <a:lnTo>
                    <a:pt x="265624" y="124517"/>
                  </a:lnTo>
                  <a:lnTo>
                    <a:pt x="284067" y="116030"/>
                  </a:lnTo>
                  <a:lnTo>
                    <a:pt x="297830" y="112204"/>
                  </a:lnTo>
                  <a:lnTo>
                    <a:pt x="233933" y="112204"/>
                  </a:lnTo>
                  <a:lnTo>
                    <a:pt x="227153" y="108013"/>
                  </a:lnTo>
                  <a:close/>
                </a:path>
                <a:path w="509904" h="454025">
                  <a:moveTo>
                    <a:pt x="408177" y="173291"/>
                  </a:moveTo>
                  <a:lnTo>
                    <a:pt x="378332" y="173291"/>
                  </a:lnTo>
                  <a:lnTo>
                    <a:pt x="378332" y="373710"/>
                  </a:lnTo>
                  <a:lnTo>
                    <a:pt x="354075" y="373710"/>
                  </a:lnTo>
                  <a:lnTo>
                    <a:pt x="300497" y="380777"/>
                  </a:lnTo>
                  <a:lnTo>
                    <a:pt x="257083" y="398176"/>
                  </a:lnTo>
                  <a:lnTo>
                    <a:pt x="248919" y="402945"/>
                  </a:lnTo>
                  <a:lnTo>
                    <a:pt x="325060" y="402945"/>
                  </a:lnTo>
                  <a:lnTo>
                    <a:pt x="329394" y="402015"/>
                  </a:lnTo>
                  <a:lnTo>
                    <a:pt x="354075" y="400291"/>
                  </a:lnTo>
                  <a:lnTo>
                    <a:pt x="401447" y="400291"/>
                  </a:lnTo>
                  <a:lnTo>
                    <a:pt x="408177" y="394334"/>
                  </a:lnTo>
                  <a:lnTo>
                    <a:pt x="408177" y="173291"/>
                  </a:lnTo>
                  <a:close/>
                </a:path>
                <a:path w="509904" h="454025">
                  <a:moveTo>
                    <a:pt x="361724" y="188023"/>
                  </a:moveTo>
                  <a:lnTo>
                    <a:pt x="286511" y="188023"/>
                  </a:lnTo>
                  <a:lnTo>
                    <a:pt x="298323" y="198437"/>
                  </a:lnTo>
                  <a:lnTo>
                    <a:pt x="276732" y="207200"/>
                  </a:lnTo>
                  <a:lnTo>
                    <a:pt x="340104" y="207200"/>
                  </a:lnTo>
                  <a:lnTo>
                    <a:pt x="361724" y="188023"/>
                  </a:lnTo>
                  <a:close/>
                </a:path>
                <a:path w="509904" h="454025">
                  <a:moveTo>
                    <a:pt x="366912" y="108140"/>
                  </a:moveTo>
                  <a:lnTo>
                    <a:pt x="324738" y="108140"/>
                  </a:lnTo>
                  <a:lnTo>
                    <a:pt x="270001" y="156781"/>
                  </a:lnTo>
                  <a:lnTo>
                    <a:pt x="268985" y="158178"/>
                  </a:lnTo>
                  <a:lnTo>
                    <a:pt x="268224" y="159575"/>
                  </a:lnTo>
                  <a:lnTo>
                    <a:pt x="248919" y="197548"/>
                  </a:lnTo>
                  <a:lnTo>
                    <a:pt x="281654" y="197548"/>
                  </a:lnTo>
                  <a:lnTo>
                    <a:pt x="286511" y="188023"/>
                  </a:lnTo>
                  <a:lnTo>
                    <a:pt x="361724" y="188023"/>
                  </a:lnTo>
                  <a:lnTo>
                    <a:pt x="366449" y="183832"/>
                  </a:lnTo>
                  <a:lnTo>
                    <a:pt x="324103" y="183832"/>
                  </a:lnTo>
                  <a:lnTo>
                    <a:pt x="303022" y="165036"/>
                  </a:lnTo>
                  <a:lnTo>
                    <a:pt x="366912" y="108140"/>
                  </a:lnTo>
                  <a:close/>
                </a:path>
                <a:path w="509904" h="454025">
                  <a:moveTo>
                    <a:pt x="506512" y="25209"/>
                  </a:moveTo>
                  <a:lnTo>
                    <a:pt x="469646" y="25209"/>
                  </a:lnTo>
                  <a:lnTo>
                    <a:pt x="475487" y="30416"/>
                  </a:lnTo>
                  <a:lnTo>
                    <a:pt x="481202" y="35623"/>
                  </a:lnTo>
                  <a:lnTo>
                    <a:pt x="481202" y="44005"/>
                  </a:lnTo>
                  <a:lnTo>
                    <a:pt x="475487" y="49212"/>
                  </a:lnTo>
                  <a:lnTo>
                    <a:pt x="457834" y="64833"/>
                  </a:lnTo>
                  <a:lnTo>
                    <a:pt x="415543" y="64833"/>
                  </a:lnTo>
                  <a:lnTo>
                    <a:pt x="436752" y="83629"/>
                  </a:lnTo>
                  <a:lnTo>
                    <a:pt x="324103" y="183832"/>
                  </a:lnTo>
                  <a:lnTo>
                    <a:pt x="366449" y="183832"/>
                  </a:lnTo>
                  <a:lnTo>
                    <a:pt x="378332" y="173291"/>
                  </a:lnTo>
                  <a:lnTo>
                    <a:pt x="408177" y="173291"/>
                  </a:lnTo>
                  <a:lnTo>
                    <a:pt x="408177" y="146621"/>
                  </a:lnTo>
                  <a:lnTo>
                    <a:pt x="411733" y="143446"/>
                  </a:lnTo>
                  <a:lnTo>
                    <a:pt x="467867" y="143446"/>
                  </a:lnTo>
                  <a:lnTo>
                    <a:pt x="467867" y="122872"/>
                  </a:lnTo>
                  <a:lnTo>
                    <a:pt x="461136" y="116903"/>
                  </a:lnTo>
                  <a:lnTo>
                    <a:pt x="441578" y="116903"/>
                  </a:lnTo>
                  <a:lnTo>
                    <a:pt x="496569" y="68008"/>
                  </a:lnTo>
                  <a:lnTo>
                    <a:pt x="506428" y="54804"/>
                  </a:lnTo>
                  <a:lnTo>
                    <a:pt x="509714" y="39814"/>
                  </a:lnTo>
                  <a:lnTo>
                    <a:pt x="506512" y="25209"/>
                  </a:lnTo>
                  <a:close/>
                </a:path>
                <a:path w="509904" h="454025">
                  <a:moveTo>
                    <a:pt x="464883" y="0"/>
                  </a:moveTo>
                  <a:lnTo>
                    <a:pt x="448028" y="2905"/>
                  </a:lnTo>
                  <a:lnTo>
                    <a:pt x="433197" y="11620"/>
                  </a:lnTo>
                  <a:lnTo>
                    <a:pt x="354710" y="81470"/>
                  </a:lnTo>
                  <a:lnTo>
                    <a:pt x="330073" y="81470"/>
                  </a:lnTo>
                  <a:lnTo>
                    <a:pt x="303853" y="83468"/>
                  </a:lnTo>
                  <a:lnTo>
                    <a:pt x="278812" y="89360"/>
                  </a:lnTo>
                  <a:lnTo>
                    <a:pt x="255367" y="98990"/>
                  </a:lnTo>
                  <a:lnTo>
                    <a:pt x="233933" y="112204"/>
                  </a:lnTo>
                  <a:lnTo>
                    <a:pt x="297830" y="112204"/>
                  </a:lnTo>
                  <a:lnTo>
                    <a:pt x="303891" y="110519"/>
                  </a:lnTo>
                  <a:lnTo>
                    <a:pt x="324738" y="108140"/>
                  </a:lnTo>
                  <a:lnTo>
                    <a:pt x="366912" y="108140"/>
                  </a:lnTo>
                  <a:lnTo>
                    <a:pt x="415543" y="64833"/>
                  </a:lnTo>
                  <a:lnTo>
                    <a:pt x="457834" y="64833"/>
                  </a:lnTo>
                  <a:lnTo>
                    <a:pt x="436752" y="46037"/>
                  </a:lnTo>
                  <a:lnTo>
                    <a:pt x="460121" y="25209"/>
                  </a:lnTo>
                  <a:lnTo>
                    <a:pt x="506512" y="25209"/>
                  </a:lnTo>
                  <a:lnTo>
                    <a:pt x="506428" y="24824"/>
                  </a:lnTo>
                  <a:lnTo>
                    <a:pt x="496569" y="11620"/>
                  </a:lnTo>
                  <a:lnTo>
                    <a:pt x="481738" y="2905"/>
                  </a:lnTo>
                  <a:lnTo>
                    <a:pt x="464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17941" y="5245671"/>
              <a:ext cx="509905" cy="454025"/>
            </a:xfrm>
            <a:custGeom>
              <a:avLst/>
              <a:gdLst/>
              <a:ahLst/>
              <a:cxnLst/>
              <a:rect l="l" t="t" r="r" b="b"/>
              <a:pathLst>
                <a:path w="509904" h="454025">
                  <a:moveTo>
                    <a:pt x="496569" y="11620"/>
                  </a:moveTo>
                  <a:lnTo>
                    <a:pt x="481738" y="2905"/>
                  </a:lnTo>
                  <a:lnTo>
                    <a:pt x="464883" y="0"/>
                  </a:lnTo>
                  <a:lnTo>
                    <a:pt x="448028" y="2905"/>
                  </a:lnTo>
                  <a:lnTo>
                    <a:pt x="433197" y="11620"/>
                  </a:lnTo>
                  <a:lnTo>
                    <a:pt x="354710" y="81470"/>
                  </a:lnTo>
                  <a:lnTo>
                    <a:pt x="330073" y="81470"/>
                  </a:lnTo>
                  <a:lnTo>
                    <a:pt x="303853" y="83468"/>
                  </a:lnTo>
                  <a:lnTo>
                    <a:pt x="278812" y="89360"/>
                  </a:lnTo>
                  <a:lnTo>
                    <a:pt x="255367" y="98990"/>
                  </a:lnTo>
                  <a:lnTo>
                    <a:pt x="233933" y="112204"/>
                  </a:lnTo>
                  <a:lnTo>
                    <a:pt x="212554" y="98990"/>
                  </a:lnTo>
                  <a:lnTo>
                    <a:pt x="189102" y="89360"/>
                  </a:lnTo>
                  <a:lnTo>
                    <a:pt x="164032" y="83468"/>
                  </a:lnTo>
                  <a:lnTo>
                    <a:pt x="137794" y="81470"/>
                  </a:lnTo>
                  <a:lnTo>
                    <a:pt x="74675" y="81470"/>
                  </a:lnTo>
                  <a:lnTo>
                    <a:pt x="66421" y="81470"/>
                  </a:lnTo>
                  <a:lnTo>
                    <a:pt x="59816" y="87439"/>
                  </a:lnTo>
                  <a:lnTo>
                    <a:pt x="59816" y="94678"/>
                  </a:lnTo>
                  <a:lnTo>
                    <a:pt x="59816" y="116903"/>
                  </a:lnTo>
                  <a:lnTo>
                    <a:pt x="14985" y="116903"/>
                  </a:lnTo>
                  <a:lnTo>
                    <a:pt x="6730" y="116903"/>
                  </a:lnTo>
                  <a:lnTo>
                    <a:pt x="0" y="122872"/>
                  </a:lnTo>
                  <a:lnTo>
                    <a:pt x="0" y="130111"/>
                  </a:lnTo>
                  <a:lnTo>
                    <a:pt x="0" y="440143"/>
                  </a:lnTo>
                  <a:lnTo>
                    <a:pt x="0" y="447471"/>
                  </a:lnTo>
                  <a:lnTo>
                    <a:pt x="6730" y="453428"/>
                  </a:lnTo>
                  <a:lnTo>
                    <a:pt x="14985" y="453428"/>
                  </a:lnTo>
                  <a:lnTo>
                    <a:pt x="452881" y="453428"/>
                  </a:lnTo>
                  <a:lnTo>
                    <a:pt x="461136" y="453428"/>
                  </a:lnTo>
                  <a:lnTo>
                    <a:pt x="467867" y="447471"/>
                  </a:lnTo>
                  <a:lnTo>
                    <a:pt x="467867" y="440143"/>
                  </a:lnTo>
                  <a:lnTo>
                    <a:pt x="467867" y="130111"/>
                  </a:lnTo>
                  <a:lnTo>
                    <a:pt x="467867" y="122872"/>
                  </a:lnTo>
                  <a:lnTo>
                    <a:pt x="461136" y="116903"/>
                  </a:lnTo>
                  <a:lnTo>
                    <a:pt x="452881" y="116903"/>
                  </a:lnTo>
                  <a:lnTo>
                    <a:pt x="441578" y="116903"/>
                  </a:lnTo>
                  <a:lnTo>
                    <a:pt x="496569" y="68008"/>
                  </a:lnTo>
                  <a:lnTo>
                    <a:pt x="506428" y="54804"/>
                  </a:lnTo>
                  <a:lnTo>
                    <a:pt x="509714" y="39814"/>
                  </a:lnTo>
                  <a:lnTo>
                    <a:pt x="506428" y="24824"/>
                  </a:lnTo>
                  <a:lnTo>
                    <a:pt x="496569" y="11620"/>
                  </a:lnTo>
                  <a:close/>
                </a:path>
                <a:path w="509904" h="454025">
                  <a:moveTo>
                    <a:pt x="29844" y="426859"/>
                  </a:moveTo>
                  <a:lnTo>
                    <a:pt x="29844" y="143446"/>
                  </a:lnTo>
                  <a:lnTo>
                    <a:pt x="59816" y="143446"/>
                  </a:lnTo>
                  <a:lnTo>
                    <a:pt x="59816" y="387007"/>
                  </a:lnTo>
                  <a:lnTo>
                    <a:pt x="59816" y="394334"/>
                  </a:lnTo>
                  <a:lnTo>
                    <a:pt x="66421" y="400291"/>
                  </a:lnTo>
                  <a:lnTo>
                    <a:pt x="74675" y="400291"/>
                  </a:lnTo>
                  <a:lnTo>
                    <a:pt x="113791" y="400291"/>
                  </a:lnTo>
                  <a:lnTo>
                    <a:pt x="138475" y="402015"/>
                  </a:lnTo>
                  <a:lnTo>
                    <a:pt x="162194" y="407103"/>
                  </a:lnTo>
                  <a:lnTo>
                    <a:pt x="184604" y="415427"/>
                  </a:lnTo>
                  <a:lnTo>
                    <a:pt x="205358" y="426859"/>
                  </a:lnTo>
                  <a:lnTo>
                    <a:pt x="29844" y="426859"/>
                  </a:lnTo>
                  <a:close/>
                </a:path>
                <a:path w="509904" h="454025">
                  <a:moveTo>
                    <a:pt x="219075" y="402945"/>
                  </a:moveTo>
                  <a:lnTo>
                    <a:pt x="184530" y="386245"/>
                  </a:lnTo>
                  <a:lnTo>
                    <a:pt x="131970" y="374498"/>
                  </a:lnTo>
                  <a:lnTo>
                    <a:pt x="113791" y="373710"/>
                  </a:lnTo>
                  <a:lnTo>
                    <a:pt x="89661" y="373710"/>
                  </a:lnTo>
                  <a:lnTo>
                    <a:pt x="89661" y="108013"/>
                  </a:lnTo>
                  <a:lnTo>
                    <a:pt x="137794" y="108013"/>
                  </a:lnTo>
                  <a:lnTo>
                    <a:pt x="160156" y="109823"/>
                  </a:lnTo>
                  <a:lnTo>
                    <a:pt x="181435" y="115157"/>
                  </a:lnTo>
                  <a:lnTo>
                    <a:pt x="201213" y="123872"/>
                  </a:lnTo>
                  <a:lnTo>
                    <a:pt x="219075" y="135826"/>
                  </a:lnTo>
                  <a:lnTo>
                    <a:pt x="219075" y="40294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62099" y="5305742"/>
              <a:ext cx="197358" cy="34763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180578" y="5270880"/>
              <a:ext cx="219075" cy="401955"/>
            </a:xfrm>
            <a:custGeom>
              <a:avLst/>
              <a:gdLst/>
              <a:ahLst/>
              <a:cxnLst/>
              <a:rect l="l" t="t" r="r" b="b"/>
              <a:pathLst>
                <a:path w="219075" h="401954">
                  <a:moveTo>
                    <a:pt x="175387" y="401650"/>
                  </a:moveTo>
                  <a:lnTo>
                    <a:pt x="0" y="401650"/>
                  </a:lnTo>
                  <a:lnTo>
                    <a:pt x="20681" y="390217"/>
                  </a:lnTo>
                  <a:lnTo>
                    <a:pt x="43052" y="381893"/>
                  </a:lnTo>
                  <a:lnTo>
                    <a:pt x="66758" y="376806"/>
                  </a:lnTo>
                  <a:lnTo>
                    <a:pt x="91440" y="375081"/>
                  </a:lnTo>
                  <a:lnTo>
                    <a:pt x="130555" y="375081"/>
                  </a:lnTo>
                  <a:lnTo>
                    <a:pt x="138811" y="375081"/>
                  </a:lnTo>
                  <a:lnTo>
                    <a:pt x="145542" y="369125"/>
                  </a:lnTo>
                  <a:lnTo>
                    <a:pt x="145542" y="361797"/>
                  </a:lnTo>
                  <a:lnTo>
                    <a:pt x="145542" y="121412"/>
                  </a:lnTo>
                  <a:lnTo>
                    <a:pt x="149098" y="118237"/>
                  </a:lnTo>
                  <a:lnTo>
                    <a:pt x="175387" y="118237"/>
                  </a:lnTo>
                  <a:lnTo>
                    <a:pt x="175387" y="401650"/>
                  </a:lnTo>
                  <a:close/>
                </a:path>
                <a:path w="219075" h="401954">
                  <a:moveTo>
                    <a:pt x="212851" y="24003"/>
                  </a:moveTo>
                  <a:lnTo>
                    <a:pt x="195199" y="39624"/>
                  </a:lnTo>
                  <a:lnTo>
                    <a:pt x="174117" y="20828"/>
                  </a:lnTo>
                  <a:lnTo>
                    <a:pt x="191643" y="5207"/>
                  </a:lnTo>
                  <a:lnTo>
                    <a:pt x="197485" y="0"/>
                  </a:lnTo>
                  <a:lnTo>
                    <a:pt x="207010" y="0"/>
                  </a:lnTo>
                  <a:lnTo>
                    <a:pt x="212851" y="5207"/>
                  </a:lnTo>
                  <a:lnTo>
                    <a:pt x="218567" y="10414"/>
                  </a:lnTo>
                  <a:lnTo>
                    <a:pt x="218567" y="18796"/>
                  </a:lnTo>
                  <a:lnTo>
                    <a:pt x="212851" y="2400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2686" y="5393245"/>
              <a:ext cx="79121" cy="19545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91944" y="5499544"/>
              <a:ext cx="79121" cy="8915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838313" y="2847593"/>
              <a:ext cx="624205" cy="508634"/>
            </a:xfrm>
            <a:custGeom>
              <a:avLst/>
              <a:gdLst/>
              <a:ahLst/>
              <a:cxnLst/>
              <a:rect l="l" t="t" r="r" b="b"/>
              <a:pathLst>
                <a:path w="624204" h="508635">
                  <a:moveTo>
                    <a:pt x="136271" y="314198"/>
                  </a:moveTo>
                  <a:lnTo>
                    <a:pt x="130302" y="309245"/>
                  </a:lnTo>
                  <a:lnTo>
                    <a:pt x="59817" y="309245"/>
                  </a:lnTo>
                  <a:lnTo>
                    <a:pt x="53721" y="314198"/>
                  </a:lnTo>
                  <a:lnTo>
                    <a:pt x="53721" y="326263"/>
                  </a:lnTo>
                  <a:lnTo>
                    <a:pt x="59817" y="331089"/>
                  </a:lnTo>
                  <a:lnTo>
                    <a:pt x="122936" y="331089"/>
                  </a:lnTo>
                  <a:lnTo>
                    <a:pt x="130302" y="331089"/>
                  </a:lnTo>
                  <a:lnTo>
                    <a:pt x="136271" y="326263"/>
                  </a:lnTo>
                  <a:lnTo>
                    <a:pt x="136271" y="314198"/>
                  </a:lnTo>
                  <a:close/>
                </a:path>
                <a:path w="624204" h="508635">
                  <a:moveTo>
                    <a:pt x="136271" y="266446"/>
                  </a:moveTo>
                  <a:lnTo>
                    <a:pt x="130302" y="261620"/>
                  </a:lnTo>
                  <a:lnTo>
                    <a:pt x="59817" y="261620"/>
                  </a:lnTo>
                  <a:lnTo>
                    <a:pt x="53721" y="266446"/>
                  </a:lnTo>
                  <a:lnTo>
                    <a:pt x="53721" y="278511"/>
                  </a:lnTo>
                  <a:lnTo>
                    <a:pt x="59817" y="283464"/>
                  </a:lnTo>
                  <a:lnTo>
                    <a:pt x="122936" y="283464"/>
                  </a:lnTo>
                  <a:lnTo>
                    <a:pt x="130302" y="283464"/>
                  </a:lnTo>
                  <a:lnTo>
                    <a:pt x="136271" y="278511"/>
                  </a:lnTo>
                  <a:lnTo>
                    <a:pt x="136271" y="266446"/>
                  </a:lnTo>
                  <a:close/>
                </a:path>
                <a:path w="624204" h="508635">
                  <a:moveTo>
                    <a:pt x="166878" y="457581"/>
                  </a:moveTo>
                  <a:lnTo>
                    <a:pt x="160909" y="452628"/>
                  </a:lnTo>
                  <a:lnTo>
                    <a:pt x="108458" y="452628"/>
                  </a:lnTo>
                  <a:lnTo>
                    <a:pt x="108458" y="417576"/>
                  </a:lnTo>
                  <a:lnTo>
                    <a:pt x="102489" y="412623"/>
                  </a:lnTo>
                  <a:lnTo>
                    <a:pt x="87630" y="412623"/>
                  </a:lnTo>
                  <a:lnTo>
                    <a:pt x="81661" y="417576"/>
                  </a:lnTo>
                  <a:lnTo>
                    <a:pt x="81661" y="469646"/>
                  </a:lnTo>
                  <a:lnTo>
                    <a:pt x="87630" y="474599"/>
                  </a:lnTo>
                  <a:lnTo>
                    <a:pt x="153543" y="474599"/>
                  </a:lnTo>
                  <a:lnTo>
                    <a:pt x="160909" y="474599"/>
                  </a:lnTo>
                  <a:lnTo>
                    <a:pt x="166878" y="469646"/>
                  </a:lnTo>
                  <a:lnTo>
                    <a:pt x="166878" y="457581"/>
                  </a:lnTo>
                  <a:close/>
                </a:path>
                <a:path w="624204" h="508635">
                  <a:moveTo>
                    <a:pt x="190119" y="207137"/>
                  </a:moveTo>
                  <a:lnTo>
                    <a:pt x="184150" y="202184"/>
                  </a:lnTo>
                  <a:lnTo>
                    <a:pt x="163322" y="202184"/>
                  </a:lnTo>
                  <a:lnTo>
                    <a:pt x="163322" y="224028"/>
                  </a:lnTo>
                  <a:lnTo>
                    <a:pt x="163322" y="368554"/>
                  </a:lnTo>
                  <a:lnTo>
                    <a:pt x="26797" y="368554"/>
                  </a:lnTo>
                  <a:lnTo>
                    <a:pt x="26797" y="224028"/>
                  </a:lnTo>
                  <a:lnTo>
                    <a:pt x="163322" y="224028"/>
                  </a:lnTo>
                  <a:lnTo>
                    <a:pt x="163322" y="202184"/>
                  </a:lnTo>
                  <a:lnTo>
                    <a:pt x="5969" y="202184"/>
                  </a:lnTo>
                  <a:lnTo>
                    <a:pt x="0" y="207137"/>
                  </a:lnTo>
                  <a:lnTo>
                    <a:pt x="0" y="385572"/>
                  </a:lnTo>
                  <a:lnTo>
                    <a:pt x="5969" y="390525"/>
                  </a:lnTo>
                  <a:lnTo>
                    <a:pt x="184150" y="390525"/>
                  </a:lnTo>
                  <a:lnTo>
                    <a:pt x="190119" y="385572"/>
                  </a:lnTo>
                  <a:lnTo>
                    <a:pt x="190119" y="368554"/>
                  </a:lnTo>
                  <a:lnTo>
                    <a:pt x="190119" y="224028"/>
                  </a:lnTo>
                  <a:lnTo>
                    <a:pt x="190119" y="207137"/>
                  </a:lnTo>
                  <a:close/>
                </a:path>
                <a:path w="624204" h="508635">
                  <a:moveTo>
                    <a:pt x="325374" y="215265"/>
                  </a:moveTo>
                  <a:lnTo>
                    <a:pt x="319405" y="210439"/>
                  </a:lnTo>
                  <a:lnTo>
                    <a:pt x="304546" y="210439"/>
                  </a:lnTo>
                  <a:lnTo>
                    <a:pt x="298577" y="215265"/>
                  </a:lnTo>
                  <a:lnTo>
                    <a:pt x="298577" y="284861"/>
                  </a:lnTo>
                  <a:lnTo>
                    <a:pt x="304546" y="289687"/>
                  </a:lnTo>
                  <a:lnTo>
                    <a:pt x="312039" y="289687"/>
                  </a:lnTo>
                  <a:lnTo>
                    <a:pt x="319405" y="289687"/>
                  </a:lnTo>
                  <a:lnTo>
                    <a:pt x="325374" y="284861"/>
                  </a:lnTo>
                  <a:lnTo>
                    <a:pt x="325374" y="215265"/>
                  </a:lnTo>
                  <a:close/>
                </a:path>
                <a:path w="624204" h="508635">
                  <a:moveTo>
                    <a:pt x="353441" y="111887"/>
                  </a:moveTo>
                  <a:lnTo>
                    <a:pt x="347472" y="107061"/>
                  </a:lnTo>
                  <a:lnTo>
                    <a:pt x="276860" y="107061"/>
                  </a:lnTo>
                  <a:lnTo>
                    <a:pt x="270891" y="111887"/>
                  </a:lnTo>
                  <a:lnTo>
                    <a:pt x="270891" y="123952"/>
                  </a:lnTo>
                  <a:lnTo>
                    <a:pt x="276860" y="128905"/>
                  </a:lnTo>
                  <a:lnTo>
                    <a:pt x="339979" y="128905"/>
                  </a:lnTo>
                  <a:lnTo>
                    <a:pt x="347472" y="128905"/>
                  </a:lnTo>
                  <a:lnTo>
                    <a:pt x="353441" y="123952"/>
                  </a:lnTo>
                  <a:lnTo>
                    <a:pt x="353441" y="111887"/>
                  </a:lnTo>
                  <a:close/>
                </a:path>
                <a:path w="624204" h="508635">
                  <a:moveTo>
                    <a:pt x="353441" y="64262"/>
                  </a:moveTo>
                  <a:lnTo>
                    <a:pt x="347472" y="59309"/>
                  </a:lnTo>
                  <a:lnTo>
                    <a:pt x="276860" y="59309"/>
                  </a:lnTo>
                  <a:lnTo>
                    <a:pt x="270891" y="64262"/>
                  </a:lnTo>
                  <a:lnTo>
                    <a:pt x="270891" y="76327"/>
                  </a:lnTo>
                  <a:lnTo>
                    <a:pt x="276860" y="81280"/>
                  </a:lnTo>
                  <a:lnTo>
                    <a:pt x="339979" y="81280"/>
                  </a:lnTo>
                  <a:lnTo>
                    <a:pt x="347472" y="81280"/>
                  </a:lnTo>
                  <a:lnTo>
                    <a:pt x="353441" y="76327"/>
                  </a:lnTo>
                  <a:lnTo>
                    <a:pt x="353441" y="64262"/>
                  </a:lnTo>
                  <a:close/>
                </a:path>
                <a:path w="624204" h="508635">
                  <a:moveTo>
                    <a:pt x="407162" y="4953"/>
                  </a:moveTo>
                  <a:lnTo>
                    <a:pt x="401193" y="0"/>
                  </a:lnTo>
                  <a:lnTo>
                    <a:pt x="380365" y="0"/>
                  </a:lnTo>
                  <a:lnTo>
                    <a:pt x="380365" y="21844"/>
                  </a:lnTo>
                  <a:lnTo>
                    <a:pt x="380365" y="166370"/>
                  </a:lnTo>
                  <a:lnTo>
                    <a:pt x="243840" y="166370"/>
                  </a:lnTo>
                  <a:lnTo>
                    <a:pt x="243840" y="21844"/>
                  </a:lnTo>
                  <a:lnTo>
                    <a:pt x="380365" y="21844"/>
                  </a:lnTo>
                  <a:lnTo>
                    <a:pt x="380365" y="0"/>
                  </a:lnTo>
                  <a:lnTo>
                    <a:pt x="223139" y="0"/>
                  </a:lnTo>
                  <a:lnTo>
                    <a:pt x="217043" y="4953"/>
                  </a:lnTo>
                  <a:lnTo>
                    <a:pt x="217043" y="183388"/>
                  </a:lnTo>
                  <a:lnTo>
                    <a:pt x="223139" y="188214"/>
                  </a:lnTo>
                  <a:lnTo>
                    <a:pt x="401193" y="188214"/>
                  </a:lnTo>
                  <a:lnTo>
                    <a:pt x="407162" y="183388"/>
                  </a:lnTo>
                  <a:lnTo>
                    <a:pt x="407162" y="166370"/>
                  </a:lnTo>
                  <a:lnTo>
                    <a:pt x="407162" y="21844"/>
                  </a:lnTo>
                  <a:lnTo>
                    <a:pt x="407162" y="4953"/>
                  </a:lnTo>
                  <a:close/>
                </a:path>
                <a:path w="624204" h="508635">
                  <a:moveTo>
                    <a:pt x="425069" y="485521"/>
                  </a:moveTo>
                  <a:lnTo>
                    <a:pt x="419989" y="458241"/>
                  </a:lnTo>
                  <a:lnTo>
                    <a:pt x="405777" y="434174"/>
                  </a:lnTo>
                  <a:lnTo>
                    <a:pt x="398272" y="427443"/>
                  </a:lnTo>
                  <a:lnTo>
                    <a:pt x="398272" y="485521"/>
                  </a:lnTo>
                  <a:lnTo>
                    <a:pt x="398272" y="486791"/>
                  </a:lnTo>
                  <a:lnTo>
                    <a:pt x="225806" y="486791"/>
                  </a:lnTo>
                  <a:lnTo>
                    <a:pt x="225806" y="485521"/>
                  </a:lnTo>
                  <a:lnTo>
                    <a:pt x="232575" y="458241"/>
                  </a:lnTo>
                  <a:lnTo>
                    <a:pt x="251053" y="435889"/>
                  </a:lnTo>
                  <a:lnTo>
                    <a:pt x="278472" y="420827"/>
                  </a:lnTo>
                  <a:lnTo>
                    <a:pt x="312039" y="415290"/>
                  </a:lnTo>
                  <a:lnTo>
                    <a:pt x="345541" y="420827"/>
                  </a:lnTo>
                  <a:lnTo>
                    <a:pt x="372960" y="435889"/>
                  </a:lnTo>
                  <a:lnTo>
                    <a:pt x="391477" y="458241"/>
                  </a:lnTo>
                  <a:lnTo>
                    <a:pt x="398272" y="485521"/>
                  </a:lnTo>
                  <a:lnTo>
                    <a:pt x="398272" y="427443"/>
                  </a:lnTo>
                  <a:lnTo>
                    <a:pt x="384733" y="415290"/>
                  </a:lnTo>
                  <a:lnTo>
                    <a:pt x="383971" y="414604"/>
                  </a:lnTo>
                  <a:lnTo>
                    <a:pt x="356108" y="400812"/>
                  </a:lnTo>
                  <a:lnTo>
                    <a:pt x="363791" y="393446"/>
                  </a:lnTo>
                  <a:lnTo>
                    <a:pt x="364248" y="393014"/>
                  </a:lnTo>
                  <a:lnTo>
                    <a:pt x="370408" y="384048"/>
                  </a:lnTo>
                  <a:lnTo>
                    <a:pt x="374294" y="374142"/>
                  </a:lnTo>
                  <a:lnTo>
                    <a:pt x="375666" y="363474"/>
                  </a:lnTo>
                  <a:lnTo>
                    <a:pt x="370649" y="343306"/>
                  </a:lnTo>
                  <a:lnTo>
                    <a:pt x="362432" y="333375"/>
                  </a:lnTo>
                  <a:lnTo>
                    <a:pt x="356997" y="326796"/>
                  </a:lnTo>
                  <a:lnTo>
                    <a:pt x="348869" y="322313"/>
                  </a:lnTo>
                  <a:lnTo>
                    <a:pt x="348869" y="363474"/>
                  </a:lnTo>
                  <a:lnTo>
                    <a:pt x="345960" y="375132"/>
                  </a:lnTo>
                  <a:lnTo>
                    <a:pt x="338074" y="384657"/>
                  </a:lnTo>
                  <a:lnTo>
                    <a:pt x="326364" y="391096"/>
                  </a:lnTo>
                  <a:lnTo>
                    <a:pt x="312039" y="393446"/>
                  </a:lnTo>
                  <a:lnTo>
                    <a:pt x="297700" y="391096"/>
                  </a:lnTo>
                  <a:lnTo>
                    <a:pt x="286004" y="384657"/>
                  </a:lnTo>
                  <a:lnTo>
                    <a:pt x="278104" y="375132"/>
                  </a:lnTo>
                  <a:lnTo>
                    <a:pt x="275209" y="363474"/>
                  </a:lnTo>
                  <a:lnTo>
                    <a:pt x="278104" y="351764"/>
                  </a:lnTo>
                  <a:lnTo>
                    <a:pt x="285991" y="342188"/>
                  </a:lnTo>
                  <a:lnTo>
                    <a:pt x="297700" y="335749"/>
                  </a:lnTo>
                  <a:lnTo>
                    <a:pt x="312039" y="333375"/>
                  </a:lnTo>
                  <a:lnTo>
                    <a:pt x="326364" y="335749"/>
                  </a:lnTo>
                  <a:lnTo>
                    <a:pt x="338074" y="342188"/>
                  </a:lnTo>
                  <a:lnTo>
                    <a:pt x="345960" y="351764"/>
                  </a:lnTo>
                  <a:lnTo>
                    <a:pt x="348869" y="363474"/>
                  </a:lnTo>
                  <a:lnTo>
                    <a:pt x="348869" y="322313"/>
                  </a:lnTo>
                  <a:lnTo>
                    <a:pt x="336765" y="315633"/>
                  </a:lnTo>
                  <a:lnTo>
                    <a:pt x="312039" y="311531"/>
                  </a:lnTo>
                  <a:lnTo>
                    <a:pt x="287248" y="315633"/>
                  </a:lnTo>
                  <a:lnTo>
                    <a:pt x="267030" y="326796"/>
                  </a:lnTo>
                  <a:lnTo>
                    <a:pt x="253403" y="343306"/>
                  </a:lnTo>
                  <a:lnTo>
                    <a:pt x="248412" y="363474"/>
                  </a:lnTo>
                  <a:lnTo>
                    <a:pt x="249758" y="374142"/>
                  </a:lnTo>
                  <a:lnTo>
                    <a:pt x="253644" y="384048"/>
                  </a:lnTo>
                  <a:lnTo>
                    <a:pt x="259765" y="393014"/>
                  </a:lnTo>
                  <a:lnTo>
                    <a:pt x="267843" y="400812"/>
                  </a:lnTo>
                  <a:lnTo>
                    <a:pt x="240042" y="414604"/>
                  </a:lnTo>
                  <a:lnTo>
                    <a:pt x="218274" y="434174"/>
                  </a:lnTo>
                  <a:lnTo>
                    <a:pt x="204076" y="458241"/>
                  </a:lnTo>
                  <a:lnTo>
                    <a:pt x="199009" y="485521"/>
                  </a:lnTo>
                  <a:lnTo>
                    <a:pt x="199009" y="503682"/>
                  </a:lnTo>
                  <a:lnTo>
                    <a:pt x="204978" y="508635"/>
                  </a:lnTo>
                  <a:lnTo>
                    <a:pt x="418973" y="508635"/>
                  </a:lnTo>
                  <a:lnTo>
                    <a:pt x="425069" y="503682"/>
                  </a:lnTo>
                  <a:lnTo>
                    <a:pt x="425069" y="486791"/>
                  </a:lnTo>
                  <a:lnTo>
                    <a:pt x="425069" y="485521"/>
                  </a:lnTo>
                  <a:close/>
                </a:path>
                <a:path w="624204" h="508635">
                  <a:moveTo>
                    <a:pt x="542417" y="417576"/>
                  </a:moveTo>
                  <a:lnTo>
                    <a:pt x="536321" y="412623"/>
                  </a:lnTo>
                  <a:lnTo>
                    <a:pt x="521589" y="412623"/>
                  </a:lnTo>
                  <a:lnTo>
                    <a:pt x="515493" y="417576"/>
                  </a:lnTo>
                  <a:lnTo>
                    <a:pt x="515493" y="452628"/>
                  </a:lnTo>
                  <a:lnTo>
                    <a:pt x="463042" y="452628"/>
                  </a:lnTo>
                  <a:lnTo>
                    <a:pt x="457073" y="457581"/>
                  </a:lnTo>
                  <a:lnTo>
                    <a:pt x="457073" y="469646"/>
                  </a:lnTo>
                  <a:lnTo>
                    <a:pt x="463042" y="474599"/>
                  </a:lnTo>
                  <a:lnTo>
                    <a:pt x="528955" y="474599"/>
                  </a:lnTo>
                  <a:lnTo>
                    <a:pt x="536321" y="474599"/>
                  </a:lnTo>
                  <a:lnTo>
                    <a:pt x="542417" y="469646"/>
                  </a:lnTo>
                  <a:lnTo>
                    <a:pt x="542417" y="417576"/>
                  </a:lnTo>
                  <a:close/>
                </a:path>
                <a:path w="624204" h="508635">
                  <a:moveTo>
                    <a:pt x="570230" y="314198"/>
                  </a:moveTo>
                  <a:lnTo>
                    <a:pt x="564261" y="309245"/>
                  </a:lnTo>
                  <a:lnTo>
                    <a:pt x="493649" y="309245"/>
                  </a:lnTo>
                  <a:lnTo>
                    <a:pt x="487680" y="314198"/>
                  </a:lnTo>
                  <a:lnTo>
                    <a:pt x="487680" y="326263"/>
                  </a:lnTo>
                  <a:lnTo>
                    <a:pt x="493649" y="331089"/>
                  </a:lnTo>
                  <a:lnTo>
                    <a:pt x="556768" y="331089"/>
                  </a:lnTo>
                  <a:lnTo>
                    <a:pt x="564261" y="331089"/>
                  </a:lnTo>
                  <a:lnTo>
                    <a:pt x="570230" y="326263"/>
                  </a:lnTo>
                  <a:lnTo>
                    <a:pt x="570230" y="314198"/>
                  </a:lnTo>
                  <a:close/>
                </a:path>
                <a:path w="624204" h="508635">
                  <a:moveTo>
                    <a:pt x="570230" y="266446"/>
                  </a:moveTo>
                  <a:lnTo>
                    <a:pt x="564261" y="261620"/>
                  </a:lnTo>
                  <a:lnTo>
                    <a:pt x="493649" y="261620"/>
                  </a:lnTo>
                  <a:lnTo>
                    <a:pt x="487680" y="266446"/>
                  </a:lnTo>
                  <a:lnTo>
                    <a:pt x="487680" y="278511"/>
                  </a:lnTo>
                  <a:lnTo>
                    <a:pt x="493649" y="283464"/>
                  </a:lnTo>
                  <a:lnTo>
                    <a:pt x="556768" y="283464"/>
                  </a:lnTo>
                  <a:lnTo>
                    <a:pt x="564261" y="283464"/>
                  </a:lnTo>
                  <a:lnTo>
                    <a:pt x="570230" y="278511"/>
                  </a:lnTo>
                  <a:lnTo>
                    <a:pt x="570230" y="266446"/>
                  </a:lnTo>
                  <a:close/>
                </a:path>
                <a:path w="624204" h="508635">
                  <a:moveTo>
                    <a:pt x="624078" y="207137"/>
                  </a:moveTo>
                  <a:lnTo>
                    <a:pt x="617982" y="202184"/>
                  </a:lnTo>
                  <a:lnTo>
                    <a:pt x="597154" y="202184"/>
                  </a:lnTo>
                  <a:lnTo>
                    <a:pt x="597154" y="224028"/>
                  </a:lnTo>
                  <a:lnTo>
                    <a:pt x="597154" y="368554"/>
                  </a:lnTo>
                  <a:lnTo>
                    <a:pt x="460756" y="368554"/>
                  </a:lnTo>
                  <a:lnTo>
                    <a:pt x="460756" y="224028"/>
                  </a:lnTo>
                  <a:lnTo>
                    <a:pt x="597154" y="224028"/>
                  </a:lnTo>
                  <a:lnTo>
                    <a:pt x="597154" y="202184"/>
                  </a:lnTo>
                  <a:lnTo>
                    <a:pt x="439928" y="202184"/>
                  </a:lnTo>
                  <a:lnTo>
                    <a:pt x="433832" y="207137"/>
                  </a:lnTo>
                  <a:lnTo>
                    <a:pt x="433832" y="385572"/>
                  </a:lnTo>
                  <a:lnTo>
                    <a:pt x="439928" y="390525"/>
                  </a:lnTo>
                  <a:lnTo>
                    <a:pt x="617982" y="390525"/>
                  </a:lnTo>
                  <a:lnTo>
                    <a:pt x="624078" y="385572"/>
                  </a:lnTo>
                  <a:lnTo>
                    <a:pt x="624078" y="368554"/>
                  </a:lnTo>
                  <a:lnTo>
                    <a:pt x="624078" y="224028"/>
                  </a:lnTo>
                  <a:lnTo>
                    <a:pt x="624078" y="2071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09254" y="2232660"/>
              <a:ext cx="98171" cy="9829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09254" y="2362200"/>
              <a:ext cx="98171" cy="9817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023225" y="2125726"/>
              <a:ext cx="70485" cy="52705"/>
            </a:xfrm>
            <a:custGeom>
              <a:avLst/>
              <a:gdLst/>
              <a:ahLst/>
              <a:cxnLst/>
              <a:rect l="l" t="t" r="r" b="b"/>
              <a:pathLst>
                <a:path w="70484" h="52705">
                  <a:moveTo>
                    <a:pt x="62483" y="0"/>
                  </a:moveTo>
                  <a:lnTo>
                    <a:pt x="56260" y="0"/>
                  </a:lnTo>
                  <a:lnTo>
                    <a:pt x="27685" y="28575"/>
                  </a:lnTo>
                  <a:lnTo>
                    <a:pt x="17779" y="18796"/>
                  </a:lnTo>
                  <a:lnTo>
                    <a:pt x="13970" y="14859"/>
                  </a:lnTo>
                  <a:lnTo>
                    <a:pt x="7747" y="14859"/>
                  </a:lnTo>
                  <a:lnTo>
                    <a:pt x="3936" y="18796"/>
                  </a:lnTo>
                  <a:lnTo>
                    <a:pt x="0" y="22606"/>
                  </a:lnTo>
                  <a:lnTo>
                    <a:pt x="0" y="28828"/>
                  </a:lnTo>
                  <a:lnTo>
                    <a:pt x="3936" y="32638"/>
                  </a:lnTo>
                  <a:lnTo>
                    <a:pt x="22605" y="51308"/>
                  </a:lnTo>
                  <a:lnTo>
                    <a:pt x="25146" y="52324"/>
                  </a:lnTo>
                  <a:lnTo>
                    <a:pt x="27685" y="52324"/>
                  </a:lnTo>
                  <a:lnTo>
                    <a:pt x="30099" y="52324"/>
                  </a:lnTo>
                  <a:lnTo>
                    <a:pt x="32639" y="51308"/>
                  </a:lnTo>
                  <a:lnTo>
                    <a:pt x="70103" y="13843"/>
                  </a:lnTo>
                  <a:lnTo>
                    <a:pt x="70103" y="7620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27111" y="2103247"/>
              <a:ext cx="164338" cy="9817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27111" y="2232660"/>
              <a:ext cx="164338" cy="98298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27111" y="2362200"/>
              <a:ext cx="164338" cy="98171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966329" y="2053208"/>
              <a:ext cx="368300" cy="457200"/>
            </a:xfrm>
            <a:custGeom>
              <a:avLst/>
              <a:gdLst/>
              <a:ahLst/>
              <a:cxnLst/>
              <a:rect l="l" t="t" r="r" b="b"/>
              <a:pathLst>
                <a:path w="368300" h="457200">
                  <a:moveTo>
                    <a:pt x="284861" y="352679"/>
                  </a:moveTo>
                  <a:lnTo>
                    <a:pt x="280543" y="348234"/>
                  </a:lnTo>
                  <a:lnTo>
                    <a:pt x="205359" y="348234"/>
                  </a:lnTo>
                  <a:lnTo>
                    <a:pt x="200914" y="352679"/>
                  </a:lnTo>
                  <a:lnTo>
                    <a:pt x="200914" y="363474"/>
                  </a:lnTo>
                  <a:lnTo>
                    <a:pt x="205359" y="367919"/>
                  </a:lnTo>
                  <a:lnTo>
                    <a:pt x="275082" y="367919"/>
                  </a:lnTo>
                  <a:lnTo>
                    <a:pt x="280543" y="367919"/>
                  </a:lnTo>
                  <a:lnTo>
                    <a:pt x="284861" y="363474"/>
                  </a:lnTo>
                  <a:lnTo>
                    <a:pt x="284861" y="352679"/>
                  </a:lnTo>
                  <a:close/>
                </a:path>
                <a:path w="368300" h="457200">
                  <a:moveTo>
                    <a:pt x="284861" y="223139"/>
                  </a:moveTo>
                  <a:lnTo>
                    <a:pt x="280543" y="218821"/>
                  </a:lnTo>
                  <a:lnTo>
                    <a:pt x="205359" y="218821"/>
                  </a:lnTo>
                  <a:lnTo>
                    <a:pt x="200914" y="223139"/>
                  </a:lnTo>
                  <a:lnTo>
                    <a:pt x="200914" y="234061"/>
                  </a:lnTo>
                  <a:lnTo>
                    <a:pt x="205359" y="238379"/>
                  </a:lnTo>
                  <a:lnTo>
                    <a:pt x="275082" y="238379"/>
                  </a:lnTo>
                  <a:lnTo>
                    <a:pt x="280543" y="238379"/>
                  </a:lnTo>
                  <a:lnTo>
                    <a:pt x="284861" y="234061"/>
                  </a:lnTo>
                  <a:lnTo>
                    <a:pt x="284861" y="223139"/>
                  </a:lnTo>
                  <a:close/>
                </a:path>
                <a:path w="368300" h="457200">
                  <a:moveTo>
                    <a:pt x="284861" y="93726"/>
                  </a:moveTo>
                  <a:lnTo>
                    <a:pt x="280543" y="89281"/>
                  </a:lnTo>
                  <a:lnTo>
                    <a:pt x="205359" y="89281"/>
                  </a:lnTo>
                  <a:lnTo>
                    <a:pt x="200914" y="93726"/>
                  </a:lnTo>
                  <a:lnTo>
                    <a:pt x="200914" y="104521"/>
                  </a:lnTo>
                  <a:lnTo>
                    <a:pt x="205359" y="108966"/>
                  </a:lnTo>
                  <a:lnTo>
                    <a:pt x="275082" y="108966"/>
                  </a:lnTo>
                  <a:lnTo>
                    <a:pt x="280543" y="108966"/>
                  </a:lnTo>
                  <a:lnTo>
                    <a:pt x="284861" y="104521"/>
                  </a:lnTo>
                  <a:lnTo>
                    <a:pt x="284861" y="93726"/>
                  </a:lnTo>
                  <a:close/>
                </a:path>
                <a:path w="368300" h="457200">
                  <a:moveTo>
                    <a:pt x="367919" y="4445"/>
                  </a:moveTo>
                  <a:lnTo>
                    <a:pt x="363474" y="0"/>
                  </a:lnTo>
                  <a:lnTo>
                    <a:pt x="348234" y="0"/>
                  </a:lnTo>
                  <a:lnTo>
                    <a:pt x="348234" y="19685"/>
                  </a:lnTo>
                  <a:lnTo>
                    <a:pt x="348234" y="437515"/>
                  </a:lnTo>
                  <a:lnTo>
                    <a:pt x="19685" y="437515"/>
                  </a:lnTo>
                  <a:lnTo>
                    <a:pt x="19685" y="19685"/>
                  </a:lnTo>
                  <a:lnTo>
                    <a:pt x="348234" y="19685"/>
                  </a:lnTo>
                  <a:lnTo>
                    <a:pt x="348234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452882"/>
                  </a:lnTo>
                  <a:lnTo>
                    <a:pt x="4445" y="457200"/>
                  </a:lnTo>
                  <a:lnTo>
                    <a:pt x="363474" y="457200"/>
                  </a:lnTo>
                  <a:lnTo>
                    <a:pt x="367919" y="452882"/>
                  </a:lnTo>
                  <a:lnTo>
                    <a:pt x="367919" y="437515"/>
                  </a:lnTo>
                  <a:lnTo>
                    <a:pt x="367919" y="19685"/>
                  </a:lnTo>
                  <a:lnTo>
                    <a:pt x="367919" y="44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7799" y="6329520"/>
              <a:ext cx="2829433" cy="402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794;p26">
            <a:extLst>
              <a:ext uri="{FF2B5EF4-FFF2-40B4-BE49-F238E27FC236}">
                <a16:creationId xmlns:a16="http://schemas.microsoft.com/office/drawing/2014/main" id="{DA700911-68C9-D547-65DF-C5674DDCF578}"/>
              </a:ext>
            </a:extLst>
          </p:cNvPr>
          <p:cNvSpPr/>
          <p:nvPr/>
        </p:nvSpPr>
        <p:spPr>
          <a:xfrm>
            <a:off x="1792686" y="3544628"/>
            <a:ext cx="1719656" cy="599956"/>
          </a:xfrm>
          <a:prstGeom prst="roundRect">
            <a:avLst>
              <a:gd name="adj" fmla="val 50000"/>
            </a:avLst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797;p26">
            <a:extLst>
              <a:ext uri="{FF2B5EF4-FFF2-40B4-BE49-F238E27FC236}">
                <a16:creationId xmlns:a16="http://schemas.microsoft.com/office/drawing/2014/main" id="{472C8A33-1B96-A8A4-CBB8-54634F62D427}"/>
              </a:ext>
            </a:extLst>
          </p:cNvPr>
          <p:cNvSpPr txBox="1"/>
          <p:nvPr/>
        </p:nvSpPr>
        <p:spPr>
          <a:xfrm>
            <a:off x="1989264" y="3720930"/>
            <a:ext cx="1358868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solidFill>
                  <a:schemeClr val="tx1"/>
                </a:solidFill>
                <a:latin typeface="Work Sans" pitchFamily="2" charset="0"/>
                <a:ea typeface="Fira Sans Extra Condensed SemiBold"/>
                <a:cs typeface="Fira Sans Extra Condensed SemiBold"/>
                <a:sym typeface="Fira Sans Extra Condensed SemiBold"/>
              </a:rPr>
              <a:t>Vínculo laboral</a:t>
            </a:r>
            <a:endParaRPr sz="2000" b="1" i="1" dirty="0">
              <a:solidFill>
                <a:schemeClr val="tx1"/>
              </a:solidFill>
              <a:latin typeface="Work Sans" pitchFamily="2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17" name="Google Shape;317;p18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6855" y="4940953"/>
            <a:ext cx="2087671" cy="2087671"/>
          </a:xfrm>
          <a:prstGeom prst="ellipse">
            <a:avLst/>
          </a:prstGeom>
          <a:noFill/>
          <a:ln w="63500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grpSp>
        <p:nvGrpSpPr>
          <p:cNvPr id="2" name="Google Shape;724;p26">
            <a:extLst>
              <a:ext uri="{FF2B5EF4-FFF2-40B4-BE49-F238E27FC236}">
                <a16:creationId xmlns:a16="http://schemas.microsoft.com/office/drawing/2014/main" id="{89DE125B-3BDF-5CAA-2C56-50E90AB1AACD}"/>
              </a:ext>
            </a:extLst>
          </p:cNvPr>
          <p:cNvGrpSpPr/>
          <p:nvPr/>
        </p:nvGrpSpPr>
        <p:grpSpPr>
          <a:xfrm>
            <a:off x="930889" y="4684736"/>
            <a:ext cx="10330222" cy="10545600"/>
            <a:chOff x="-700800" y="3629350"/>
            <a:chExt cx="10545600" cy="10545600"/>
          </a:xfrm>
        </p:grpSpPr>
        <p:sp>
          <p:nvSpPr>
            <p:cNvPr id="3" name="Google Shape;725;p26">
              <a:extLst>
                <a:ext uri="{FF2B5EF4-FFF2-40B4-BE49-F238E27FC236}">
                  <a16:creationId xmlns:a16="http://schemas.microsoft.com/office/drawing/2014/main" id="{49499804-F4CE-8B8C-DC23-C1BBE987B7CB}"/>
                </a:ext>
              </a:extLst>
            </p:cNvPr>
            <p:cNvSpPr/>
            <p:nvPr/>
          </p:nvSpPr>
          <p:spPr>
            <a:xfrm>
              <a:off x="-700800" y="3629350"/>
              <a:ext cx="10545600" cy="10545600"/>
            </a:xfrm>
            <a:prstGeom prst="pie">
              <a:avLst>
                <a:gd name="adj1" fmla="val 10779183"/>
                <a:gd name="adj2" fmla="val 21588174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26;p26">
              <a:extLst>
                <a:ext uri="{FF2B5EF4-FFF2-40B4-BE49-F238E27FC236}">
                  <a16:creationId xmlns:a16="http://schemas.microsoft.com/office/drawing/2014/main" id="{5FA86142-A1BD-0D67-5DB3-D8ADCFE134E6}"/>
                </a:ext>
              </a:extLst>
            </p:cNvPr>
            <p:cNvSpPr/>
            <p:nvPr/>
          </p:nvSpPr>
          <p:spPr>
            <a:xfrm>
              <a:off x="230325" y="4029450"/>
              <a:ext cx="8699100" cy="8699100"/>
            </a:xfrm>
            <a:prstGeom prst="pie">
              <a:avLst>
                <a:gd name="adj1" fmla="val 10779183"/>
                <a:gd name="adj2" fmla="val 21588174"/>
              </a:avLst>
            </a:prstGeom>
            <a:gradFill>
              <a:gsLst>
                <a:gs pos="0">
                  <a:srgbClr val="000000">
                    <a:alpha val="11372"/>
                  </a:srgbClr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728;p26">
            <a:extLst>
              <a:ext uri="{FF2B5EF4-FFF2-40B4-BE49-F238E27FC236}">
                <a16:creationId xmlns:a16="http://schemas.microsoft.com/office/drawing/2014/main" id="{B1A1A339-15E1-AEDC-8F8F-6E6FC74DDD8A}"/>
              </a:ext>
            </a:extLst>
          </p:cNvPr>
          <p:cNvGrpSpPr/>
          <p:nvPr/>
        </p:nvGrpSpPr>
        <p:grpSpPr>
          <a:xfrm>
            <a:off x="6077582" y="4353957"/>
            <a:ext cx="288032" cy="485699"/>
            <a:chOff x="4408917" y="3272784"/>
            <a:chExt cx="294037" cy="485699"/>
          </a:xfrm>
        </p:grpSpPr>
        <p:sp>
          <p:nvSpPr>
            <p:cNvPr id="6" name="Google Shape;729;p26">
              <a:extLst>
                <a:ext uri="{FF2B5EF4-FFF2-40B4-BE49-F238E27FC236}">
                  <a16:creationId xmlns:a16="http://schemas.microsoft.com/office/drawing/2014/main" id="{4125357F-07C4-99F5-A469-9AD67729DCB1}"/>
                </a:ext>
              </a:extLst>
            </p:cNvPr>
            <p:cNvSpPr/>
            <p:nvPr/>
          </p:nvSpPr>
          <p:spPr>
            <a:xfrm>
              <a:off x="4504257" y="3559755"/>
              <a:ext cx="102374" cy="102374"/>
            </a:xfrm>
            <a:custGeom>
              <a:avLst/>
              <a:gdLst/>
              <a:ahLst/>
              <a:cxnLst/>
              <a:rect l="l" t="t" r="r" b="b"/>
              <a:pathLst>
                <a:path w="3231" h="3231" extrusionOk="0">
                  <a:moveTo>
                    <a:pt x="1615" y="1"/>
                  </a:moveTo>
                  <a:cubicBezTo>
                    <a:pt x="729" y="1"/>
                    <a:pt x="0" y="729"/>
                    <a:pt x="0" y="1616"/>
                  </a:cubicBezTo>
                  <a:cubicBezTo>
                    <a:pt x="0" y="2503"/>
                    <a:pt x="729" y="3231"/>
                    <a:pt x="1615" y="3231"/>
                  </a:cubicBezTo>
                  <a:cubicBezTo>
                    <a:pt x="2534" y="3231"/>
                    <a:pt x="3231" y="2503"/>
                    <a:pt x="3231" y="1616"/>
                  </a:cubicBezTo>
                  <a:cubicBezTo>
                    <a:pt x="3231" y="729"/>
                    <a:pt x="2534" y="1"/>
                    <a:pt x="161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30;p26">
              <a:extLst>
                <a:ext uri="{FF2B5EF4-FFF2-40B4-BE49-F238E27FC236}">
                  <a16:creationId xmlns:a16="http://schemas.microsoft.com/office/drawing/2014/main" id="{F0E4CFD4-22D2-92BB-B97F-5A434CF85FEB}"/>
                </a:ext>
              </a:extLst>
            </p:cNvPr>
            <p:cNvSpPr/>
            <p:nvPr/>
          </p:nvSpPr>
          <p:spPr>
            <a:xfrm>
              <a:off x="4504257" y="3272784"/>
              <a:ext cx="102374" cy="102374"/>
            </a:xfrm>
            <a:custGeom>
              <a:avLst/>
              <a:gdLst/>
              <a:ahLst/>
              <a:cxnLst/>
              <a:rect l="l" t="t" r="r" b="b"/>
              <a:pathLst>
                <a:path w="3231" h="3231" extrusionOk="0">
                  <a:moveTo>
                    <a:pt x="1615" y="0"/>
                  </a:moveTo>
                  <a:cubicBezTo>
                    <a:pt x="729" y="0"/>
                    <a:pt x="0" y="729"/>
                    <a:pt x="0" y="1616"/>
                  </a:cubicBezTo>
                  <a:cubicBezTo>
                    <a:pt x="0" y="2502"/>
                    <a:pt x="729" y="3231"/>
                    <a:pt x="1615" y="3231"/>
                  </a:cubicBezTo>
                  <a:cubicBezTo>
                    <a:pt x="2534" y="3231"/>
                    <a:pt x="3231" y="2502"/>
                    <a:pt x="3231" y="1616"/>
                  </a:cubicBezTo>
                  <a:cubicBezTo>
                    <a:pt x="3231" y="729"/>
                    <a:pt x="2534" y="0"/>
                    <a:pt x="161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1;p26">
              <a:extLst>
                <a:ext uri="{FF2B5EF4-FFF2-40B4-BE49-F238E27FC236}">
                  <a16:creationId xmlns:a16="http://schemas.microsoft.com/office/drawing/2014/main" id="{185E5371-539C-12CB-6486-FFE5435BAD7F}"/>
                </a:ext>
              </a:extLst>
            </p:cNvPr>
            <p:cNvSpPr/>
            <p:nvPr/>
          </p:nvSpPr>
          <p:spPr>
            <a:xfrm>
              <a:off x="4408917" y="3406241"/>
              <a:ext cx="294037" cy="352242"/>
            </a:xfrm>
            <a:custGeom>
              <a:avLst/>
              <a:gdLst/>
              <a:ahLst/>
              <a:cxnLst/>
              <a:rect l="l" t="t" r="r" b="b"/>
              <a:pathLst>
                <a:path w="9280" h="11117" extrusionOk="0">
                  <a:moveTo>
                    <a:pt x="4624" y="3516"/>
                  </a:moveTo>
                  <a:cubicBezTo>
                    <a:pt x="6271" y="3516"/>
                    <a:pt x="7601" y="4814"/>
                    <a:pt x="7601" y="6461"/>
                  </a:cubicBezTo>
                  <a:cubicBezTo>
                    <a:pt x="7601" y="8076"/>
                    <a:pt x="6271" y="9406"/>
                    <a:pt x="4624" y="9406"/>
                  </a:cubicBezTo>
                  <a:cubicBezTo>
                    <a:pt x="3009" y="9406"/>
                    <a:pt x="1679" y="8108"/>
                    <a:pt x="1679" y="6461"/>
                  </a:cubicBezTo>
                  <a:cubicBezTo>
                    <a:pt x="1679" y="4814"/>
                    <a:pt x="3009" y="3516"/>
                    <a:pt x="4624" y="3516"/>
                  </a:cubicBezTo>
                  <a:close/>
                  <a:moveTo>
                    <a:pt x="4624" y="0"/>
                  </a:moveTo>
                  <a:cubicBezTo>
                    <a:pt x="3706" y="0"/>
                    <a:pt x="2946" y="729"/>
                    <a:pt x="2946" y="1679"/>
                  </a:cubicBezTo>
                  <a:lnTo>
                    <a:pt x="2946" y="2122"/>
                  </a:lnTo>
                  <a:cubicBezTo>
                    <a:pt x="1236" y="2819"/>
                    <a:pt x="1" y="4497"/>
                    <a:pt x="1" y="6461"/>
                  </a:cubicBezTo>
                  <a:cubicBezTo>
                    <a:pt x="1" y="9026"/>
                    <a:pt x="2091" y="11116"/>
                    <a:pt x="4624" y="11116"/>
                  </a:cubicBezTo>
                  <a:cubicBezTo>
                    <a:pt x="7190" y="11116"/>
                    <a:pt x="9280" y="9026"/>
                    <a:pt x="9280" y="6461"/>
                  </a:cubicBezTo>
                  <a:cubicBezTo>
                    <a:pt x="9280" y="4497"/>
                    <a:pt x="8045" y="2819"/>
                    <a:pt x="6335" y="2122"/>
                  </a:cubicBezTo>
                  <a:lnTo>
                    <a:pt x="6335" y="1679"/>
                  </a:lnTo>
                  <a:cubicBezTo>
                    <a:pt x="6335" y="729"/>
                    <a:pt x="5575" y="0"/>
                    <a:pt x="46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732;p26">
            <a:extLst>
              <a:ext uri="{FF2B5EF4-FFF2-40B4-BE49-F238E27FC236}">
                <a16:creationId xmlns:a16="http://schemas.microsoft.com/office/drawing/2014/main" id="{99267852-560F-D31D-0CEF-12BC859EACDE}"/>
              </a:ext>
            </a:extLst>
          </p:cNvPr>
          <p:cNvGrpSpPr/>
          <p:nvPr/>
        </p:nvGrpSpPr>
        <p:grpSpPr>
          <a:xfrm>
            <a:off x="3056403" y="5277355"/>
            <a:ext cx="366682" cy="435510"/>
            <a:chOff x="1418677" y="4145769"/>
            <a:chExt cx="374327" cy="435510"/>
          </a:xfrm>
        </p:grpSpPr>
        <p:sp>
          <p:nvSpPr>
            <p:cNvPr id="10" name="Google Shape;733;p26">
              <a:extLst>
                <a:ext uri="{FF2B5EF4-FFF2-40B4-BE49-F238E27FC236}">
                  <a16:creationId xmlns:a16="http://schemas.microsoft.com/office/drawing/2014/main" id="{F6A575AB-97A2-597B-8E2A-2BBDD6AF89E2}"/>
                </a:ext>
              </a:extLst>
            </p:cNvPr>
            <p:cNvSpPr/>
            <p:nvPr/>
          </p:nvSpPr>
          <p:spPr>
            <a:xfrm>
              <a:off x="1582235" y="4382583"/>
              <a:ext cx="116442" cy="102343"/>
            </a:xfrm>
            <a:custGeom>
              <a:avLst/>
              <a:gdLst/>
              <a:ahLst/>
              <a:cxnLst/>
              <a:rect l="l" t="t" r="r" b="b"/>
              <a:pathLst>
                <a:path w="3675" h="3230" extrusionOk="0">
                  <a:moveTo>
                    <a:pt x="1830" y="1"/>
                  </a:moveTo>
                  <a:cubicBezTo>
                    <a:pt x="1514" y="1"/>
                    <a:pt x="1196" y="93"/>
                    <a:pt x="919" y="285"/>
                  </a:cubicBezTo>
                  <a:cubicBezTo>
                    <a:pt x="191" y="792"/>
                    <a:pt x="1" y="1805"/>
                    <a:pt x="508" y="2534"/>
                  </a:cubicBezTo>
                  <a:cubicBezTo>
                    <a:pt x="822" y="2985"/>
                    <a:pt x="1331" y="3230"/>
                    <a:pt x="1846" y="3230"/>
                  </a:cubicBezTo>
                  <a:cubicBezTo>
                    <a:pt x="2161" y="3230"/>
                    <a:pt x="2479" y="3138"/>
                    <a:pt x="2756" y="2945"/>
                  </a:cubicBezTo>
                  <a:cubicBezTo>
                    <a:pt x="3485" y="2439"/>
                    <a:pt x="3675" y="1425"/>
                    <a:pt x="3168" y="697"/>
                  </a:cubicBezTo>
                  <a:cubicBezTo>
                    <a:pt x="2854" y="245"/>
                    <a:pt x="2345" y="1"/>
                    <a:pt x="18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4;p26">
              <a:extLst>
                <a:ext uri="{FF2B5EF4-FFF2-40B4-BE49-F238E27FC236}">
                  <a16:creationId xmlns:a16="http://schemas.microsoft.com/office/drawing/2014/main" id="{A8CAF454-C9B8-AEA0-A6CB-61CB1156DC8C}"/>
                </a:ext>
              </a:extLst>
            </p:cNvPr>
            <p:cNvSpPr/>
            <p:nvPr/>
          </p:nvSpPr>
          <p:spPr>
            <a:xfrm>
              <a:off x="1418677" y="4145769"/>
              <a:ext cx="116442" cy="102628"/>
            </a:xfrm>
            <a:custGeom>
              <a:avLst/>
              <a:gdLst/>
              <a:ahLst/>
              <a:cxnLst/>
              <a:rect l="l" t="t" r="r" b="b"/>
              <a:pathLst>
                <a:path w="3675" h="3239" extrusionOk="0">
                  <a:moveTo>
                    <a:pt x="1844" y="1"/>
                  </a:moveTo>
                  <a:cubicBezTo>
                    <a:pt x="1529" y="1"/>
                    <a:pt x="1208" y="93"/>
                    <a:pt x="919" y="285"/>
                  </a:cubicBezTo>
                  <a:cubicBezTo>
                    <a:pt x="191" y="792"/>
                    <a:pt x="1" y="1805"/>
                    <a:pt x="508" y="2534"/>
                  </a:cubicBezTo>
                  <a:cubicBezTo>
                    <a:pt x="818" y="2999"/>
                    <a:pt x="1317" y="3239"/>
                    <a:pt x="1826" y="3239"/>
                  </a:cubicBezTo>
                  <a:cubicBezTo>
                    <a:pt x="2148" y="3239"/>
                    <a:pt x="2473" y="3142"/>
                    <a:pt x="2756" y="2946"/>
                  </a:cubicBezTo>
                  <a:cubicBezTo>
                    <a:pt x="3516" y="2439"/>
                    <a:pt x="3675" y="1457"/>
                    <a:pt x="3168" y="697"/>
                  </a:cubicBezTo>
                  <a:cubicBezTo>
                    <a:pt x="2854" y="245"/>
                    <a:pt x="2357" y="1"/>
                    <a:pt x="184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5;p26">
              <a:extLst>
                <a:ext uri="{FF2B5EF4-FFF2-40B4-BE49-F238E27FC236}">
                  <a16:creationId xmlns:a16="http://schemas.microsoft.com/office/drawing/2014/main" id="{FD87F60A-CE0C-3AA7-8AA4-3F667E35AB83}"/>
                </a:ext>
              </a:extLst>
            </p:cNvPr>
            <p:cNvSpPr/>
            <p:nvPr/>
          </p:nvSpPr>
          <p:spPr>
            <a:xfrm>
              <a:off x="1488923" y="4255431"/>
              <a:ext cx="304081" cy="325849"/>
            </a:xfrm>
            <a:custGeom>
              <a:avLst/>
              <a:gdLst/>
              <a:ahLst/>
              <a:cxnLst/>
              <a:rect l="l" t="t" r="r" b="b"/>
              <a:pathLst>
                <a:path w="9597" h="10284" extrusionOk="0">
                  <a:moveTo>
                    <a:pt x="4783" y="2651"/>
                  </a:moveTo>
                  <a:cubicBezTo>
                    <a:pt x="4973" y="2651"/>
                    <a:pt x="5131" y="2683"/>
                    <a:pt x="5321" y="2715"/>
                  </a:cubicBezTo>
                  <a:cubicBezTo>
                    <a:pt x="6113" y="2841"/>
                    <a:pt x="6778" y="3285"/>
                    <a:pt x="7221" y="3950"/>
                  </a:cubicBezTo>
                  <a:cubicBezTo>
                    <a:pt x="7665" y="4583"/>
                    <a:pt x="7855" y="5375"/>
                    <a:pt x="7696" y="6167"/>
                  </a:cubicBezTo>
                  <a:cubicBezTo>
                    <a:pt x="7570" y="6927"/>
                    <a:pt x="7126" y="7623"/>
                    <a:pt x="6461" y="8067"/>
                  </a:cubicBezTo>
                  <a:cubicBezTo>
                    <a:pt x="5969" y="8412"/>
                    <a:pt x="5380" y="8584"/>
                    <a:pt x="4771" y="8584"/>
                  </a:cubicBezTo>
                  <a:cubicBezTo>
                    <a:pt x="4596" y="8584"/>
                    <a:pt x="4420" y="8570"/>
                    <a:pt x="4244" y="8542"/>
                  </a:cubicBezTo>
                  <a:cubicBezTo>
                    <a:pt x="3484" y="8383"/>
                    <a:pt x="2819" y="7940"/>
                    <a:pt x="2344" y="7307"/>
                  </a:cubicBezTo>
                  <a:cubicBezTo>
                    <a:pt x="1901" y="6642"/>
                    <a:pt x="1743" y="5882"/>
                    <a:pt x="1869" y="5090"/>
                  </a:cubicBezTo>
                  <a:cubicBezTo>
                    <a:pt x="2028" y="4330"/>
                    <a:pt x="2471" y="3633"/>
                    <a:pt x="3104" y="3190"/>
                  </a:cubicBezTo>
                  <a:cubicBezTo>
                    <a:pt x="3611" y="2841"/>
                    <a:pt x="4181" y="2651"/>
                    <a:pt x="4783" y="2651"/>
                  </a:cubicBezTo>
                  <a:close/>
                  <a:moveTo>
                    <a:pt x="2079" y="1"/>
                  </a:moveTo>
                  <a:cubicBezTo>
                    <a:pt x="1743" y="1"/>
                    <a:pt x="1402" y="100"/>
                    <a:pt x="1109" y="308"/>
                  </a:cubicBezTo>
                  <a:cubicBezTo>
                    <a:pt x="349" y="846"/>
                    <a:pt x="159" y="1891"/>
                    <a:pt x="697" y="2651"/>
                  </a:cubicBezTo>
                  <a:lnTo>
                    <a:pt x="951" y="3031"/>
                  </a:lnTo>
                  <a:cubicBezTo>
                    <a:pt x="602" y="3570"/>
                    <a:pt x="349" y="4140"/>
                    <a:pt x="222" y="4805"/>
                  </a:cubicBezTo>
                  <a:cubicBezTo>
                    <a:pt x="1" y="6008"/>
                    <a:pt x="286" y="7243"/>
                    <a:pt x="983" y="8257"/>
                  </a:cubicBezTo>
                  <a:cubicBezTo>
                    <a:pt x="1679" y="9302"/>
                    <a:pt x="2724" y="9967"/>
                    <a:pt x="3959" y="10189"/>
                  </a:cubicBezTo>
                  <a:cubicBezTo>
                    <a:pt x="4244" y="10252"/>
                    <a:pt x="4529" y="10284"/>
                    <a:pt x="4814" y="10284"/>
                  </a:cubicBezTo>
                  <a:cubicBezTo>
                    <a:pt x="5733" y="10284"/>
                    <a:pt x="6651" y="9999"/>
                    <a:pt x="7443" y="9460"/>
                  </a:cubicBezTo>
                  <a:cubicBezTo>
                    <a:pt x="8456" y="8732"/>
                    <a:pt x="9153" y="7687"/>
                    <a:pt x="9375" y="6452"/>
                  </a:cubicBezTo>
                  <a:cubicBezTo>
                    <a:pt x="9597" y="5248"/>
                    <a:pt x="9311" y="4013"/>
                    <a:pt x="8615" y="3000"/>
                  </a:cubicBezTo>
                  <a:cubicBezTo>
                    <a:pt x="7918" y="1955"/>
                    <a:pt x="6841" y="1290"/>
                    <a:pt x="5638" y="1068"/>
                  </a:cubicBezTo>
                  <a:cubicBezTo>
                    <a:pt x="5346" y="1012"/>
                    <a:pt x="5061" y="987"/>
                    <a:pt x="4779" y="987"/>
                  </a:cubicBezTo>
                  <a:cubicBezTo>
                    <a:pt x="4417" y="987"/>
                    <a:pt x="4062" y="1029"/>
                    <a:pt x="3706" y="1100"/>
                  </a:cubicBezTo>
                  <a:lnTo>
                    <a:pt x="3453" y="720"/>
                  </a:lnTo>
                  <a:cubicBezTo>
                    <a:pt x="3141" y="253"/>
                    <a:pt x="2615" y="1"/>
                    <a:pt x="20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736;p26">
            <a:extLst>
              <a:ext uri="{FF2B5EF4-FFF2-40B4-BE49-F238E27FC236}">
                <a16:creationId xmlns:a16="http://schemas.microsoft.com/office/drawing/2014/main" id="{C5EE719D-5EBD-9353-51D0-935B47D35AEB}"/>
              </a:ext>
            </a:extLst>
          </p:cNvPr>
          <p:cNvGrpSpPr/>
          <p:nvPr/>
        </p:nvGrpSpPr>
        <p:grpSpPr>
          <a:xfrm rot="-297753">
            <a:off x="4598634" y="4560507"/>
            <a:ext cx="304714" cy="473698"/>
            <a:chOff x="2860630" y="3495466"/>
            <a:chExt cx="311083" cy="473722"/>
          </a:xfrm>
        </p:grpSpPr>
        <p:sp>
          <p:nvSpPr>
            <p:cNvPr id="14" name="Google Shape;737;p26">
              <a:extLst>
                <a:ext uri="{FF2B5EF4-FFF2-40B4-BE49-F238E27FC236}">
                  <a16:creationId xmlns:a16="http://schemas.microsoft.com/office/drawing/2014/main" id="{92E0E238-D4D9-73AF-58C8-1F910113AE9A}"/>
                </a:ext>
              </a:extLst>
            </p:cNvPr>
            <p:cNvSpPr/>
            <p:nvPr/>
          </p:nvSpPr>
          <p:spPr>
            <a:xfrm>
              <a:off x="2962972" y="3771347"/>
              <a:ext cx="113432" cy="101677"/>
            </a:xfrm>
            <a:custGeom>
              <a:avLst/>
              <a:gdLst/>
              <a:ahLst/>
              <a:cxnLst/>
              <a:rect l="l" t="t" r="r" b="b"/>
              <a:pathLst>
                <a:path w="3580" h="3209" extrusionOk="0">
                  <a:moveTo>
                    <a:pt x="1799" y="0"/>
                  </a:moveTo>
                  <a:cubicBezTo>
                    <a:pt x="1644" y="0"/>
                    <a:pt x="1486" y="22"/>
                    <a:pt x="1331" y="68"/>
                  </a:cubicBezTo>
                  <a:cubicBezTo>
                    <a:pt x="476" y="322"/>
                    <a:pt x="1" y="1208"/>
                    <a:pt x="254" y="2063"/>
                  </a:cubicBezTo>
                  <a:cubicBezTo>
                    <a:pt x="461" y="2763"/>
                    <a:pt x="1093" y="3208"/>
                    <a:pt x="1784" y="3208"/>
                  </a:cubicBezTo>
                  <a:cubicBezTo>
                    <a:pt x="1937" y="3208"/>
                    <a:pt x="2094" y="3186"/>
                    <a:pt x="2249" y="3140"/>
                  </a:cubicBezTo>
                  <a:cubicBezTo>
                    <a:pt x="3104" y="2918"/>
                    <a:pt x="3579" y="2000"/>
                    <a:pt x="3358" y="1145"/>
                  </a:cubicBezTo>
                  <a:cubicBezTo>
                    <a:pt x="3150" y="445"/>
                    <a:pt x="2498" y="0"/>
                    <a:pt x="179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738;p26">
              <a:extLst>
                <a:ext uri="{FF2B5EF4-FFF2-40B4-BE49-F238E27FC236}">
                  <a16:creationId xmlns:a16="http://schemas.microsoft.com/office/drawing/2014/main" id="{D979F027-7130-EB74-C11F-884FA3FEC266}"/>
                </a:ext>
              </a:extLst>
            </p:cNvPr>
            <p:cNvGrpSpPr/>
            <p:nvPr/>
          </p:nvGrpSpPr>
          <p:grpSpPr>
            <a:xfrm>
              <a:off x="2860630" y="3495466"/>
              <a:ext cx="311083" cy="473722"/>
              <a:chOff x="2860630" y="3495466"/>
              <a:chExt cx="311083" cy="473722"/>
            </a:xfrm>
          </p:grpSpPr>
          <p:sp>
            <p:nvSpPr>
              <p:cNvPr id="16" name="Google Shape;739;p26">
                <a:extLst>
                  <a:ext uri="{FF2B5EF4-FFF2-40B4-BE49-F238E27FC236}">
                    <a16:creationId xmlns:a16="http://schemas.microsoft.com/office/drawing/2014/main" id="{4688DB07-ABFA-E881-1064-45A839F5877F}"/>
                  </a:ext>
                </a:extLst>
              </p:cNvPr>
              <p:cNvSpPr/>
              <p:nvPr/>
            </p:nvSpPr>
            <p:spPr>
              <a:xfrm>
                <a:off x="2881700" y="3495466"/>
                <a:ext cx="113432" cy="102596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3238" extrusionOk="0">
                    <a:moveTo>
                      <a:pt x="1779" y="1"/>
                    </a:moveTo>
                    <a:cubicBezTo>
                      <a:pt x="1631" y="1"/>
                      <a:pt x="1480" y="22"/>
                      <a:pt x="1331" y="66"/>
                    </a:cubicBezTo>
                    <a:cubicBezTo>
                      <a:pt x="475" y="320"/>
                      <a:pt x="0" y="1238"/>
                      <a:pt x="254" y="2093"/>
                    </a:cubicBezTo>
                    <a:cubicBezTo>
                      <a:pt x="461" y="2793"/>
                      <a:pt x="1092" y="3238"/>
                      <a:pt x="1783" y="3238"/>
                    </a:cubicBezTo>
                    <a:cubicBezTo>
                      <a:pt x="1937" y="3238"/>
                      <a:pt x="2093" y="3216"/>
                      <a:pt x="2249" y="3170"/>
                    </a:cubicBezTo>
                    <a:cubicBezTo>
                      <a:pt x="3104" y="2916"/>
                      <a:pt x="3579" y="2030"/>
                      <a:pt x="3326" y="1175"/>
                    </a:cubicBezTo>
                    <a:cubicBezTo>
                      <a:pt x="3117" y="469"/>
                      <a:pt x="2477" y="1"/>
                      <a:pt x="17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40;p26">
                <a:extLst>
                  <a:ext uri="{FF2B5EF4-FFF2-40B4-BE49-F238E27FC236}">
                    <a16:creationId xmlns:a16="http://schemas.microsoft.com/office/drawing/2014/main" id="{42EC178B-CD11-CEE0-93A1-5836BBC155BF}"/>
                  </a:ext>
                </a:extLst>
              </p:cNvPr>
              <p:cNvSpPr/>
              <p:nvPr/>
            </p:nvSpPr>
            <p:spPr>
              <a:xfrm>
                <a:off x="2860630" y="3623568"/>
                <a:ext cx="311083" cy="34562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0908" extrusionOk="0">
                    <a:moveTo>
                      <a:pt x="5036" y="3307"/>
                    </a:moveTo>
                    <a:cubicBezTo>
                      <a:pt x="6303" y="3307"/>
                      <a:pt x="7474" y="4162"/>
                      <a:pt x="7854" y="5429"/>
                    </a:cubicBezTo>
                    <a:cubicBezTo>
                      <a:pt x="8076" y="6189"/>
                      <a:pt x="8013" y="6981"/>
                      <a:pt x="7633" y="7677"/>
                    </a:cubicBezTo>
                    <a:cubicBezTo>
                      <a:pt x="7253" y="8374"/>
                      <a:pt x="6619" y="8881"/>
                      <a:pt x="5859" y="9102"/>
                    </a:cubicBezTo>
                    <a:cubicBezTo>
                      <a:pt x="5570" y="9187"/>
                      <a:pt x="5276" y="9230"/>
                      <a:pt x="4984" y="9230"/>
                    </a:cubicBezTo>
                    <a:cubicBezTo>
                      <a:pt x="4510" y="9230"/>
                      <a:pt x="4042" y="9116"/>
                      <a:pt x="3611" y="8881"/>
                    </a:cubicBezTo>
                    <a:cubicBezTo>
                      <a:pt x="2914" y="8501"/>
                      <a:pt x="2407" y="7867"/>
                      <a:pt x="2186" y="7107"/>
                    </a:cubicBezTo>
                    <a:cubicBezTo>
                      <a:pt x="1742" y="5556"/>
                      <a:pt x="2629" y="3909"/>
                      <a:pt x="4181" y="3434"/>
                    </a:cubicBezTo>
                    <a:cubicBezTo>
                      <a:pt x="4466" y="3370"/>
                      <a:pt x="4751" y="3307"/>
                      <a:pt x="5036" y="3307"/>
                    </a:cubicBezTo>
                    <a:close/>
                    <a:moveTo>
                      <a:pt x="3687" y="0"/>
                    </a:moveTo>
                    <a:cubicBezTo>
                      <a:pt x="3525" y="0"/>
                      <a:pt x="3361" y="25"/>
                      <a:pt x="3199" y="77"/>
                    </a:cubicBezTo>
                    <a:cubicBezTo>
                      <a:pt x="2281" y="330"/>
                      <a:pt x="1774" y="1280"/>
                      <a:pt x="2059" y="2167"/>
                    </a:cubicBezTo>
                    <a:lnTo>
                      <a:pt x="2186" y="2610"/>
                    </a:lnTo>
                    <a:cubicBezTo>
                      <a:pt x="729" y="3750"/>
                      <a:pt x="0" y="5714"/>
                      <a:pt x="570" y="7582"/>
                    </a:cubicBezTo>
                    <a:cubicBezTo>
                      <a:pt x="919" y="8786"/>
                      <a:pt x="1711" y="9768"/>
                      <a:pt x="2819" y="10369"/>
                    </a:cubicBezTo>
                    <a:cubicBezTo>
                      <a:pt x="3484" y="10718"/>
                      <a:pt x="4244" y="10908"/>
                      <a:pt x="5004" y="10908"/>
                    </a:cubicBezTo>
                    <a:cubicBezTo>
                      <a:pt x="5447" y="10908"/>
                      <a:pt x="5891" y="10844"/>
                      <a:pt x="6334" y="10718"/>
                    </a:cubicBezTo>
                    <a:cubicBezTo>
                      <a:pt x="7538" y="10369"/>
                      <a:pt x="8519" y="9578"/>
                      <a:pt x="9121" y="8501"/>
                    </a:cubicBezTo>
                    <a:cubicBezTo>
                      <a:pt x="9691" y="7392"/>
                      <a:pt x="9818" y="6157"/>
                      <a:pt x="9469" y="4954"/>
                    </a:cubicBezTo>
                    <a:cubicBezTo>
                      <a:pt x="8931" y="3085"/>
                      <a:pt x="7253" y="1819"/>
                      <a:pt x="5416" y="1660"/>
                    </a:cubicBezTo>
                    <a:lnTo>
                      <a:pt x="5289" y="1217"/>
                    </a:lnTo>
                    <a:cubicBezTo>
                      <a:pt x="5082" y="492"/>
                      <a:pt x="4410" y="0"/>
                      <a:pt x="368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741;p26">
            <a:extLst>
              <a:ext uri="{FF2B5EF4-FFF2-40B4-BE49-F238E27FC236}">
                <a16:creationId xmlns:a16="http://schemas.microsoft.com/office/drawing/2014/main" id="{695965E7-4ECE-5C46-216A-FE3EF949A1AF}"/>
              </a:ext>
            </a:extLst>
          </p:cNvPr>
          <p:cNvGrpSpPr/>
          <p:nvPr/>
        </p:nvGrpSpPr>
        <p:grpSpPr>
          <a:xfrm>
            <a:off x="8978677" y="5273077"/>
            <a:ext cx="364695" cy="434782"/>
            <a:chOff x="7340952" y="4141491"/>
            <a:chExt cx="372299" cy="434782"/>
          </a:xfrm>
        </p:grpSpPr>
        <p:sp>
          <p:nvSpPr>
            <p:cNvPr id="19" name="Google Shape;742;p26">
              <a:extLst>
                <a:ext uri="{FF2B5EF4-FFF2-40B4-BE49-F238E27FC236}">
                  <a16:creationId xmlns:a16="http://schemas.microsoft.com/office/drawing/2014/main" id="{E84AE6BE-87AF-D262-EE6D-D8F435640F68}"/>
                </a:ext>
              </a:extLst>
            </p:cNvPr>
            <p:cNvSpPr/>
            <p:nvPr/>
          </p:nvSpPr>
          <p:spPr>
            <a:xfrm>
              <a:off x="7434296" y="4377576"/>
              <a:ext cx="116411" cy="102343"/>
            </a:xfrm>
            <a:custGeom>
              <a:avLst/>
              <a:gdLst/>
              <a:ahLst/>
              <a:cxnLst/>
              <a:rect l="l" t="t" r="r" b="b"/>
              <a:pathLst>
                <a:path w="3674" h="3230" extrusionOk="0">
                  <a:moveTo>
                    <a:pt x="1845" y="0"/>
                  </a:moveTo>
                  <a:cubicBezTo>
                    <a:pt x="1330" y="0"/>
                    <a:pt x="821" y="245"/>
                    <a:pt x="507" y="697"/>
                  </a:cubicBezTo>
                  <a:cubicBezTo>
                    <a:pt x="0" y="1425"/>
                    <a:pt x="190" y="2438"/>
                    <a:pt x="918" y="2945"/>
                  </a:cubicBezTo>
                  <a:cubicBezTo>
                    <a:pt x="1195" y="3138"/>
                    <a:pt x="1513" y="3230"/>
                    <a:pt x="1829" y="3230"/>
                  </a:cubicBezTo>
                  <a:cubicBezTo>
                    <a:pt x="2344" y="3230"/>
                    <a:pt x="2853" y="2985"/>
                    <a:pt x="3167" y="2533"/>
                  </a:cubicBezTo>
                  <a:cubicBezTo>
                    <a:pt x="3674" y="1805"/>
                    <a:pt x="3484" y="792"/>
                    <a:pt x="2755" y="285"/>
                  </a:cubicBezTo>
                  <a:cubicBezTo>
                    <a:pt x="2478" y="92"/>
                    <a:pt x="2160" y="0"/>
                    <a:pt x="184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3;p26">
              <a:extLst>
                <a:ext uri="{FF2B5EF4-FFF2-40B4-BE49-F238E27FC236}">
                  <a16:creationId xmlns:a16="http://schemas.microsoft.com/office/drawing/2014/main" id="{4E92B2D5-EDE9-6555-B738-623F1D4BD559}"/>
                </a:ext>
              </a:extLst>
            </p:cNvPr>
            <p:cNvSpPr/>
            <p:nvPr/>
          </p:nvSpPr>
          <p:spPr>
            <a:xfrm>
              <a:off x="7597854" y="4141491"/>
              <a:ext cx="115397" cy="102628"/>
            </a:xfrm>
            <a:custGeom>
              <a:avLst/>
              <a:gdLst/>
              <a:ahLst/>
              <a:cxnLst/>
              <a:rect l="l" t="t" r="r" b="b"/>
              <a:pathLst>
                <a:path w="3642" h="3239" extrusionOk="0">
                  <a:moveTo>
                    <a:pt x="1825" y="1"/>
                  </a:moveTo>
                  <a:cubicBezTo>
                    <a:pt x="1317" y="1"/>
                    <a:pt x="817" y="240"/>
                    <a:pt x="507" y="705"/>
                  </a:cubicBezTo>
                  <a:cubicBezTo>
                    <a:pt x="0" y="1434"/>
                    <a:pt x="158" y="2447"/>
                    <a:pt x="918" y="2954"/>
                  </a:cubicBezTo>
                  <a:cubicBezTo>
                    <a:pt x="1195" y="3146"/>
                    <a:pt x="1513" y="3238"/>
                    <a:pt x="1829" y="3238"/>
                  </a:cubicBezTo>
                  <a:cubicBezTo>
                    <a:pt x="2344" y="3238"/>
                    <a:pt x="2853" y="2994"/>
                    <a:pt x="3167" y="2542"/>
                  </a:cubicBezTo>
                  <a:cubicBezTo>
                    <a:pt x="3642" y="1782"/>
                    <a:pt x="3484" y="800"/>
                    <a:pt x="2755" y="294"/>
                  </a:cubicBezTo>
                  <a:cubicBezTo>
                    <a:pt x="2473" y="97"/>
                    <a:pt x="2147" y="1"/>
                    <a:pt x="1825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4;p26">
              <a:extLst>
                <a:ext uri="{FF2B5EF4-FFF2-40B4-BE49-F238E27FC236}">
                  <a16:creationId xmlns:a16="http://schemas.microsoft.com/office/drawing/2014/main" id="{92B1A604-2F58-04DE-3194-0FB927816BF9}"/>
                </a:ext>
              </a:extLst>
            </p:cNvPr>
            <p:cNvSpPr/>
            <p:nvPr/>
          </p:nvSpPr>
          <p:spPr>
            <a:xfrm>
              <a:off x="7340952" y="4250488"/>
              <a:ext cx="303067" cy="325785"/>
            </a:xfrm>
            <a:custGeom>
              <a:avLst/>
              <a:gdLst/>
              <a:ahLst/>
              <a:cxnLst/>
              <a:rect l="l" t="t" r="r" b="b"/>
              <a:pathLst>
                <a:path w="9565" h="10282" extrusionOk="0">
                  <a:moveTo>
                    <a:pt x="4783" y="2681"/>
                  </a:moveTo>
                  <a:cubicBezTo>
                    <a:pt x="5385" y="2681"/>
                    <a:pt x="5955" y="2871"/>
                    <a:pt x="6461" y="3187"/>
                  </a:cubicBezTo>
                  <a:cubicBezTo>
                    <a:pt x="7095" y="3662"/>
                    <a:pt x="7538" y="4328"/>
                    <a:pt x="7696" y="5088"/>
                  </a:cubicBezTo>
                  <a:cubicBezTo>
                    <a:pt x="7823" y="5879"/>
                    <a:pt x="7665" y="6671"/>
                    <a:pt x="7221" y="7304"/>
                  </a:cubicBezTo>
                  <a:cubicBezTo>
                    <a:pt x="6778" y="7969"/>
                    <a:pt x="6081" y="8381"/>
                    <a:pt x="5321" y="8539"/>
                  </a:cubicBezTo>
                  <a:cubicBezTo>
                    <a:pt x="5145" y="8568"/>
                    <a:pt x="4969" y="8582"/>
                    <a:pt x="4795" y="8582"/>
                  </a:cubicBezTo>
                  <a:cubicBezTo>
                    <a:pt x="4185" y="8582"/>
                    <a:pt x="3597" y="8409"/>
                    <a:pt x="3104" y="8064"/>
                  </a:cubicBezTo>
                  <a:cubicBezTo>
                    <a:pt x="2439" y="7621"/>
                    <a:pt x="2028" y="6924"/>
                    <a:pt x="1869" y="6164"/>
                  </a:cubicBezTo>
                  <a:cubicBezTo>
                    <a:pt x="1711" y="5373"/>
                    <a:pt x="1901" y="4613"/>
                    <a:pt x="2344" y="3948"/>
                  </a:cubicBezTo>
                  <a:cubicBezTo>
                    <a:pt x="2788" y="3314"/>
                    <a:pt x="3484" y="2871"/>
                    <a:pt x="4244" y="2712"/>
                  </a:cubicBezTo>
                  <a:cubicBezTo>
                    <a:pt x="4434" y="2681"/>
                    <a:pt x="4593" y="2681"/>
                    <a:pt x="4783" y="2681"/>
                  </a:cubicBezTo>
                  <a:close/>
                  <a:moveTo>
                    <a:pt x="7504" y="0"/>
                  </a:moveTo>
                  <a:cubicBezTo>
                    <a:pt x="6971" y="0"/>
                    <a:pt x="6445" y="260"/>
                    <a:pt x="6113" y="749"/>
                  </a:cubicBezTo>
                  <a:lnTo>
                    <a:pt x="5860" y="1097"/>
                  </a:lnTo>
                  <a:cubicBezTo>
                    <a:pt x="5504" y="1026"/>
                    <a:pt x="5148" y="985"/>
                    <a:pt x="4793" y="985"/>
                  </a:cubicBezTo>
                  <a:cubicBezTo>
                    <a:pt x="4515" y="985"/>
                    <a:pt x="4237" y="1010"/>
                    <a:pt x="3959" y="1066"/>
                  </a:cubicBezTo>
                  <a:cubicBezTo>
                    <a:pt x="2724" y="1287"/>
                    <a:pt x="1679" y="1952"/>
                    <a:pt x="951" y="2997"/>
                  </a:cubicBezTo>
                  <a:cubicBezTo>
                    <a:pt x="254" y="4011"/>
                    <a:pt x="1" y="5246"/>
                    <a:pt x="222" y="6449"/>
                  </a:cubicBezTo>
                  <a:cubicBezTo>
                    <a:pt x="444" y="7684"/>
                    <a:pt x="1109" y="8730"/>
                    <a:pt x="2154" y="9458"/>
                  </a:cubicBezTo>
                  <a:cubicBezTo>
                    <a:pt x="2914" y="9996"/>
                    <a:pt x="3833" y="10281"/>
                    <a:pt x="4783" y="10281"/>
                  </a:cubicBezTo>
                  <a:cubicBezTo>
                    <a:pt x="5068" y="10281"/>
                    <a:pt x="5321" y="10250"/>
                    <a:pt x="5606" y="10186"/>
                  </a:cubicBezTo>
                  <a:cubicBezTo>
                    <a:pt x="6841" y="9965"/>
                    <a:pt x="7886" y="9300"/>
                    <a:pt x="8583" y="8286"/>
                  </a:cubicBezTo>
                  <a:cubicBezTo>
                    <a:pt x="9311" y="7241"/>
                    <a:pt x="9565" y="6006"/>
                    <a:pt x="9343" y="4803"/>
                  </a:cubicBezTo>
                  <a:cubicBezTo>
                    <a:pt x="9216" y="4138"/>
                    <a:pt x="8995" y="3567"/>
                    <a:pt x="8615" y="3029"/>
                  </a:cubicBezTo>
                  <a:lnTo>
                    <a:pt x="8900" y="2649"/>
                  </a:lnTo>
                  <a:cubicBezTo>
                    <a:pt x="9406" y="1889"/>
                    <a:pt x="9216" y="844"/>
                    <a:pt x="8456" y="306"/>
                  </a:cubicBezTo>
                  <a:cubicBezTo>
                    <a:pt x="8166" y="100"/>
                    <a:pt x="7834" y="0"/>
                    <a:pt x="750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745;p26">
            <a:extLst>
              <a:ext uri="{FF2B5EF4-FFF2-40B4-BE49-F238E27FC236}">
                <a16:creationId xmlns:a16="http://schemas.microsoft.com/office/drawing/2014/main" id="{1C6FB69B-C747-0FBA-8D11-CB0A46B87A10}"/>
              </a:ext>
            </a:extLst>
          </p:cNvPr>
          <p:cNvGrpSpPr/>
          <p:nvPr/>
        </p:nvGrpSpPr>
        <p:grpSpPr>
          <a:xfrm>
            <a:off x="7519607" y="4567021"/>
            <a:ext cx="304730" cy="473786"/>
            <a:chOff x="5947192" y="3504433"/>
            <a:chExt cx="311083" cy="473786"/>
          </a:xfrm>
        </p:grpSpPr>
        <p:sp>
          <p:nvSpPr>
            <p:cNvPr id="23" name="Google Shape;746;p26">
              <a:extLst>
                <a:ext uri="{FF2B5EF4-FFF2-40B4-BE49-F238E27FC236}">
                  <a16:creationId xmlns:a16="http://schemas.microsoft.com/office/drawing/2014/main" id="{AC49E0EC-D1F6-5396-D543-E60FB1547A3D}"/>
                </a:ext>
              </a:extLst>
            </p:cNvPr>
            <p:cNvSpPr/>
            <p:nvPr/>
          </p:nvSpPr>
          <p:spPr>
            <a:xfrm>
              <a:off x="6041519" y="3779363"/>
              <a:ext cx="114415" cy="102691"/>
            </a:xfrm>
            <a:custGeom>
              <a:avLst/>
              <a:gdLst/>
              <a:ahLst/>
              <a:cxnLst/>
              <a:rect l="l" t="t" r="r" b="b"/>
              <a:pathLst>
                <a:path w="3611" h="3241" extrusionOk="0">
                  <a:moveTo>
                    <a:pt x="1814" y="1"/>
                  </a:moveTo>
                  <a:cubicBezTo>
                    <a:pt x="1115" y="1"/>
                    <a:pt x="461" y="451"/>
                    <a:pt x="254" y="1177"/>
                  </a:cubicBezTo>
                  <a:cubicBezTo>
                    <a:pt x="0" y="2032"/>
                    <a:pt x="507" y="2919"/>
                    <a:pt x="1362" y="3172"/>
                  </a:cubicBezTo>
                  <a:cubicBezTo>
                    <a:pt x="1518" y="3218"/>
                    <a:pt x="1674" y="3240"/>
                    <a:pt x="1828" y="3240"/>
                  </a:cubicBezTo>
                  <a:cubicBezTo>
                    <a:pt x="2519" y="3240"/>
                    <a:pt x="3150" y="2795"/>
                    <a:pt x="3357" y="2095"/>
                  </a:cubicBezTo>
                  <a:cubicBezTo>
                    <a:pt x="3611" y="1209"/>
                    <a:pt x="3136" y="322"/>
                    <a:pt x="2281" y="69"/>
                  </a:cubicBezTo>
                  <a:cubicBezTo>
                    <a:pt x="2126" y="23"/>
                    <a:pt x="1969" y="1"/>
                    <a:pt x="18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47;p26">
              <a:extLst>
                <a:ext uri="{FF2B5EF4-FFF2-40B4-BE49-F238E27FC236}">
                  <a16:creationId xmlns:a16="http://schemas.microsoft.com/office/drawing/2014/main" id="{19E9DDFF-53A9-9185-C618-8C7797E419F6}"/>
                </a:ext>
              </a:extLst>
            </p:cNvPr>
            <p:cNvSpPr/>
            <p:nvPr/>
          </p:nvSpPr>
          <p:spPr>
            <a:xfrm>
              <a:off x="6123805" y="3504433"/>
              <a:ext cx="113401" cy="101677"/>
            </a:xfrm>
            <a:custGeom>
              <a:avLst/>
              <a:gdLst/>
              <a:ahLst/>
              <a:cxnLst/>
              <a:rect l="l" t="t" r="r" b="b"/>
              <a:pathLst>
                <a:path w="3579" h="3209" extrusionOk="0">
                  <a:moveTo>
                    <a:pt x="1783" y="0"/>
                  </a:moveTo>
                  <a:cubicBezTo>
                    <a:pt x="1092" y="0"/>
                    <a:pt x="461" y="445"/>
                    <a:pt x="254" y="1145"/>
                  </a:cubicBezTo>
                  <a:cubicBezTo>
                    <a:pt x="0" y="2000"/>
                    <a:pt x="475" y="2887"/>
                    <a:pt x="1330" y="3140"/>
                  </a:cubicBezTo>
                  <a:cubicBezTo>
                    <a:pt x="1486" y="3186"/>
                    <a:pt x="1643" y="3208"/>
                    <a:pt x="1799" y="3208"/>
                  </a:cubicBezTo>
                  <a:cubicBezTo>
                    <a:pt x="2497" y="3208"/>
                    <a:pt x="3150" y="2763"/>
                    <a:pt x="3357" y="2063"/>
                  </a:cubicBezTo>
                  <a:cubicBezTo>
                    <a:pt x="3579" y="1208"/>
                    <a:pt x="3104" y="322"/>
                    <a:pt x="2249" y="68"/>
                  </a:cubicBezTo>
                  <a:cubicBezTo>
                    <a:pt x="2093" y="22"/>
                    <a:pt x="1937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8;p26">
              <a:extLst>
                <a:ext uri="{FF2B5EF4-FFF2-40B4-BE49-F238E27FC236}">
                  <a16:creationId xmlns:a16="http://schemas.microsoft.com/office/drawing/2014/main" id="{7FE39E05-F923-A6F6-D1A1-3C84B049E73F}"/>
                </a:ext>
              </a:extLst>
            </p:cNvPr>
            <p:cNvSpPr/>
            <p:nvPr/>
          </p:nvSpPr>
          <p:spPr>
            <a:xfrm>
              <a:off x="5947192" y="3631933"/>
              <a:ext cx="311083" cy="346285"/>
            </a:xfrm>
            <a:custGeom>
              <a:avLst/>
              <a:gdLst/>
              <a:ahLst/>
              <a:cxnLst/>
              <a:rect l="l" t="t" r="r" b="b"/>
              <a:pathLst>
                <a:path w="9818" h="10929" extrusionOk="0">
                  <a:moveTo>
                    <a:pt x="4782" y="3328"/>
                  </a:moveTo>
                  <a:cubicBezTo>
                    <a:pt x="5068" y="3328"/>
                    <a:pt x="5353" y="3360"/>
                    <a:pt x="5638" y="3423"/>
                  </a:cubicBezTo>
                  <a:cubicBezTo>
                    <a:pt x="7189" y="3898"/>
                    <a:pt x="8108" y="5545"/>
                    <a:pt x="7633" y="7128"/>
                  </a:cubicBezTo>
                  <a:cubicBezTo>
                    <a:pt x="7411" y="7857"/>
                    <a:pt x="6904" y="8490"/>
                    <a:pt x="6208" y="8870"/>
                  </a:cubicBezTo>
                  <a:cubicBezTo>
                    <a:pt x="5759" y="9115"/>
                    <a:pt x="5271" y="9241"/>
                    <a:pt x="4778" y="9241"/>
                  </a:cubicBezTo>
                  <a:cubicBezTo>
                    <a:pt x="4505" y="9241"/>
                    <a:pt x="4230" y="9202"/>
                    <a:pt x="3959" y="9123"/>
                  </a:cubicBezTo>
                  <a:cubicBezTo>
                    <a:pt x="3199" y="8870"/>
                    <a:pt x="2566" y="8395"/>
                    <a:pt x="2186" y="7698"/>
                  </a:cubicBezTo>
                  <a:cubicBezTo>
                    <a:pt x="1806" y="7002"/>
                    <a:pt x="1742" y="6178"/>
                    <a:pt x="1964" y="5418"/>
                  </a:cubicBezTo>
                  <a:cubicBezTo>
                    <a:pt x="2344" y="4151"/>
                    <a:pt x="3516" y="3328"/>
                    <a:pt x="4782" y="3328"/>
                  </a:cubicBezTo>
                  <a:close/>
                  <a:moveTo>
                    <a:pt x="6154" y="1"/>
                  </a:moveTo>
                  <a:cubicBezTo>
                    <a:pt x="5423" y="1"/>
                    <a:pt x="4738" y="474"/>
                    <a:pt x="4529" y="1206"/>
                  </a:cubicBezTo>
                  <a:lnTo>
                    <a:pt x="4402" y="1650"/>
                  </a:lnTo>
                  <a:cubicBezTo>
                    <a:pt x="2566" y="1808"/>
                    <a:pt x="887" y="3075"/>
                    <a:pt x="349" y="4943"/>
                  </a:cubicBezTo>
                  <a:cubicBezTo>
                    <a:pt x="0" y="6147"/>
                    <a:pt x="127" y="7413"/>
                    <a:pt x="697" y="8490"/>
                  </a:cubicBezTo>
                  <a:cubicBezTo>
                    <a:pt x="1299" y="9567"/>
                    <a:pt x="2281" y="10390"/>
                    <a:pt x="3484" y="10739"/>
                  </a:cubicBezTo>
                  <a:cubicBezTo>
                    <a:pt x="3896" y="10865"/>
                    <a:pt x="4371" y="10929"/>
                    <a:pt x="4814" y="10929"/>
                  </a:cubicBezTo>
                  <a:cubicBezTo>
                    <a:pt x="5574" y="10929"/>
                    <a:pt x="6334" y="10739"/>
                    <a:pt x="6999" y="10359"/>
                  </a:cubicBezTo>
                  <a:cubicBezTo>
                    <a:pt x="8108" y="9757"/>
                    <a:pt x="8899" y="8775"/>
                    <a:pt x="9248" y="7603"/>
                  </a:cubicBezTo>
                  <a:cubicBezTo>
                    <a:pt x="9818" y="5703"/>
                    <a:pt x="9089" y="3740"/>
                    <a:pt x="7633" y="2600"/>
                  </a:cubicBezTo>
                  <a:lnTo>
                    <a:pt x="7759" y="2156"/>
                  </a:lnTo>
                  <a:cubicBezTo>
                    <a:pt x="8044" y="1270"/>
                    <a:pt x="7538" y="351"/>
                    <a:pt x="6619" y="66"/>
                  </a:cubicBezTo>
                  <a:cubicBezTo>
                    <a:pt x="6465" y="22"/>
                    <a:pt x="6308" y="1"/>
                    <a:pt x="61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750;p26">
            <a:extLst>
              <a:ext uri="{FF2B5EF4-FFF2-40B4-BE49-F238E27FC236}">
                <a16:creationId xmlns:a16="http://schemas.microsoft.com/office/drawing/2014/main" id="{B36CC78F-0D48-6875-1F74-053B7B7619FD}"/>
              </a:ext>
            </a:extLst>
          </p:cNvPr>
          <p:cNvGrpSpPr/>
          <p:nvPr/>
        </p:nvGrpSpPr>
        <p:grpSpPr>
          <a:xfrm>
            <a:off x="3895395" y="3515653"/>
            <a:ext cx="1148122" cy="1027291"/>
            <a:chOff x="2263707" y="2469598"/>
            <a:chExt cx="1172060" cy="1027291"/>
          </a:xfrm>
        </p:grpSpPr>
        <p:sp>
          <p:nvSpPr>
            <p:cNvPr id="27" name="Google Shape;751;p26">
              <a:extLst>
                <a:ext uri="{FF2B5EF4-FFF2-40B4-BE49-F238E27FC236}">
                  <a16:creationId xmlns:a16="http://schemas.microsoft.com/office/drawing/2014/main" id="{7FB202FB-6831-7D7A-2E1D-1A1793C06D42}"/>
                </a:ext>
              </a:extLst>
            </p:cNvPr>
            <p:cNvSpPr/>
            <p:nvPr/>
          </p:nvSpPr>
          <p:spPr>
            <a:xfrm>
              <a:off x="2263707" y="2469598"/>
              <a:ext cx="1172060" cy="1027291"/>
            </a:xfrm>
            <a:custGeom>
              <a:avLst/>
              <a:gdLst/>
              <a:ahLst/>
              <a:cxnLst/>
              <a:rect l="l" t="t" r="r" b="b"/>
              <a:pathLst>
                <a:path w="36991" h="32422" extrusionOk="0">
                  <a:moveTo>
                    <a:pt x="18516" y="1"/>
                  </a:moveTo>
                  <a:cubicBezTo>
                    <a:pt x="12682" y="1"/>
                    <a:pt x="7044" y="3166"/>
                    <a:pt x="4149" y="8690"/>
                  </a:cubicBezTo>
                  <a:cubicBezTo>
                    <a:pt x="1" y="16639"/>
                    <a:pt x="3073" y="26424"/>
                    <a:pt x="10990" y="30573"/>
                  </a:cubicBezTo>
                  <a:cubicBezTo>
                    <a:pt x="13383" y="31827"/>
                    <a:pt x="15951" y="32421"/>
                    <a:pt x="18482" y="32421"/>
                  </a:cubicBezTo>
                  <a:cubicBezTo>
                    <a:pt x="24325" y="32421"/>
                    <a:pt x="29979" y="29256"/>
                    <a:pt x="32873" y="23732"/>
                  </a:cubicBezTo>
                  <a:cubicBezTo>
                    <a:pt x="36990" y="15784"/>
                    <a:pt x="33950" y="5998"/>
                    <a:pt x="26001" y="1849"/>
                  </a:cubicBezTo>
                  <a:cubicBezTo>
                    <a:pt x="23608" y="595"/>
                    <a:pt x="21043" y="1"/>
                    <a:pt x="1851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2;p26">
              <a:extLst>
                <a:ext uri="{FF2B5EF4-FFF2-40B4-BE49-F238E27FC236}">
                  <a16:creationId xmlns:a16="http://schemas.microsoft.com/office/drawing/2014/main" id="{A1CAB589-91AF-1E5D-9EA6-C8E82C4D1EE5}"/>
                </a:ext>
              </a:extLst>
            </p:cNvPr>
            <p:cNvSpPr/>
            <p:nvPr/>
          </p:nvSpPr>
          <p:spPr>
            <a:xfrm>
              <a:off x="2410218" y="2586785"/>
              <a:ext cx="879037" cy="792917"/>
            </a:xfrm>
            <a:custGeom>
              <a:avLst/>
              <a:gdLst/>
              <a:ahLst/>
              <a:cxnLst/>
              <a:rect l="l" t="t" r="r" b="b"/>
              <a:pathLst>
                <a:path w="27743" h="25025" extrusionOk="0">
                  <a:moveTo>
                    <a:pt x="13911" y="1"/>
                  </a:moveTo>
                  <a:cubicBezTo>
                    <a:pt x="12832" y="1"/>
                    <a:pt x="11734" y="142"/>
                    <a:pt x="10641" y="437"/>
                  </a:cubicBezTo>
                  <a:cubicBezTo>
                    <a:pt x="3959" y="2211"/>
                    <a:pt x="0" y="9051"/>
                    <a:pt x="1774" y="15733"/>
                  </a:cubicBezTo>
                  <a:cubicBezTo>
                    <a:pt x="3261" y="21336"/>
                    <a:pt x="8332" y="25024"/>
                    <a:pt x="13870" y="25024"/>
                  </a:cubicBezTo>
                  <a:cubicBezTo>
                    <a:pt x="14937" y="25024"/>
                    <a:pt x="16022" y="24887"/>
                    <a:pt x="17101" y="24601"/>
                  </a:cubicBezTo>
                  <a:cubicBezTo>
                    <a:pt x="23752" y="22827"/>
                    <a:pt x="27742" y="15955"/>
                    <a:pt x="25937" y="9273"/>
                  </a:cubicBezTo>
                  <a:cubicBezTo>
                    <a:pt x="24454" y="3684"/>
                    <a:pt x="19426" y="1"/>
                    <a:pt x="13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753;p26">
              <a:extLst>
                <a:ext uri="{FF2B5EF4-FFF2-40B4-BE49-F238E27FC236}">
                  <a16:creationId xmlns:a16="http://schemas.microsoft.com/office/drawing/2014/main" id="{79669405-3A9A-C49E-2BAC-78C10D632F3B}"/>
                </a:ext>
              </a:extLst>
            </p:cNvPr>
            <p:cNvGrpSpPr/>
            <p:nvPr/>
          </p:nvGrpSpPr>
          <p:grpSpPr>
            <a:xfrm>
              <a:off x="2427778" y="2561216"/>
              <a:ext cx="843917" cy="844056"/>
              <a:chOff x="3802620" y="1176257"/>
              <a:chExt cx="1538872" cy="1539406"/>
            </a:xfrm>
          </p:grpSpPr>
          <p:sp>
            <p:nvSpPr>
              <p:cNvPr id="30" name="Google Shape;754;p26">
                <a:extLst>
                  <a:ext uri="{FF2B5EF4-FFF2-40B4-BE49-F238E27FC236}">
                    <a16:creationId xmlns:a16="http://schemas.microsoft.com/office/drawing/2014/main" id="{BBD2AB1C-D087-BCAA-9D94-4ED1B28D7F0D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rgbClr val="FFFFFF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55;p26">
                <a:extLst>
                  <a:ext uri="{FF2B5EF4-FFF2-40B4-BE49-F238E27FC236}">
                    <a16:creationId xmlns:a16="http://schemas.microsoft.com/office/drawing/2014/main" id="{7CE5662F-1050-F9BE-B34E-0CB156AFBA07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" name="Google Shape;756;p26">
            <a:extLst>
              <a:ext uri="{FF2B5EF4-FFF2-40B4-BE49-F238E27FC236}">
                <a16:creationId xmlns:a16="http://schemas.microsoft.com/office/drawing/2014/main" id="{97CCAB26-DB27-B8AE-DA43-C1AE1CDE21E3}"/>
              </a:ext>
            </a:extLst>
          </p:cNvPr>
          <p:cNvGrpSpPr/>
          <p:nvPr/>
        </p:nvGrpSpPr>
        <p:grpSpPr>
          <a:xfrm>
            <a:off x="2235481" y="4261565"/>
            <a:ext cx="1020340" cy="1026879"/>
            <a:chOff x="603791" y="3206179"/>
            <a:chExt cx="1041613" cy="1026879"/>
          </a:xfrm>
        </p:grpSpPr>
        <p:sp>
          <p:nvSpPr>
            <p:cNvPr id="289" name="Google Shape;757;p26">
              <a:extLst>
                <a:ext uri="{FF2B5EF4-FFF2-40B4-BE49-F238E27FC236}">
                  <a16:creationId xmlns:a16="http://schemas.microsoft.com/office/drawing/2014/main" id="{46B5939C-6CFF-1F1B-0886-C4A251EC70D6}"/>
                </a:ext>
              </a:extLst>
            </p:cNvPr>
            <p:cNvSpPr/>
            <p:nvPr/>
          </p:nvSpPr>
          <p:spPr>
            <a:xfrm>
              <a:off x="603791" y="3206179"/>
              <a:ext cx="1041613" cy="1026879"/>
            </a:xfrm>
            <a:custGeom>
              <a:avLst/>
              <a:gdLst/>
              <a:ahLst/>
              <a:cxnLst/>
              <a:rect l="l" t="t" r="r" b="b"/>
              <a:pathLst>
                <a:path w="32874" h="32409" extrusionOk="0">
                  <a:moveTo>
                    <a:pt x="16434" y="1"/>
                  </a:moveTo>
                  <a:cubicBezTo>
                    <a:pt x="16298" y="1"/>
                    <a:pt x="16162" y="2"/>
                    <a:pt x="16025" y="6"/>
                  </a:cubicBezTo>
                  <a:cubicBezTo>
                    <a:pt x="7063" y="227"/>
                    <a:pt x="1" y="7670"/>
                    <a:pt x="254" y="16600"/>
                  </a:cubicBezTo>
                  <a:cubicBezTo>
                    <a:pt x="472" y="25425"/>
                    <a:pt x="7692" y="32408"/>
                    <a:pt x="16440" y="32408"/>
                  </a:cubicBezTo>
                  <a:cubicBezTo>
                    <a:pt x="16576" y="32408"/>
                    <a:pt x="16712" y="32406"/>
                    <a:pt x="16849" y="32403"/>
                  </a:cubicBezTo>
                  <a:cubicBezTo>
                    <a:pt x="25811" y="32150"/>
                    <a:pt x="32873" y="24739"/>
                    <a:pt x="32620" y="15777"/>
                  </a:cubicBezTo>
                  <a:cubicBezTo>
                    <a:pt x="32401" y="6983"/>
                    <a:pt x="25182" y="1"/>
                    <a:pt x="164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758;p26">
              <a:extLst>
                <a:ext uri="{FF2B5EF4-FFF2-40B4-BE49-F238E27FC236}">
                  <a16:creationId xmlns:a16="http://schemas.microsoft.com/office/drawing/2014/main" id="{0E4B5BAF-C25E-3A82-C36E-9A2EE84F06E1}"/>
                </a:ext>
              </a:extLst>
            </p:cNvPr>
            <p:cNvSpPr/>
            <p:nvPr/>
          </p:nvSpPr>
          <p:spPr>
            <a:xfrm>
              <a:off x="685079" y="3323160"/>
              <a:ext cx="879037" cy="792917"/>
            </a:xfrm>
            <a:custGeom>
              <a:avLst/>
              <a:gdLst/>
              <a:ahLst/>
              <a:cxnLst/>
              <a:rect l="l" t="t" r="r" b="b"/>
              <a:pathLst>
                <a:path w="27743" h="25025" extrusionOk="0">
                  <a:moveTo>
                    <a:pt x="13911" y="1"/>
                  </a:moveTo>
                  <a:cubicBezTo>
                    <a:pt x="12832" y="1"/>
                    <a:pt x="11734" y="142"/>
                    <a:pt x="10641" y="437"/>
                  </a:cubicBezTo>
                  <a:cubicBezTo>
                    <a:pt x="3959" y="2211"/>
                    <a:pt x="0" y="9051"/>
                    <a:pt x="1774" y="15733"/>
                  </a:cubicBezTo>
                  <a:cubicBezTo>
                    <a:pt x="3261" y="21336"/>
                    <a:pt x="8332" y="25024"/>
                    <a:pt x="13870" y="25024"/>
                  </a:cubicBezTo>
                  <a:cubicBezTo>
                    <a:pt x="14937" y="25024"/>
                    <a:pt x="16022" y="24887"/>
                    <a:pt x="17101" y="24601"/>
                  </a:cubicBezTo>
                  <a:cubicBezTo>
                    <a:pt x="23752" y="22827"/>
                    <a:pt x="27742" y="15955"/>
                    <a:pt x="25937" y="9273"/>
                  </a:cubicBezTo>
                  <a:cubicBezTo>
                    <a:pt x="24454" y="3684"/>
                    <a:pt x="19426" y="1"/>
                    <a:pt x="13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759;p26">
              <a:extLst>
                <a:ext uri="{FF2B5EF4-FFF2-40B4-BE49-F238E27FC236}">
                  <a16:creationId xmlns:a16="http://schemas.microsoft.com/office/drawing/2014/main" id="{07294274-DFF2-0B5C-42F8-217C23E50A73}"/>
                </a:ext>
              </a:extLst>
            </p:cNvPr>
            <p:cNvGrpSpPr/>
            <p:nvPr/>
          </p:nvGrpSpPr>
          <p:grpSpPr>
            <a:xfrm>
              <a:off x="702639" y="3297591"/>
              <a:ext cx="843917" cy="844056"/>
              <a:chOff x="3802620" y="1176257"/>
              <a:chExt cx="1538872" cy="1539406"/>
            </a:xfrm>
          </p:grpSpPr>
          <p:sp>
            <p:nvSpPr>
              <p:cNvPr id="292" name="Google Shape;760;p26">
                <a:extLst>
                  <a:ext uri="{FF2B5EF4-FFF2-40B4-BE49-F238E27FC236}">
                    <a16:creationId xmlns:a16="http://schemas.microsoft.com/office/drawing/2014/main" id="{0A6C1528-C911-535B-E18C-F540160BB296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rgbClr val="FFFFFF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761;p26">
                <a:extLst>
                  <a:ext uri="{FF2B5EF4-FFF2-40B4-BE49-F238E27FC236}">
                    <a16:creationId xmlns:a16="http://schemas.microsoft.com/office/drawing/2014/main" id="{F0A23CDF-943D-AD4C-20ED-6B051BE92FA0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" name="Google Shape;762;p26">
            <a:extLst>
              <a:ext uri="{FF2B5EF4-FFF2-40B4-BE49-F238E27FC236}">
                <a16:creationId xmlns:a16="http://schemas.microsoft.com/office/drawing/2014/main" id="{FAB852FE-D5B7-9D2F-1B02-FE0E046A6019}"/>
              </a:ext>
            </a:extLst>
          </p:cNvPr>
          <p:cNvGrpSpPr/>
          <p:nvPr/>
        </p:nvGrpSpPr>
        <p:grpSpPr>
          <a:xfrm>
            <a:off x="5630066" y="3274229"/>
            <a:ext cx="1139246" cy="1026657"/>
            <a:chOff x="3998378" y="2218843"/>
            <a:chExt cx="1162998" cy="1026657"/>
          </a:xfrm>
        </p:grpSpPr>
        <p:sp>
          <p:nvSpPr>
            <p:cNvPr id="295" name="Google Shape;763;p26">
              <a:extLst>
                <a:ext uri="{FF2B5EF4-FFF2-40B4-BE49-F238E27FC236}">
                  <a16:creationId xmlns:a16="http://schemas.microsoft.com/office/drawing/2014/main" id="{02013754-0BE6-C8C7-1C1E-E76B01331BB7}"/>
                </a:ext>
              </a:extLst>
            </p:cNvPr>
            <p:cNvSpPr/>
            <p:nvPr/>
          </p:nvSpPr>
          <p:spPr>
            <a:xfrm>
              <a:off x="3998378" y="2218843"/>
              <a:ext cx="1162998" cy="1026657"/>
            </a:xfrm>
            <a:custGeom>
              <a:avLst/>
              <a:gdLst/>
              <a:ahLst/>
              <a:cxnLst/>
              <a:rect l="l" t="t" r="r" b="b"/>
              <a:pathLst>
                <a:path w="36705" h="32402" extrusionOk="0">
                  <a:moveTo>
                    <a:pt x="18348" y="1"/>
                  </a:moveTo>
                  <a:cubicBezTo>
                    <a:pt x="11931" y="1"/>
                    <a:pt x="5857" y="3858"/>
                    <a:pt x="3325" y="10175"/>
                  </a:cubicBezTo>
                  <a:cubicBezTo>
                    <a:pt x="0" y="18472"/>
                    <a:pt x="4022" y="27910"/>
                    <a:pt x="12319" y="31235"/>
                  </a:cubicBezTo>
                  <a:cubicBezTo>
                    <a:pt x="14295" y="32027"/>
                    <a:pt x="16336" y="32402"/>
                    <a:pt x="18343" y="32402"/>
                  </a:cubicBezTo>
                  <a:cubicBezTo>
                    <a:pt x="24765" y="32402"/>
                    <a:pt x="30846" y="28562"/>
                    <a:pt x="33379" y="22241"/>
                  </a:cubicBezTo>
                  <a:cubicBezTo>
                    <a:pt x="36705" y="13944"/>
                    <a:pt x="32683" y="4506"/>
                    <a:pt x="24385" y="1181"/>
                  </a:cubicBezTo>
                  <a:cubicBezTo>
                    <a:pt x="22405" y="380"/>
                    <a:pt x="20360" y="1"/>
                    <a:pt x="18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764;p26">
              <a:extLst>
                <a:ext uri="{FF2B5EF4-FFF2-40B4-BE49-F238E27FC236}">
                  <a16:creationId xmlns:a16="http://schemas.microsoft.com/office/drawing/2014/main" id="{9A2905CE-DDFC-53B9-20BE-0DE523A190DD}"/>
                </a:ext>
              </a:extLst>
            </p:cNvPr>
            <p:cNvGrpSpPr/>
            <p:nvPr/>
          </p:nvGrpSpPr>
          <p:grpSpPr>
            <a:xfrm>
              <a:off x="4157918" y="2310144"/>
              <a:ext cx="843917" cy="844056"/>
              <a:chOff x="3802620" y="1176257"/>
              <a:chExt cx="1538872" cy="1539406"/>
            </a:xfrm>
          </p:grpSpPr>
          <p:sp>
            <p:nvSpPr>
              <p:cNvPr id="297" name="Google Shape;765;p26">
                <a:extLst>
                  <a:ext uri="{FF2B5EF4-FFF2-40B4-BE49-F238E27FC236}">
                    <a16:creationId xmlns:a16="http://schemas.microsoft.com/office/drawing/2014/main" id="{9FC77665-FD6A-0F64-27FC-0BB23E47918E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rgbClr val="FFFFFF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766;p26">
                <a:extLst>
                  <a:ext uri="{FF2B5EF4-FFF2-40B4-BE49-F238E27FC236}">
                    <a16:creationId xmlns:a16="http://schemas.microsoft.com/office/drawing/2014/main" id="{B187FB76-AB8D-0F01-CA94-77375BD19E3F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767;p26">
            <a:extLst>
              <a:ext uri="{FF2B5EF4-FFF2-40B4-BE49-F238E27FC236}">
                <a16:creationId xmlns:a16="http://schemas.microsoft.com/office/drawing/2014/main" id="{FBCC9605-18F9-4CD4-6927-F0CF753DDAAE}"/>
              </a:ext>
            </a:extLst>
          </p:cNvPr>
          <p:cNvGrpSpPr/>
          <p:nvPr/>
        </p:nvGrpSpPr>
        <p:grpSpPr>
          <a:xfrm>
            <a:off x="7385074" y="3524984"/>
            <a:ext cx="1103894" cy="1026562"/>
            <a:chOff x="5753384" y="2469598"/>
            <a:chExt cx="1126909" cy="1026562"/>
          </a:xfrm>
        </p:grpSpPr>
        <p:sp>
          <p:nvSpPr>
            <p:cNvPr id="300" name="Google Shape;768;p26">
              <a:extLst>
                <a:ext uri="{FF2B5EF4-FFF2-40B4-BE49-F238E27FC236}">
                  <a16:creationId xmlns:a16="http://schemas.microsoft.com/office/drawing/2014/main" id="{A192D47A-3E5C-E846-1FB5-FB737DD6E023}"/>
                </a:ext>
              </a:extLst>
            </p:cNvPr>
            <p:cNvSpPr/>
            <p:nvPr/>
          </p:nvSpPr>
          <p:spPr>
            <a:xfrm>
              <a:off x="5753384" y="2469598"/>
              <a:ext cx="1126909" cy="1026562"/>
            </a:xfrm>
            <a:custGeom>
              <a:avLst/>
              <a:gdLst/>
              <a:ahLst/>
              <a:cxnLst/>
              <a:rect l="l" t="t" r="r" b="b"/>
              <a:pathLst>
                <a:path w="35566" h="32399" extrusionOk="0">
                  <a:moveTo>
                    <a:pt x="17771" y="1"/>
                  </a:moveTo>
                  <a:cubicBezTo>
                    <a:pt x="13626" y="1"/>
                    <a:pt x="9486" y="1584"/>
                    <a:pt x="6335" y="4751"/>
                  </a:cubicBezTo>
                  <a:cubicBezTo>
                    <a:pt x="1" y="11085"/>
                    <a:pt x="1" y="21346"/>
                    <a:pt x="6335" y="27648"/>
                  </a:cubicBezTo>
                  <a:cubicBezTo>
                    <a:pt x="9486" y="30815"/>
                    <a:pt x="13626" y="32398"/>
                    <a:pt x="17771" y="32398"/>
                  </a:cubicBezTo>
                  <a:cubicBezTo>
                    <a:pt x="21916" y="32398"/>
                    <a:pt x="26064" y="30815"/>
                    <a:pt x="29231" y="27648"/>
                  </a:cubicBezTo>
                  <a:cubicBezTo>
                    <a:pt x="35565" y="21346"/>
                    <a:pt x="35565" y="11085"/>
                    <a:pt x="29231" y="4751"/>
                  </a:cubicBezTo>
                  <a:cubicBezTo>
                    <a:pt x="26064" y="1584"/>
                    <a:pt x="21916" y="1"/>
                    <a:pt x="1777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769;p26">
              <a:extLst>
                <a:ext uri="{FF2B5EF4-FFF2-40B4-BE49-F238E27FC236}">
                  <a16:creationId xmlns:a16="http://schemas.microsoft.com/office/drawing/2014/main" id="{E52F12AC-AFCE-8209-C97F-3D6BFC746ADE}"/>
                </a:ext>
              </a:extLst>
            </p:cNvPr>
            <p:cNvSpPr/>
            <p:nvPr/>
          </p:nvSpPr>
          <p:spPr>
            <a:xfrm>
              <a:off x="5883340" y="2586563"/>
              <a:ext cx="866997" cy="792632"/>
            </a:xfrm>
            <a:custGeom>
              <a:avLst/>
              <a:gdLst/>
              <a:ahLst/>
              <a:cxnLst/>
              <a:rect l="l" t="t" r="r" b="b"/>
              <a:pathLst>
                <a:path w="27363" h="25016" extrusionOk="0">
                  <a:moveTo>
                    <a:pt x="13668" y="1"/>
                  </a:moveTo>
                  <a:cubicBezTo>
                    <a:pt x="7907" y="1"/>
                    <a:pt x="2722" y="4020"/>
                    <a:pt x="1457" y="9880"/>
                  </a:cubicBezTo>
                  <a:cubicBezTo>
                    <a:pt x="0" y="16625"/>
                    <a:pt x="4307" y="23276"/>
                    <a:pt x="11053" y="24732"/>
                  </a:cubicBezTo>
                  <a:cubicBezTo>
                    <a:pt x="11943" y="24924"/>
                    <a:pt x="12831" y="25016"/>
                    <a:pt x="13705" y="25016"/>
                  </a:cubicBezTo>
                  <a:cubicBezTo>
                    <a:pt x="19487" y="25016"/>
                    <a:pt x="24667" y="20996"/>
                    <a:pt x="25905" y="15137"/>
                  </a:cubicBezTo>
                  <a:cubicBezTo>
                    <a:pt x="27362" y="8360"/>
                    <a:pt x="23055" y="1709"/>
                    <a:pt x="16310" y="284"/>
                  </a:cubicBezTo>
                  <a:cubicBezTo>
                    <a:pt x="15424" y="93"/>
                    <a:pt x="14539" y="1"/>
                    <a:pt x="13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770;p26">
              <a:extLst>
                <a:ext uri="{FF2B5EF4-FFF2-40B4-BE49-F238E27FC236}">
                  <a16:creationId xmlns:a16="http://schemas.microsoft.com/office/drawing/2014/main" id="{2B60A6B9-3AD4-F834-0E87-A95E0B3E5F45}"/>
                </a:ext>
              </a:extLst>
            </p:cNvPr>
            <p:cNvGrpSpPr/>
            <p:nvPr/>
          </p:nvGrpSpPr>
          <p:grpSpPr>
            <a:xfrm>
              <a:off x="5894880" y="2560851"/>
              <a:ext cx="843917" cy="844056"/>
              <a:chOff x="3802620" y="1176257"/>
              <a:chExt cx="1538872" cy="1539406"/>
            </a:xfrm>
          </p:grpSpPr>
          <p:sp>
            <p:nvSpPr>
              <p:cNvPr id="303" name="Google Shape;771;p26">
                <a:extLst>
                  <a:ext uri="{FF2B5EF4-FFF2-40B4-BE49-F238E27FC236}">
                    <a16:creationId xmlns:a16="http://schemas.microsoft.com/office/drawing/2014/main" id="{0E8A0E44-3940-079F-CAA6-F2FC3D211F92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rgbClr val="FFFFFF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772;p26">
                <a:extLst>
                  <a:ext uri="{FF2B5EF4-FFF2-40B4-BE49-F238E27FC236}">
                    <a16:creationId xmlns:a16="http://schemas.microsoft.com/office/drawing/2014/main" id="{192F1D09-1A48-3DB6-3D6B-1FFA11C4AE1D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" name="Google Shape;773;p26">
            <a:extLst>
              <a:ext uri="{FF2B5EF4-FFF2-40B4-BE49-F238E27FC236}">
                <a16:creationId xmlns:a16="http://schemas.microsoft.com/office/drawing/2014/main" id="{2E83D321-5189-BEC8-D4EC-5A638D63954A}"/>
              </a:ext>
            </a:extLst>
          </p:cNvPr>
          <p:cNvGrpSpPr/>
          <p:nvPr/>
        </p:nvGrpSpPr>
        <p:grpSpPr>
          <a:xfrm>
            <a:off x="9108232" y="4261565"/>
            <a:ext cx="1041941" cy="1027038"/>
            <a:chOff x="7476543" y="3206179"/>
            <a:chExt cx="1063665" cy="1027038"/>
          </a:xfrm>
        </p:grpSpPr>
        <p:sp>
          <p:nvSpPr>
            <p:cNvPr id="306" name="Google Shape;774;p26">
              <a:extLst>
                <a:ext uri="{FF2B5EF4-FFF2-40B4-BE49-F238E27FC236}">
                  <a16:creationId xmlns:a16="http://schemas.microsoft.com/office/drawing/2014/main" id="{74E39E4F-2724-A046-ED80-75D2716AF5DE}"/>
                </a:ext>
              </a:extLst>
            </p:cNvPr>
            <p:cNvSpPr/>
            <p:nvPr/>
          </p:nvSpPr>
          <p:spPr>
            <a:xfrm>
              <a:off x="7476543" y="3206179"/>
              <a:ext cx="1063665" cy="1027038"/>
            </a:xfrm>
            <a:custGeom>
              <a:avLst/>
              <a:gdLst/>
              <a:ahLst/>
              <a:cxnLst/>
              <a:rect l="l" t="t" r="r" b="b"/>
              <a:pathLst>
                <a:path w="33570" h="32414" extrusionOk="0">
                  <a:moveTo>
                    <a:pt x="16764" y="1"/>
                  </a:moveTo>
                  <a:cubicBezTo>
                    <a:pt x="8334" y="1"/>
                    <a:pt x="1239" y="6543"/>
                    <a:pt x="634" y="15085"/>
                  </a:cubicBezTo>
                  <a:cubicBezTo>
                    <a:pt x="0" y="24015"/>
                    <a:pt x="6746" y="31743"/>
                    <a:pt x="15676" y="32376"/>
                  </a:cubicBezTo>
                  <a:cubicBezTo>
                    <a:pt x="16049" y="32401"/>
                    <a:pt x="16420" y="32413"/>
                    <a:pt x="16788" y="32413"/>
                  </a:cubicBezTo>
                  <a:cubicBezTo>
                    <a:pt x="25240" y="32413"/>
                    <a:pt x="32361" y="25891"/>
                    <a:pt x="32968" y="17333"/>
                  </a:cubicBezTo>
                  <a:cubicBezTo>
                    <a:pt x="33569" y="8403"/>
                    <a:pt x="26856" y="675"/>
                    <a:pt x="17925" y="42"/>
                  </a:cubicBezTo>
                  <a:cubicBezTo>
                    <a:pt x="17536" y="14"/>
                    <a:pt x="17149" y="1"/>
                    <a:pt x="1676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75;p26">
              <a:extLst>
                <a:ext uri="{FF2B5EF4-FFF2-40B4-BE49-F238E27FC236}">
                  <a16:creationId xmlns:a16="http://schemas.microsoft.com/office/drawing/2014/main" id="{98FAB846-9CE2-7D91-DDDF-6EAB2D15284E}"/>
                </a:ext>
              </a:extLst>
            </p:cNvPr>
            <p:cNvSpPr/>
            <p:nvPr/>
          </p:nvSpPr>
          <p:spPr>
            <a:xfrm>
              <a:off x="7586427" y="3323398"/>
              <a:ext cx="843898" cy="792600"/>
            </a:xfrm>
            <a:custGeom>
              <a:avLst/>
              <a:gdLst/>
              <a:ahLst/>
              <a:cxnLst/>
              <a:rect l="l" t="t" r="r" b="b"/>
              <a:pathLst>
                <a:path w="26634" h="25015" extrusionOk="0">
                  <a:moveTo>
                    <a:pt x="13318" y="0"/>
                  </a:moveTo>
                  <a:cubicBezTo>
                    <a:pt x="12779" y="0"/>
                    <a:pt x="12235" y="35"/>
                    <a:pt x="11686" y="106"/>
                  </a:cubicBezTo>
                  <a:cubicBezTo>
                    <a:pt x="4845" y="992"/>
                    <a:pt x="0" y="7295"/>
                    <a:pt x="919" y="14135"/>
                  </a:cubicBezTo>
                  <a:cubicBezTo>
                    <a:pt x="1733" y="20416"/>
                    <a:pt x="7112" y="25014"/>
                    <a:pt x="13281" y="25014"/>
                  </a:cubicBezTo>
                  <a:cubicBezTo>
                    <a:pt x="13832" y="25014"/>
                    <a:pt x="14388" y="24978"/>
                    <a:pt x="14948" y="24902"/>
                  </a:cubicBezTo>
                  <a:cubicBezTo>
                    <a:pt x="21788" y="24016"/>
                    <a:pt x="26634" y="17745"/>
                    <a:pt x="25715" y="10873"/>
                  </a:cubicBezTo>
                  <a:cubicBezTo>
                    <a:pt x="24899" y="4579"/>
                    <a:pt x="19525" y="0"/>
                    <a:pt x="13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776;p26">
              <a:extLst>
                <a:ext uri="{FF2B5EF4-FFF2-40B4-BE49-F238E27FC236}">
                  <a16:creationId xmlns:a16="http://schemas.microsoft.com/office/drawing/2014/main" id="{C82A8423-E6C1-3DFE-E2A0-FB7A9B383C17}"/>
                </a:ext>
              </a:extLst>
            </p:cNvPr>
            <p:cNvGrpSpPr/>
            <p:nvPr/>
          </p:nvGrpSpPr>
          <p:grpSpPr>
            <a:xfrm>
              <a:off x="7586417" y="3297670"/>
              <a:ext cx="843917" cy="844056"/>
              <a:chOff x="3802620" y="1176257"/>
              <a:chExt cx="1538872" cy="1539406"/>
            </a:xfrm>
          </p:grpSpPr>
          <p:sp>
            <p:nvSpPr>
              <p:cNvPr id="309" name="Google Shape;777;p26">
                <a:extLst>
                  <a:ext uri="{FF2B5EF4-FFF2-40B4-BE49-F238E27FC236}">
                    <a16:creationId xmlns:a16="http://schemas.microsoft.com/office/drawing/2014/main" id="{DBBF5655-15EF-2579-ACDB-0621FD7521A0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rgbClr val="FFFFFF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778;p26">
                <a:extLst>
                  <a:ext uri="{FF2B5EF4-FFF2-40B4-BE49-F238E27FC236}">
                    <a16:creationId xmlns:a16="http://schemas.microsoft.com/office/drawing/2014/main" id="{B79A8F71-3BE0-F8F2-BFB6-850673DA7D49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1" name="Google Shape;794;p26">
            <a:extLst>
              <a:ext uri="{FF2B5EF4-FFF2-40B4-BE49-F238E27FC236}">
                <a16:creationId xmlns:a16="http://schemas.microsoft.com/office/drawing/2014/main" id="{B1EFA4C7-31B8-F255-E02D-8B5164DC72E7}"/>
              </a:ext>
            </a:extLst>
          </p:cNvPr>
          <p:cNvSpPr/>
          <p:nvPr/>
        </p:nvSpPr>
        <p:spPr>
          <a:xfrm>
            <a:off x="3397376" y="2454284"/>
            <a:ext cx="1765034" cy="80467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801;p26">
            <a:extLst>
              <a:ext uri="{FF2B5EF4-FFF2-40B4-BE49-F238E27FC236}">
                <a16:creationId xmlns:a16="http://schemas.microsoft.com/office/drawing/2014/main" id="{EB5DE6FA-5EC9-7D5C-E87C-4BC1D276A833}"/>
              </a:ext>
            </a:extLst>
          </p:cNvPr>
          <p:cNvSpPr txBox="1"/>
          <p:nvPr/>
        </p:nvSpPr>
        <p:spPr>
          <a:xfrm>
            <a:off x="5508739" y="2224761"/>
            <a:ext cx="1361513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Saturn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32" name="Google Shape;805;p26">
            <a:extLst>
              <a:ext uri="{FF2B5EF4-FFF2-40B4-BE49-F238E27FC236}">
                <a16:creationId xmlns:a16="http://schemas.microsoft.com/office/drawing/2014/main" id="{6B85C646-7956-8680-C18D-A5C1AC2BEFC5}"/>
              </a:ext>
            </a:extLst>
          </p:cNvPr>
          <p:cNvSpPr txBox="1"/>
          <p:nvPr/>
        </p:nvSpPr>
        <p:spPr>
          <a:xfrm>
            <a:off x="7227461" y="2476761"/>
            <a:ext cx="1358868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Neptun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35" name="Google Shape;809;p26">
            <a:extLst>
              <a:ext uri="{FF2B5EF4-FFF2-40B4-BE49-F238E27FC236}">
                <a16:creationId xmlns:a16="http://schemas.microsoft.com/office/drawing/2014/main" id="{2A79EDB5-51C9-9F69-1607-4EC2F6AD3301}"/>
              </a:ext>
            </a:extLst>
          </p:cNvPr>
          <p:cNvSpPr txBox="1"/>
          <p:nvPr/>
        </p:nvSpPr>
        <p:spPr>
          <a:xfrm>
            <a:off x="2074589" y="3215011"/>
            <a:ext cx="1361513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Jupiter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38" name="Google Shape;814;p26">
            <a:extLst>
              <a:ext uri="{FF2B5EF4-FFF2-40B4-BE49-F238E27FC236}">
                <a16:creationId xmlns:a16="http://schemas.microsoft.com/office/drawing/2014/main" id="{60109A02-8DAC-DE11-DB55-50E959CA7C0F}"/>
              </a:ext>
            </a:extLst>
          </p:cNvPr>
          <p:cNvSpPr txBox="1"/>
          <p:nvPr/>
        </p:nvSpPr>
        <p:spPr>
          <a:xfrm>
            <a:off x="9433243" y="3347840"/>
            <a:ext cx="1361514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Merkur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25" name="Google Shape;325;p18" descr="Mujer chef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9242" y="4375032"/>
            <a:ext cx="764762" cy="76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 descr="Inteligencia artificial contorn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1077" y="3317306"/>
            <a:ext cx="840689" cy="89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8" descr="Insignia de portapapeles con rellen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7954" y="3669315"/>
            <a:ext cx="834083" cy="72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 descr="Portapapeles contorn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05029" y="3685480"/>
            <a:ext cx="713610" cy="63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ráfico 342" descr="Se vende con relleno sólido">
            <a:extLst>
              <a:ext uri="{FF2B5EF4-FFF2-40B4-BE49-F238E27FC236}">
                <a16:creationId xmlns:a16="http://schemas.microsoft.com/office/drawing/2014/main" id="{4EC32C45-C29B-E673-930B-3FBD20E2A5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2117" y="4368690"/>
            <a:ext cx="719100" cy="719100"/>
          </a:xfrm>
          <a:prstGeom prst="rect">
            <a:avLst/>
          </a:prstGeom>
        </p:spPr>
      </p:pic>
      <p:sp>
        <p:nvSpPr>
          <p:cNvPr id="346" name="Google Shape;794;p26">
            <a:extLst>
              <a:ext uri="{FF2B5EF4-FFF2-40B4-BE49-F238E27FC236}">
                <a16:creationId xmlns:a16="http://schemas.microsoft.com/office/drawing/2014/main" id="{8B911A8E-444A-B6CD-1243-DD7BF41374F6}"/>
              </a:ext>
            </a:extLst>
          </p:cNvPr>
          <p:cNvSpPr/>
          <p:nvPr/>
        </p:nvSpPr>
        <p:spPr>
          <a:xfrm>
            <a:off x="5362223" y="2236338"/>
            <a:ext cx="1863216" cy="804675"/>
          </a:xfrm>
          <a:prstGeom prst="roundRect">
            <a:avLst>
              <a:gd name="adj" fmla="val 50000"/>
            </a:avLst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794;p26">
            <a:extLst>
              <a:ext uri="{FF2B5EF4-FFF2-40B4-BE49-F238E27FC236}">
                <a16:creationId xmlns:a16="http://schemas.microsoft.com/office/drawing/2014/main" id="{803CD8E9-F164-8515-506F-EC669952D181}"/>
              </a:ext>
            </a:extLst>
          </p:cNvPr>
          <p:cNvSpPr/>
          <p:nvPr/>
        </p:nvSpPr>
        <p:spPr>
          <a:xfrm>
            <a:off x="9043824" y="3463203"/>
            <a:ext cx="1765034" cy="596019"/>
          </a:xfrm>
          <a:prstGeom prst="roundRect">
            <a:avLst>
              <a:gd name="adj" fmla="val 50000"/>
            </a:avLst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797;p26">
            <a:extLst>
              <a:ext uri="{FF2B5EF4-FFF2-40B4-BE49-F238E27FC236}">
                <a16:creationId xmlns:a16="http://schemas.microsoft.com/office/drawing/2014/main" id="{B5C43103-9E39-A4A6-9FFE-6CA1FE123ACE}"/>
              </a:ext>
            </a:extLst>
          </p:cNvPr>
          <p:cNvSpPr txBox="1"/>
          <p:nvPr/>
        </p:nvSpPr>
        <p:spPr>
          <a:xfrm>
            <a:off x="3443537" y="2689324"/>
            <a:ext cx="1654997" cy="24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solidFill>
                  <a:schemeClr val="tx1"/>
                </a:solidFill>
                <a:latin typeface="Work Sans" pitchFamily="2" charset="0"/>
                <a:ea typeface="Fira Sans Extra Condensed SemiBold"/>
                <a:cs typeface="Fira Sans Extra Condensed SemiBold"/>
                <a:sym typeface="Fira Sans Extra Condensed SemiBold"/>
              </a:rPr>
              <a:t>Contrato de aprendizaje</a:t>
            </a:r>
            <a:endParaRPr sz="2000" b="1" i="1" dirty="0">
              <a:solidFill>
                <a:schemeClr val="tx1"/>
              </a:solidFill>
              <a:latin typeface="Work Sans" pitchFamily="2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9" name="Google Shape;797;p26">
            <a:extLst>
              <a:ext uri="{FF2B5EF4-FFF2-40B4-BE49-F238E27FC236}">
                <a16:creationId xmlns:a16="http://schemas.microsoft.com/office/drawing/2014/main" id="{6BB3148D-A278-8B59-9EA2-D40454F565DE}"/>
              </a:ext>
            </a:extLst>
          </p:cNvPr>
          <p:cNvSpPr txBox="1"/>
          <p:nvPr/>
        </p:nvSpPr>
        <p:spPr>
          <a:xfrm>
            <a:off x="5561986" y="2540807"/>
            <a:ext cx="1552539" cy="25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solidFill>
                  <a:schemeClr val="tx1"/>
                </a:solidFill>
                <a:latin typeface="Work Sans" pitchFamily="2" charset="0"/>
                <a:ea typeface="Fira Sans Extra Condensed SemiBold"/>
                <a:cs typeface="Fira Sans Extra Condensed SemiBold"/>
                <a:sym typeface="Fira Sans Extra Condensed SemiBold"/>
              </a:rPr>
              <a:t>Proyecto productivo</a:t>
            </a:r>
            <a:endParaRPr sz="2000" b="1" i="1" dirty="0">
              <a:solidFill>
                <a:schemeClr val="tx1"/>
              </a:solidFill>
              <a:latin typeface="Work Sans" pitchFamily="2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0" name="Google Shape;794;p26">
            <a:extLst>
              <a:ext uri="{FF2B5EF4-FFF2-40B4-BE49-F238E27FC236}">
                <a16:creationId xmlns:a16="http://schemas.microsoft.com/office/drawing/2014/main" id="{F9AC113E-27E4-E5C0-11DE-0AE1BAD5682F}"/>
              </a:ext>
            </a:extLst>
          </p:cNvPr>
          <p:cNvSpPr/>
          <p:nvPr/>
        </p:nvSpPr>
        <p:spPr>
          <a:xfrm>
            <a:off x="7292498" y="2487524"/>
            <a:ext cx="1765034" cy="80467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797;p26">
            <a:extLst>
              <a:ext uri="{FF2B5EF4-FFF2-40B4-BE49-F238E27FC236}">
                <a16:creationId xmlns:a16="http://schemas.microsoft.com/office/drawing/2014/main" id="{CFE683CB-5298-A675-3171-3FB95CB4A6B0}"/>
              </a:ext>
            </a:extLst>
          </p:cNvPr>
          <p:cNvSpPr txBox="1"/>
          <p:nvPr/>
        </p:nvSpPr>
        <p:spPr>
          <a:xfrm>
            <a:off x="7530438" y="2801463"/>
            <a:ext cx="1358868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solidFill>
                  <a:schemeClr val="tx1"/>
                </a:solidFill>
                <a:latin typeface="Work Sans" pitchFamily="2" charset="0"/>
                <a:ea typeface="Fira Sans Extra Condensed SemiBold"/>
                <a:cs typeface="Fira Sans Extra Condensed SemiBold"/>
                <a:sym typeface="Fira Sans Extra Condensed SemiBold"/>
              </a:rPr>
              <a:t>Vinculo Formativo (Pasantía)</a:t>
            </a:r>
            <a:endParaRPr sz="2000" b="1" i="1" dirty="0">
              <a:solidFill>
                <a:schemeClr val="tx1"/>
              </a:solidFill>
              <a:latin typeface="Work Sans" pitchFamily="2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4" name="Google Shape;797;p26">
            <a:extLst>
              <a:ext uri="{FF2B5EF4-FFF2-40B4-BE49-F238E27FC236}">
                <a16:creationId xmlns:a16="http://schemas.microsoft.com/office/drawing/2014/main" id="{9A7A0B42-0E44-0E21-CD46-360C8E89BE66}"/>
              </a:ext>
            </a:extLst>
          </p:cNvPr>
          <p:cNvSpPr txBox="1"/>
          <p:nvPr/>
        </p:nvSpPr>
        <p:spPr>
          <a:xfrm>
            <a:off x="9253236" y="3641949"/>
            <a:ext cx="1358868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solidFill>
                  <a:schemeClr val="tx1"/>
                </a:solidFill>
                <a:latin typeface="Work Sans" pitchFamily="2" charset="0"/>
                <a:ea typeface="Fira Sans Extra Condensed SemiBold"/>
                <a:cs typeface="Fira Sans Extra Condensed SemiBold"/>
                <a:sym typeface="Fira Sans Extra Condensed SemiBold"/>
              </a:rPr>
              <a:t>Monitoría</a:t>
            </a:r>
            <a:endParaRPr sz="2000" b="1" i="1" dirty="0">
              <a:solidFill>
                <a:schemeClr val="tx1"/>
              </a:solidFill>
              <a:latin typeface="Work Sans" pitchFamily="2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3" name="Google Shape;794;p26">
            <a:extLst>
              <a:ext uri="{FF2B5EF4-FFF2-40B4-BE49-F238E27FC236}">
                <a16:creationId xmlns:a16="http://schemas.microsoft.com/office/drawing/2014/main" id="{EB333BD8-6E48-26D5-433D-F18E251C0AEB}"/>
              </a:ext>
            </a:extLst>
          </p:cNvPr>
          <p:cNvSpPr/>
          <p:nvPr/>
        </p:nvSpPr>
        <p:spPr>
          <a:xfrm>
            <a:off x="198647" y="4269420"/>
            <a:ext cx="1765034" cy="8046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797;p26">
            <a:extLst>
              <a:ext uri="{FF2B5EF4-FFF2-40B4-BE49-F238E27FC236}">
                <a16:creationId xmlns:a16="http://schemas.microsoft.com/office/drawing/2014/main" id="{3B7EBB7D-4800-CDD9-1669-743F87D2DD11}"/>
              </a:ext>
            </a:extLst>
          </p:cNvPr>
          <p:cNvSpPr txBox="1"/>
          <p:nvPr/>
        </p:nvSpPr>
        <p:spPr>
          <a:xfrm>
            <a:off x="244808" y="4504460"/>
            <a:ext cx="1654997" cy="24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1" dirty="0">
                <a:solidFill>
                  <a:schemeClr val="tx1"/>
                </a:solidFill>
                <a:latin typeface="Work Sans" pitchFamily="2" charset="0"/>
                <a:ea typeface="Fira Sans Extra Condensed SemiBold"/>
                <a:cs typeface="Fira Sans Extra Condensed SemiBold"/>
                <a:sym typeface="Fira Sans Extra Condensed SemiBold"/>
              </a:rPr>
              <a:t>Prácticas en la economía popular y/o campesina</a:t>
            </a:r>
          </a:p>
        </p:txBody>
      </p:sp>
      <p:grpSp>
        <p:nvGrpSpPr>
          <p:cNvPr id="35" name="Google Shape;732;p26">
            <a:extLst>
              <a:ext uri="{FF2B5EF4-FFF2-40B4-BE49-F238E27FC236}">
                <a16:creationId xmlns:a16="http://schemas.microsoft.com/office/drawing/2014/main" id="{9B1AB541-0292-D965-1951-A9681A93B628}"/>
              </a:ext>
            </a:extLst>
          </p:cNvPr>
          <p:cNvGrpSpPr/>
          <p:nvPr/>
        </p:nvGrpSpPr>
        <p:grpSpPr>
          <a:xfrm>
            <a:off x="1665006" y="6056596"/>
            <a:ext cx="366682" cy="435510"/>
            <a:chOff x="1418677" y="4145769"/>
            <a:chExt cx="374327" cy="435510"/>
          </a:xfrm>
        </p:grpSpPr>
        <p:sp>
          <p:nvSpPr>
            <p:cNvPr id="36" name="Google Shape;733;p26">
              <a:extLst>
                <a:ext uri="{FF2B5EF4-FFF2-40B4-BE49-F238E27FC236}">
                  <a16:creationId xmlns:a16="http://schemas.microsoft.com/office/drawing/2014/main" id="{4771FAF7-50EF-16A7-32C8-F448FCEE0AC9}"/>
                </a:ext>
              </a:extLst>
            </p:cNvPr>
            <p:cNvSpPr/>
            <p:nvPr/>
          </p:nvSpPr>
          <p:spPr>
            <a:xfrm>
              <a:off x="1582235" y="4382583"/>
              <a:ext cx="116442" cy="102343"/>
            </a:xfrm>
            <a:custGeom>
              <a:avLst/>
              <a:gdLst/>
              <a:ahLst/>
              <a:cxnLst/>
              <a:rect l="l" t="t" r="r" b="b"/>
              <a:pathLst>
                <a:path w="3675" h="3230" extrusionOk="0">
                  <a:moveTo>
                    <a:pt x="1830" y="1"/>
                  </a:moveTo>
                  <a:cubicBezTo>
                    <a:pt x="1514" y="1"/>
                    <a:pt x="1196" y="93"/>
                    <a:pt x="919" y="285"/>
                  </a:cubicBezTo>
                  <a:cubicBezTo>
                    <a:pt x="191" y="792"/>
                    <a:pt x="1" y="1805"/>
                    <a:pt x="508" y="2534"/>
                  </a:cubicBezTo>
                  <a:cubicBezTo>
                    <a:pt x="822" y="2985"/>
                    <a:pt x="1331" y="3230"/>
                    <a:pt x="1846" y="3230"/>
                  </a:cubicBezTo>
                  <a:cubicBezTo>
                    <a:pt x="2161" y="3230"/>
                    <a:pt x="2479" y="3138"/>
                    <a:pt x="2756" y="2945"/>
                  </a:cubicBezTo>
                  <a:cubicBezTo>
                    <a:pt x="3485" y="2439"/>
                    <a:pt x="3675" y="1425"/>
                    <a:pt x="3168" y="697"/>
                  </a:cubicBezTo>
                  <a:cubicBezTo>
                    <a:pt x="2854" y="245"/>
                    <a:pt x="2345" y="1"/>
                    <a:pt x="18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4;p26">
              <a:extLst>
                <a:ext uri="{FF2B5EF4-FFF2-40B4-BE49-F238E27FC236}">
                  <a16:creationId xmlns:a16="http://schemas.microsoft.com/office/drawing/2014/main" id="{531BD967-216B-C35B-FF68-F6029672ACBE}"/>
                </a:ext>
              </a:extLst>
            </p:cNvPr>
            <p:cNvSpPr/>
            <p:nvPr/>
          </p:nvSpPr>
          <p:spPr>
            <a:xfrm>
              <a:off x="1418677" y="4145769"/>
              <a:ext cx="116442" cy="102628"/>
            </a:xfrm>
            <a:custGeom>
              <a:avLst/>
              <a:gdLst/>
              <a:ahLst/>
              <a:cxnLst/>
              <a:rect l="l" t="t" r="r" b="b"/>
              <a:pathLst>
                <a:path w="3675" h="3239" extrusionOk="0">
                  <a:moveTo>
                    <a:pt x="1844" y="1"/>
                  </a:moveTo>
                  <a:cubicBezTo>
                    <a:pt x="1529" y="1"/>
                    <a:pt x="1208" y="93"/>
                    <a:pt x="919" y="285"/>
                  </a:cubicBezTo>
                  <a:cubicBezTo>
                    <a:pt x="191" y="792"/>
                    <a:pt x="1" y="1805"/>
                    <a:pt x="508" y="2534"/>
                  </a:cubicBezTo>
                  <a:cubicBezTo>
                    <a:pt x="818" y="2999"/>
                    <a:pt x="1317" y="3239"/>
                    <a:pt x="1826" y="3239"/>
                  </a:cubicBezTo>
                  <a:cubicBezTo>
                    <a:pt x="2148" y="3239"/>
                    <a:pt x="2473" y="3142"/>
                    <a:pt x="2756" y="2946"/>
                  </a:cubicBezTo>
                  <a:cubicBezTo>
                    <a:pt x="3516" y="2439"/>
                    <a:pt x="3675" y="1457"/>
                    <a:pt x="3168" y="697"/>
                  </a:cubicBezTo>
                  <a:cubicBezTo>
                    <a:pt x="2854" y="245"/>
                    <a:pt x="2357" y="1"/>
                    <a:pt x="184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5;p26">
              <a:extLst>
                <a:ext uri="{FF2B5EF4-FFF2-40B4-BE49-F238E27FC236}">
                  <a16:creationId xmlns:a16="http://schemas.microsoft.com/office/drawing/2014/main" id="{A37ADCB6-3EB8-8659-AF64-9ABC94B2E3BA}"/>
                </a:ext>
              </a:extLst>
            </p:cNvPr>
            <p:cNvSpPr/>
            <p:nvPr/>
          </p:nvSpPr>
          <p:spPr>
            <a:xfrm>
              <a:off x="1488923" y="4255431"/>
              <a:ext cx="304081" cy="325849"/>
            </a:xfrm>
            <a:custGeom>
              <a:avLst/>
              <a:gdLst/>
              <a:ahLst/>
              <a:cxnLst/>
              <a:rect l="l" t="t" r="r" b="b"/>
              <a:pathLst>
                <a:path w="9597" h="10284" extrusionOk="0">
                  <a:moveTo>
                    <a:pt x="4783" y="2651"/>
                  </a:moveTo>
                  <a:cubicBezTo>
                    <a:pt x="4973" y="2651"/>
                    <a:pt x="5131" y="2683"/>
                    <a:pt x="5321" y="2715"/>
                  </a:cubicBezTo>
                  <a:cubicBezTo>
                    <a:pt x="6113" y="2841"/>
                    <a:pt x="6778" y="3285"/>
                    <a:pt x="7221" y="3950"/>
                  </a:cubicBezTo>
                  <a:cubicBezTo>
                    <a:pt x="7665" y="4583"/>
                    <a:pt x="7855" y="5375"/>
                    <a:pt x="7696" y="6167"/>
                  </a:cubicBezTo>
                  <a:cubicBezTo>
                    <a:pt x="7570" y="6927"/>
                    <a:pt x="7126" y="7623"/>
                    <a:pt x="6461" y="8067"/>
                  </a:cubicBezTo>
                  <a:cubicBezTo>
                    <a:pt x="5969" y="8412"/>
                    <a:pt x="5380" y="8584"/>
                    <a:pt x="4771" y="8584"/>
                  </a:cubicBezTo>
                  <a:cubicBezTo>
                    <a:pt x="4596" y="8584"/>
                    <a:pt x="4420" y="8570"/>
                    <a:pt x="4244" y="8542"/>
                  </a:cubicBezTo>
                  <a:cubicBezTo>
                    <a:pt x="3484" y="8383"/>
                    <a:pt x="2819" y="7940"/>
                    <a:pt x="2344" y="7307"/>
                  </a:cubicBezTo>
                  <a:cubicBezTo>
                    <a:pt x="1901" y="6642"/>
                    <a:pt x="1743" y="5882"/>
                    <a:pt x="1869" y="5090"/>
                  </a:cubicBezTo>
                  <a:cubicBezTo>
                    <a:pt x="2028" y="4330"/>
                    <a:pt x="2471" y="3633"/>
                    <a:pt x="3104" y="3190"/>
                  </a:cubicBezTo>
                  <a:cubicBezTo>
                    <a:pt x="3611" y="2841"/>
                    <a:pt x="4181" y="2651"/>
                    <a:pt x="4783" y="2651"/>
                  </a:cubicBezTo>
                  <a:close/>
                  <a:moveTo>
                    <a:pt x="2079" y="1"/>
                  </a:moveTo>
                  <a:cubicBezTo>
                    <a:pt x="1743" y="1"/>
                    <a:pt x="1402" y="100"/>
                    <a:pt x="1109" y="308"/>
                  </a:cubicBezTo>
                  <a:cubicBezTo>
                    <a:pt x="349" y="846"/>
                    <a:pt x="159" y="1891"/>
                    <a:pt x="697" y="2651"/>
                  </a:cubicBezTo>
                  <a:lnTo>
                    <a:pt x="951" y="3031"/>
                  </a:lnTo>
                  <a:cubicBezTo>
                    <a:pt x="602" y="3570"/>
                    <a:pt x="349" y="4140"/>
                    <a:pt x="222" y="4805"/>
                  </a:cubicBezTo>
                  <a:cubicBezTo>
                    <a:pt x="1" y="6008"/>
                    <a:pt x="286" y="7243"/>
                    <a:pt x="983" y="8257"/>
                  </a:cubicBezTo>
                  <a:cubicBezTo>
                    <a:pt x="1679" y="9302"/>
                    <a:pt x="2724" y="9967"/>
                    <a:pt x="3959" y="10189"/>
                  </a:cubicBezTo>
                  <a:cubicBezTo>
                    <a:pt x="4244" y="10252"/>
                    <a:pt x="4529" y="10284"/>
                    <a:pt x="4814" y="10284"/>
                  </a:cubicBezTo>
                  <a:cubicBezTo>
                    <a:pt x="5733" y="10284"/>
                    <a:pt x="6651" y="9999"/>
                    <a:pt x="7443" y="9460"/>
                  </a:cubicBezTo>
                  <a:cubicBezTo>
                    <a:pt x="8456" y="8732"/>
                    <a:pt x="9153" y="7687"/>
                    <a:pt x="9375" y="6452"/>
                  </a:cubicBezTo>
                  <a:cubicBezTo>
                    <a:pt x="9597" y="5248"/>
                    <a:pt x="9311" y="4013"/>
                    <a:pt x="8615" y="3000"/>
                  </a:cubicBezTo>
                  <a:cubicBezTo>
                    <a:pt x="7918" y="1955"/>
                    <a:pt x="6841" y="1290"/>
                    <a:pt x="5638" y="1068"/>
                  </a:cubicBezTo>
                  <a:cubicBezTo>
                    <a:pt x="5346" y="1012"/>
                    <a:pt x="5061" y="987"/>
                    <a:pt x="4779" y="987"/>
                  </a:cubicBezTo>
                  <a:cubicBezTo>
                    <a:pt x="4417" y="987"/>
                    <a:pt x="4062" y="1029"/>
                    <a:pt x="3706" y="1100"/>
                  </a:cubicBezTo>
                  <a:lnTo>
                    <a:pt x="3453" y="720"/>
                  </a:lnTo>
                  <a:cubicBezTo>
                    <a:pt x="3141" y="253"/>
                    <a:pt x="2615" y="1"/>
                    <a:pt x="20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756;p26">
            <a:extLst>
              <a:ext uri="{FF2B5EF4-FFF2-40B4-BE49-F238E27FC236}">
                <a16:creationId xmlns:a16="http://schemas.microsoft.com/office/drawing/2014/main" id="{86D850FC-AED1-7A94-63D5-006E43D20B18}"/>
              </a:ext>
            </a:extLst>
          </p:cNvPr>
          <p:cNvGrpSpPr/>
          <p:nvPr/>
        </p:nvGrpSpPr>
        <p:grpSpPr>
          <a:xfrm>
            <a:off x="844084" y="5040806"/>
            <a:ext cx="1020340" cy="1026879"/>
            <a:chOff x="603791" y="3206179"/>
            <a:chExt cx="1041613" cy="1026879"/>
          </a:xfrm>
        </p:grpSpPr>
        <p:sp>
          <p:nvSpPr>
            <p:cNvPr id="40" name="Google Shape;757;p26">
              <a:extLst>
                <a:ext uri="{FF2B5EF4-FFF2-40B4-BE49-F238E27FC236}">
                  <a16:creationId xmlns:a16="http://schemas.microsoft.com/office/drawing/2014/main" id="{53A3A011-2F64-908C-06F2-D7005395AA06}"/>
                </a:ext>
              </a:extLst>
            </p:cNvPr>
            <p:cNvSpPr/>
            <p:nvPr/>
          </p:nvSpPr>
          <p:spPr>
            <a:xfrm>
              <a:off x="603791" y="3206179"/>
              <a:ext cx="1041613" cy="1026879"/>
            </a:xfrm>
            <a:custGeom>
              <a:avLst/>
              <a:gdLst/>
              <a:ahLst/>
              <a:cxnLst/>
              <a:rect l="l" t="t" r="r" b="b"/>
              <a:pathLst>
                <a:path w="32874" h="32409" extrusionOk="0">
                  <a:moveTo>
                    <a:pt x="16434" y="1"/>
                  </a:moveTo>
                  <a:cubicBezTo>
                    <a:pt x="16298" y="1"/>
                    <a:pt x="16162" y="2"/>
                    <a:pt x="16025" y="6"/>
                  </a:cubicBezTo>
                  <a:cubicBezTo>
                    <a:pt x="7063" y="227"/>
                    <a:pt x="1" y="7670"/>
                    <a:pt x="254" y="16600"/>
                  </a:cubicBezTo>
                  <a:cubicBezTo>
                    <a:pt x="472" y="25425"/>
                    <a:pt x="7692" y="32408"/>
                    <a:pt x="16440" y="32408"/>
                  </a:cubicBezTo>
                  <a:cubicBezTo>
                    <a:pt x="16576" y="32408"/>
                    <a:pt x="16712" y="32406"/>
                    <a:pt x="16849" y="32403"/>
                  </a:cubicBezTo>
                  <a:cubicBezTo>
                    <a:pt x="25811" y="32150"/>
                    <a:pt x="32873" y="24739"/>
                    <a:pt x="32620" y="15777"/>
                  </a:cubicBezTo>
                  <a:cubicBezTo>
                    <a:pt x="32401" y="6983"/>
                    <a:pt x="25182" y="1"/>
                    <a:pt x="164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8;p26">
              <a:extLst>
                <a:ext uri="{FF2B5EF4-FFF2-40B4-BE49-F238E27FC236}">
                  <a16:creationId xmlns:a16="http://schemas.microsoft.com/office/drawing/2014/main" id="{8C0A97BB-84B5-717F-11F3-41EB2C299C5C}"/>
                </a:ext>
              </a:extLst>
            </p:cNvPr>
            <p:cNvSpPr/>
            <p:nvPr/>
          </p:nvSpPr>
          <p:spPr>
            <a:xfrm>
              <a:off x="685079" y="3323160"/>
              <a:ext cx="879037" cy="792917"/>
            </a:xfrm>
            <a:custGeom>
              <a:avLst/>
              <a:gdLst/>
              <a:ahLst/>
              <a:cxnLst/>
              <a:rect l="l" t="t" r="r" b="b"/>
              <a:pathLst>
                <a:path w="27743" h="25025" extrusionOk="0">
                  <a:moveTo>
                    <a:pt x="13911" y="1"/>
                  </a:moveTo>
                  <a:cubicBezTo>
                    <a:pt x="12832" y="1"/>
                    <a:pt x="11734" y="142"/>
                    <a:pt x="10641" y="437"/>
                  </a:cubicBezTo>
                  <a:cubicBezTo>
                    <a:pt x="3959" y="2211"/>
                    <a:pt x="0" y="9051"/>
                    <a:pt x="1774" y="15733"/>
                  </a:cubicBezTo>
                  <a:cubicBezTo>
                    <a:pt x="3261" y="21336"/>
                    <a:pt x="8332" y="25024"/>
                    <a:pt x="13870" y="25024"/>
                  </a:cubicBezTo>
                  <a:cubicBezTo>
                    <a:pt x="14937" y="25024"/>
                    <a:pt x="16022" y="24887"/>
                    <a:pt x="17101" y="24601"/>
                  </a:cubicBezTo>
                  <a:cubicBezTo>
                    <a:pt x="23752" y="22827"/>
                    <a:pt x="27742" y="15955"/>
                    <a:pt x="25937" y="9273"/>
                  </a:cubicBezTo>
                  <a:cubicBezTo>
                    <a:pt x="24454" y="3684"/>
                    <a:pt x="19426" y="1"/>
                    <a:pt x="139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759;p26">
              <a:extLst>
                <a:ext uri="{FF2B5EF4-FFF2-40B4-BE49-F238E27FC236}">
                  <a16:creationId xmlns:a16="http://schemas.microsoft.com/office/drawing/2014/main" id="{109E3D5D-B7CE-BB4B-E160-D71F851FA30E}"/>
                </a:ext>
              </a:extLst>
            </p:cNvPr>
            <p:cNvGrpSpPr/>
            <p:nvPr/>
          </p:nvGrpSpPr>
          <p:grpSpPr>
            <a:xfrm>
              <a:off x="702639" y="3297591"/>
              <a:ext cx="843917" cy="844056"/>
              <a:chOff x="3802620" y="1176257"/>
              <a:chExt cx="1538872" cy="1539406"/>
            </a:xfrm>
          </p:grpSpPr>
          <p:sp>
            <p:nvSpPr>
              <p:cNvPr id="43" name="Google Shape;760;p26">
                <a:extLst>
                  <a:ext uri="{FF2B5EF4-FFF2-40B4-BE49-F238E27FC236}">
                    <a16:creationId xmlns:a16="http://schemas.microsoft.com/office/drawing/2014/main" id="{097B0705-BC9C-8784-BC99-6068B80B8113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rgbClr val="FFFFFF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61;p26">
                <a:extLst>
                  <a:ext uri="{FF2B5EF4-FFF2-40B4-BE49-F238E27FC236}">
                    <a16:creationId xmlns:a16="http://schemas.microsoft.com/office/drawing/2014/main" id="{D08EE687-174F-A5F7-829D-C83750EDCCA4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5" name="Google Shape;325;p18" descr="Mujer chef con relleno sólido">
            <a:extLst>
              <a:ext uri="{FF2B5EF4-FFF2-40B4-BE49-F238E27FC236}">
                <a16:creationId xmlns:a16="http://schemas.microsoft.com/office/drawing/2014/main" id="{9FA6F5AD-6D01-226D-1962-23C0CEAA67B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845" y="5154273"/>
            <a:ext cx="764762" cy="767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767;p26">
            <a:extLst>
              <a:ext uri="{FF2B5EF4-FFF2-40B4-BE49-F238E27FC236}">
                <a16:creationId xmlns:a16="http://schemas.microsoft.com/office/drawing/2014/main" id="{A626CAEB-BB89-5EE5-DAD9-CD2265496821}"/>
              </a:ext>
            </a:extLst>
          </p:cNvPr>
          <p:cNvGrpSpPr/>
          <p:nvPr/>
        </p:nvGrpSpPr>
        <p:grpSpPr>
          <a:xfrm>
            <a:off x="10272045" y="5543315"/>
            <a:ext cx="1103894" cy="1026562"/>
            <a:chOff x="5753384" y="2469598"/>
            <a:chExt cx="1126909" cy="1026562"/>
          </a:xfrm>
        </p:grpSpPr>
        <p:sp>
          <p:nvSpPr>
            <p:cNvPr id="47" name="Google Shape;768;p26">
              <a:extLst>
                <a:ext uri="{FF2B5EF4-FFF2-40B4-BE49-F238E27FC236}">
                  <a16:creationId xmlns:a16="http://schemas.microsoft.com/office/drawing/2014/main" id="{57AA0774-AA69-7BEA-856B-1CD8B7D101F5}"/>
                </a:ext>
              </a:extLst>
            </p:cNvPr>
            <p:cNvSpPr/>
            <p:nvPr/>
          </p:nvSpPr>
          <p:spPr>
            <a:xfrm>
              <a:off x="5753384" y="2469598"/>
              <a:ext cx="1126909" cy="1026562"/>
            </a:xfrm>
            <a:custGeom>
              <a:avLst/>
              <a:gdLst/>
              <a:ahLst/>
              <a:cxnLst/>
              <a:rect l="l" t="t" r="r" b="b"/>
              <a:pathLst>
                <a:path w="35566" h="32399" extrusionOk="0">
                  <a:moveTo>
                    <a:pt x="17771" y="1"/>
                  </a:moveTo>
                  <a:cubicBezTo>
                    <a:pt x="13626" y="1"/>
                    <a:pt x="9486" y="1584"/>
                    <a:pt x="6335" y="4751"/>
                  </a:cubicBezTo>
                  <a:cubicBezTo>
                    <a:pt x="1" y="11085"/>
                    <a:pt x="1" y="21346"/>
                    <a:pt x="6335" y="27648"/>
                  </a:cubicBezTo>
                  <a:cubicBezTo>
                    <a:pt x="9486" y="30815"/>
                    <a:pt x="13626" y="32398"/>
                    <a:pt x="17771" y="32398"/>
                  </a:cubicBezTo>
                  <a:cubicBezTo>
                    <a:pt x="21916" y="32398"/>
                    <a:pt x="26064" y="30815"/>
                    <a:pt x="29231" y="27648"/>
                  </a:cubicBezTo>
                  <a:cubicBezTo>
                    <a:pt x="35565" y="21346"/>
                    <a:pt x="35565" y="11085"/>
                    <a:pt x="29231" y="4751"/>
                  </a:cubicBezTo>
                  <a:cubicBezTo>
                    <a:pt x="26064" y="1584"/>
                    <a:pt x="21916" y="1"/>
                    <a:pt x="1777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9;p26">
              <a:extLst>
                <a:ext uri="{FF2B5EF4-FFF2-40B4-BE49-F238E27FC236}">
                  <a16:creationId xmlns:a16="http://schemas.microsoft.com/office/drawing/2014/main" id="{BDC162CF-43CD-FF18-A064-8BF93E64AF4A}"/>
                </a:ext>
              </a:extLst>
            </p:cNvPr>
            <p:cNvSpPr/>
            <p:nvPr/>
          </p:nvSpPr>
          <p:spPr>
            <a:xfrm>
              <a:off x="5883340" y="2586563"/>
              <a:ext cx="866997" cy="792632"/>
            </a:xfrm>
            <a:custGeom>
              <a:avLst/>
              <a:gdLst/>
              <a:ahLst/>
              <a:cxnLst/>
              <a:rect l="l" t="t" r="r" b="b"/>
              <a:pathLst>
                <a:path w="27363" h="25016" extrusionOk="0">
                  <a:moveTo>
                    <a:pt x="13668" y="1"/>
                  </a:moveTo>
                  <a:cubicBezTo>
                    <a:pt x="7907" y="1"/>
                    <a:pt x="2722" y="4020"/>
                    <a:pt x="1457" y="9880"/>
                  </a:cubicBezTo>
                  <a:cubicBezTo>
                    <a:pt x="0" y="16625"/>
                    <a:pt x="4307" y="23276"/>
                    <a:pt x="11053" y="24732"/>
                  </a:cubicBezTo>
                  <a:cubicBezTo>
                    <a:pt x="11943" y="24924"/>
                    <a:pt x="12831" y="25016"/>
                    <a:pt x="13705" y="25016"/>
                  </a:cubicBezTo>
                  <a:cubicBezTo>
                    <a:pt x="19487" y="25016"/>
                    <a:pt x="24667" y="20996"/>
                    <a:pt x="25905" y="15137"/>
                  </a:cubicBezTo>
                  <a:cubicBezTo>
                    <a:pt x="27362" y="8360"/>
                    <a:pt x="23055" y="1709"/>
                    <a:pt x="16310" y="284"/>
                  </a:cubicBezTo>
                  <a:cubicBezTo>
                    <a:pt x="15424" y="93"/>
                    <a:pt x="14539" y="1"/>
                    <a:pt x="13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770;p26">
              <a:extLst>
                <a:ext uri="{FF2B5EF4-FFF2-40B4-BE49-F238E27FC236}">
                  <a16:creationId xmlns:a16="http://schemas.microsoft.com/office/drawing/2014/main" id="{8CE2C1B8-8099-DA7C-2EF9-72945CF94A11}"/>
                </a:ext>
              </a:extLst>
            </p:cNvPr>
            <p:cNvGrpSpPr/>
            <p:nvPr/>
          </p:nvGrpSpPr>
          <p:grpSpPr>
            <a:xfrm>
              <a:off x="5894880" y="2560851"/>
              <a:ext cx="843917" cy="844056"/>
              <a:chOff x="3802620" y="1176257"/>
              <a:chExt cx="1538872" cy="1539406"/>
            </a:xfrm>
          </p:grpSpPr>
          <p:sp>
            <p:nvSpPr>
              <p:cNvPr id="50" name="Google Shape;771;p26">
                <a:extLst>
                  <a:ext uri="{FF2B5EF4-FFF2-40B4-BE49-F238E27FC236}">
                    <a16:creationId xmlns:a16="http://schemas.microsoft.com/office/drawing/2014/main" id="{CE688F38-8ABA-7B54-0F99-F92CEBB46BE5}"/>
                  </a:ext>
                </a:extLst>
              </p:cNvPr>
              <p:cNvSpPr/>
              <p:nvPr/>
            </p:nvSpPr>
            <p:spPr>
              <a:xfrm>
                <a:off x="3802620" y="1176257"/>
                <a:ext cx="1538872" cy="1539406"/>
              </a:xfrm>
              <a:custGeom>
                <a:avLst/>
                <a:gdLst/>
                <a:ahLst/>
                <a:cxnLst/>
                <a:rect l="l" t="t" r="r" b="b"/>
                <a:pathLst>
                  <a:path w="46074" h="46090" extrusionOk="0">
                    <a:moveTo>
                      <a:pt x="23045" y="1"/>
                    </a:moveTo>
                    <a:cubicBezTo>
                      <a:pt x="10315" y="1"/>
                      <a:pt x="1" y="10315"/>
                      <a:pt x="1" y="23045"/>
                    </a:cubicBezTo>
                    <a:cubicBezTo>
                      <a:pt x="1" y="35776"/>
                      <a:pt x="10315" y="46090"/>
                      <a:pt x="23045" y="46090"/>
                    </a:cubicBezTo>
                    <a:cubicBezTo>
                      <a:pt x="35759" y="46090"/>
                      <a:pt x="46073" y="35776"/>
                      <a:pt x="46073" y="23045"/>
                    </a:cubicBezTo>
                    <a:cubicBezTo>
                      <a:pt x="46073" y="10315"/>
                      <a:pt x="35759" y="1"/>
                      <a:pt x="230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rgbClr val="FFFFFF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72;p26">
                <a:extLst>
                  <a:ext uri="{FF2B5EF4-FFF2-40B4-BE49-F238E27FC236}">
                    <a16:creationId xmlns:a16="http://schemas.microsoft.com/office/drawing/2014/main" id="{FCCCF796-B430-6D43-AE22-DBAABC8AC773}"/>
                  </a:ext>
                </a:extLst>
              </p:cNvPr>
              <p:cNvSpPr/>
              <p:nvPr/>
            </p:nvSpPr>
            <p:spPr>
              <a:xfrm>
                <a:off x="3872192" y="1246397"/>
                <a:ext cx="1399727" cy="1399694"/>
              </a:xfrm>
              <a:custGeom>
                <a:avLst/>
                <a:gdLst/>
                <a:ahLst/>
                <a:cxnLst/>
                <a:rect l="l" t="t" r="r" b="b"/>
                <a:pathLst>
                  <a:path w="41908" h="41907" extrusionOk="0">
                    <a:moveTo>
                      <a:pt x="20962" y="0"/>
                    </a:moveTo>
                    <a:cubicBezTo>
                      <a:pt x="9382" y="0"/>
                      <a:pt x="1" y="9381"/>
                      <a:pt x="1" y="20945"/>
                    </a:cubicBezTo>
                    <a:cubicBezTo>
                      <a:pt x="1" y="32526"/>
                      <a:pt x="9382" y="41907"/>
                      <a:pt x="20962" y="41907"/>
                    </a:cubicBezTo>
                    <a:cubicBezTo>
                      <a:pt x="32526" y="41907"/>
                      <a:pt x="41907" y="32526"/>
                      <a:pt x="41907" y="20945"/>
                    </a:cubicBezTo>
                    <a:cubicBezTo>
                      <a:pt x="41907" y="9381"/>
                      <a:pt x="32526" y="0"/>
                      <a:pt x="209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11372"/>
                    </a:srgbClr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2" name="Google Shape;326;p18" descr="Portapapeles contorno">
            <a:extLst>
              <a:ext uri="{FF2B5EF4-FFF2-40B4-BE49-F238E27FC236}">
                <a16:creationId xmlns:a16="http://schemas.microsoft.com/office/drawing/2014/main" id="{CC08A107-C73A-6249-F91E-383C3D1387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42132" y="5729321"/>
            <a:ext cx="713610" cy="63370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794;p26">
            <a:extLst>
              <a:ext uri="{FF2B5EF4-FFF2-40B4-BE49-F238E27FC236}">
                <a16:creationId xmlns:a16="http://schemas.microsoft.com/office/drawing/2014/main" id="{968E23BF-3929-0E55-3F85-8EA4D3BF66EC}"/>
              </a:ext>
            </a:extLst>
          </p:cNvPr>
          <p:cNvSpPr/>
          <p:nvPr/>
        </p:nvSpPr>
        <p:spPr>
          <a:xfrm>
            <a:off x="10229601" y="4531365"/>
            <a:ext cx="1765034" cy="8046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797;p26">
            <a:extLst>
              <a:ext uri="{FF2B5EF4-FFF2-40B4-BE49-F238E27FC236}">
                <a16:creationId xmlns:a16="http://schemas.microsoft.com/office/drawing/2014/main" id="{F6FEAC63-D054-FE67-B458-146B49FA17D2}"/>
              </a:ext>
            </a:extLst>
          </p:cNvPr>
          <p:cNvSpPr txBox="1"/>
          <p:nvPr/>
        </p:nvSpPr>
        <p:spPr>
          <a:xfrm>
            <a:off x="10139033" y="4635515"/>
            <a:ext cx="2034186" cy="51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i="1" dirty="0">
              <a:solidFill>
                <a:schemeClr val="tx1"/>
              </a:solidFill>
              <a:latin typeface="Work Sans" pitchFamily="2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B7548228-150B-C887-CE4B-AA0126D95CB8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  <a:ea typeface="+mj-ea"/>
                <a:cs typeface="+mj-cs"/>
              </a:rPr>
              <a:t>Momento 1 – Alternativas Etapa Productiva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  <a:ea typeface="+mj-ea"/>
              <a:cs typeface="+mj-cs"/>
            </a:endParaRPr>
          </a:p>
        </p:txBody>
      </p:sp>
      <p:sp>
        <p:nvSpPr>
          <p:cNvPr id="57" name="Google Shape;797;p26">
            <a:extLst>
              <a:ext uri="{FF2B5EF4-FFF2-40B4-BE49-F238E27FC236}">
                <a16:creationId xmlns:a16="http://schemas.microsoft.com/office/drawing/2014/main" id="{D242F920-C127-E090-5CA6-0E36D96C0BB1}"/>
              </a:ext>
            </a:extLst>
          </p:cNvPr>
          <p:cNvSpPr txBox="1"/>
          <p:nvPr/>
        </p:nvSpPr>
        <p:spPr>
          <a:xfrm>
            <a:off x="10432684" y="4766425"/>
            <a:ext cx="1358868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solidFill>
                  <a:schemeClr val="tx1"/>
                </a:solidFill>
                <a:latin typeface="Work Sans" pitchFamily="2" charset="0"/>
                <a:ea typeface="Fira Sans Extra Condensed SemiBold"/>
                <a:cs typeface="Fira Sans Extra Condensed SemiBold"/>
                <a:sym typeface="Fira Sans Extra Condensed SemiBold"/>
              </a:rPr>
              <a:t>Otras por norma superior</a:t>
            </a:r>
            <a:endParaRPr sz="1600" b="1" i="1" dirty="0">
              <a:solidFill>
                <a:schemeClr val="tx1"/>
              </a:solidFill>
              <a:latin typeface="Work Sans" pitchFamily="2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object 2">
            <a:extLst>
              <a:ext uri="{FF2B5EF4-FFF2-40B4-BE49-F238E27FC236}">
                <a16:creationId xmlns:a16="http://schemas.microsoft.com/office/drawing/2014/main" id="{13A3C6C7-13C6-EE45-4629-E3D10F973A32}"/>
              </a:ext>
            </a:extLst>
          </p:cNvPr>
          <p:cNvSpPr/>
          <p:nvPr/>
        </p:nvSpPr>
        <p:spPr>
          <a:xfrm>
            <a:off x="6785212" y="3755254"/>
            <a:ext cx="4812427" cy="2604285"/>
          </a:xfrm>
          <a:custGeom>
            <a:avLst/>
            <a:gdLst/>
            <a:ahLst/>
            <a:cxnLst/>
            <a:rect l="l" t="t" r="r" b="b"/>
            <a:pathLst>
              <a:path w="7559040" h="3605529">
                <a:moveTo>
                  <a:pt x="6958203" y="0"/>
                </a:moveTo>
                <a:lnTo>
                  <a:pt x="600836" y="0"/>
                </a:lnTo>
                <a:lnTo>
                  <a:pt x="553879" y="1807"/>
                </a:lnTo>
                <a:lnTo>
                  <a:pt x="507911" y="7141"/>
                </a:lnTo>
                <a:lnTo>
                  <a:pt x="463064" y="15867"/>
                </a:lnTo>
                <a:lnTo>
                  <a:pt x="419474" y="27852"/>
                </a:lnTo>
                <a:lnTo>
                  <a:pt x="377274" y="42963"/>
                </a:lnTo>
                <a:lnTo>
                  <a:pt x="336596" y="61066"/>
                </a:lnTo>
                <a:lnTo>
                  <a:pt x="297575" y="82027"/>
                </a:lnTo>
                <a:lnTo>
                  <a:pt x="260344" y="105714"/>
                </a:lnTo>
                <a:lnTo>
                  <a:pt x="225036" y="131991"/>
                </a:lnTo>
                <a:lnTo>
                  <a:pt x="191786" y="160726"/>
                </a:lnTo>
                <a:lnTo>
                  <a:pt x="160726" y="191786"/>
                </a:lnTo>
                <a:lnTo>
                  <a:pt x="131991" y="225036"/>
                </a:lnTo>
                <a:lnTo>
                  <a:pt x="105714" y="260344"/>
                </a:lnTo>
                <a:lnTo>
                  <a:pt x="82027" y="297575"/>
                </a:lnTo>
                <a:lnTo>
                  <a:pt x="61066" y="336596"/>
                </a:lnTo>
                <a:lnTo>
                  <a:pt x="42963" y="377274"/>
                </a:lnTo>
                <a:lnTo>
                  <a:pt x="27852" y="419474"/>
                </a:lnTo>
                <a:lnTo>
                  <a:pt x="15867" y="463064"/>
                </a:lnTo>
                <a:lnTo>
                  <a:pt x="7141" y="507911"/>
                </a:lnTo>
                <a:lnTo>
                  <a:pt x="1807" y="553879"/>
                </a:lnTo>
                <a:lnTo>
                  <a:pt x="0" y="600837"/>
                </a:lnTo>
                <a:lnTo>
                  <a:pt x="0" y="3004185"/>
                </a:lnTo>
                <a:lnTo>
                  <a:pt x="1807" y="3051142"/>
                </a:lnTo>
                <a:lnTo>
                  <a:pt x="7141" y="3097110"/>
                </a:lnTo>
                <a:lnTo>
                  <a:pt x="15867" y="3141957"/>
                </a:lnTo>
                <a:lnTo>
                  <a:pt x="27852" y="3185547"/>
                </a:lnTo>
                <a:lnTo>
                  <a:pt x="42963" y="3227747"/>
                </a:lnTo>
                <a:lnTo>
                  <a:pt x="61066" y="3268425"/>
                </a:lnTo>
                <a:lnTo>
                  <a:pt x="82027" y="3307446"/>
                </a:lnTo>
                <a:lnTo>
                  <a:pt x="105714" y="3344677"/>
                </a:lnTo>
                <a:lnTo>
                  <a:pt x="131991" y="3379985"/>
                </a:lnTo>
                <a:lnTo>
                  <a:pt x="160726" y="3413235"/>
                </a:lnTo>
                <a:lnTo>
                  <a:pt x="191786" y="3444295"/>
                </a:lnTo>
                <a:lnTo>
                  <a:pt x="225036" y="3473030"/>
                </a:lnTo>
                <a:lnTo>
                  <a:pt x="260344" y="3499307"/>
                </a:lnTo>
                <a:lnTo>
                  <a:pt x="297575" y="3522994"/>
                </a:lnTo>
                <a:lnTo>
                  <a:pt x="336596" y="3543955"/>
                </a:lnTo>
                <a:lnTo>
                  <a:pt x="377274" y="3562058"/>
                </a:lnTo>
                <a:lnTo>
                  <a:pt x="419474" y="3577169"/>
                </a:lnTo>
                <a:lnTo>
                  <a:pt x="463064" y="3589154"/>
                </a:lnTo>
                <a:lnTo>
                  <a:pt x="507911" y="3597880"/>
                </a:lnTo>
                <a:lnTo>
                  <a:pt x="553879" y="3603214"/>
                </a:lnTo>
                <a:lnTo>
                  <a:pt x="600836" y="3605022"/>
                </a:lnTo>
                <a:lnTo>
                  <a:pt x="6958203" y="3605022"/>
                </a:lnTo>
                <a:lnTo>
                  <a:pt x="7005160" y="3603214"/>
                </a:lnTo>
                <a:lnTo>
                  <a:pt x="7051128" y="3597880"/>
                </a:lnTo>
                <a:lnTo>
                  <a:pt x="7095975" y="3589154"/>
                </a:lnTo>
                <a:lnTo>
                  <a:pt x="7139565" y="3577169"/>
                </a:lnTo>
                <a:lnTo>
                  <a:pt x="7181765" y="3562058"/>
                </a:lnTo>
                <a:lnTo>
                  <a:pt x="7222443" y="3543955"/>
                </a:lnTo>
                <a:lnTo>
                  <a:pt x="7261464" y="3522994"/>
                </a:lnTo>
                <a:lnTo>
                  <a:pt x="7298695" y="3499307"/>
                </a:lnTo>
                <a:lnTo>
                  <a:pt x="7334003" y="3473030"/>
                </a:lnTo>
                <a:lnTo>
                  <a:pt x="7367253" y="3444295"/>
                </a:lnTo>
                <a:lnTo>
                  <a:pt x="7398313" y="3413235"/>
                </a:lnTo>
                <a:lnTo>
                  <a:pt x="7427048" y="3379985"/>
                </a:lnTo>
                <a:lnTo>
                  <a:pt x="7453325" y="3344677"/>
                </a:lnTo>
                <a:lnTo>
                  <a:pt x="7477012" y="3307446"/>
                </a:lnTo>
                <a:lnTo>
                  <a:pt x="7497973" y="3268425"/>
                </a:lnTo>
                <a:lnTo>
                  <a:pt x="7516076" y="3227747"/>
                </a:lnTo>
                <a:lnTo>
                  <a:pt x="7531187" y="3185547"/>
                </a:lnTo>
                <a:lnTo>
                  <a:pt x="7543172" y="3141957"/>
                </a:lnTo>
                <a:lnTo>
                  <a:pt x="7551898" y="3097110"/>
                </a:lnTo>
                <a:lnTo>
                  <a:pt x="7557232" y="3051142"/>
                </a:lnTo>
                <a:lnTo>
                  <a:pt x="7559039" y="3004185"/>
                </a:lnTo>
                <a:lnTo>
                  <a:pt x="7559039" y="600837"/>
                </a:lnTo>
                <a:lnTo>
                  <a:pt x="7557232" y="553879"/>
                </a:lnTo>
                <a:lnTo>
                  <a:pt x="7551898" y="507911"/>
                </a:lnTo>
                <a:lnTo>
                  <a:pt x="7543172" y="463064"/>
                </a:lnTo>
                <a:lnTo>
                  <a:pt x="7531187" y="419474"/>
                </a:lnTo>
                <a:lnTo>
                  <a:pt x="7516076" y="377274"/>
                </a:lnTo>
                <a:lnTo>
                  <a:pt x="7497973" y="336596"/>
                </a:lnTo>
                <a:lnTo>
                  <a:pt x="7477012" y="297575"/>
                </a:lnTo>
                <a:lnTo>
                  <a:pt x="7453325" y="260344"/>
                </a:lnTo>
                <a:lnTo>
                  <a:pt x="7427048" y="225036"/>
                </a:lnTo>
                <a:lnTo>
                  <a:pt x="7398313" y="191786"/>
                </a:lnTo>
                <a:lnTo>
                  <a:pt x="7367253" y="160726"/>
                </a:lnTo>
                <a:lnTo>
                  <a:pt x="7334003" y="131991"/>
                </a:lnTo>
                <a:lnTo>
                  <a:pt x="7298695" y="105714"/>
                </a:lnTo>
                <a:lnTo>
                  <a:pt x="7261464" y="82027"/>
                </a:lnTo>
                <a:lnTo>
                  <a:pt x="7222443" y="61066"/>
                </a:lnTo>
                <a:lnTo>
                  <a:pt x="7181765" y="42963"/>
                </a:lnTo>
                <a:lnTo>
                  <a:pt x="7139565" y="27852"/>
                </a:lnTo>
                <a:lnTo>
                  <a:pt x="7095975" y="15867"/>
                </a:lnTo>
                <a:lnTo>
                  <a:pt x="7051128" y="7141"/>
                </a:lnTo>
                <a:lnTo>
                  <a:pt x="7005160" y="1807"/>
                </a:lnTo>
                <a:lnTo>
                  <a:pt x="695820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Google Shape;461;p33">
            <a:extLst>
              <a:ext uri="{FF2B5EF4-FFF2-40B4-BE49-F238E27FC236}">
                <a16:creationId xmlns:a16="http://schemas.microsoft.com/office/drawing/2014/main" id="{1CA61209-504F-D2FB-A6B4-08A68C25F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066" y="27913"/>
            <a:ext cx="79082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CO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Contrato de Aprendizaje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object 4">
            <a:extLst>
              <a:ext uri="{FF2B5EF4-FFF2-40B4-BE49-F238E27FC236}">
                <a16:creationId xmlns:a16="http://schemas.microsoft.com/office/drawing/2014/main" id="{2A214248-BF52-B1B3-F7B3-97D91CB598FC}"/>
              </a:ext>
            </a:extLst>
          </p:cNvPr>
          <p:cNvGrpSpPr/>
          <p:nvPr/>
        </p:nvGrpSpPr>
        <p:grpSpPr>
          <a:xfrm>
            <a:off x="500601" y="1882388"/>
            <a:ext cx="10159670" cy="2488938"/>
            <a:chOff x="1247394" y="2939287"/>
            <a:chExt cx="16463644" cy="4612642"/>
          </a:xfrm>
        </p:grpSpPr>
        <p:sp>
          <p:nvSpPr>
            <p:cNvPr id="377" name="object 6">
              <a:extLst>
                <a:ext uri="{FF2B5EF4-FFF2-40B4-BE49-F238E27FC236}">
                  <a16:creationId xmlns:a16="http://schemas.microsoft.com/office/drawing/2014/main" id="{071E399D-BFA3-8C90-19FF-93651DBD5744}"/>
                </a:ext>
              </a:extLst>
            </p:cNvPr>
            <p:cNvSpPr/>
            <p:nvPr/>
          </p:nvSpPr>
          <p:spPr>
            <a:xfrm>
              <a:off x="15717012" y="5789166"/>
              <a:ext cx="1978660" cy="878840"/>
            </a:xfrm>
            <a:custGeom>
              <a:avLst/>
              <a:gdLst/>
              <a:ahLst/>
              <a:cxnLst/>
              <a:rect l="l" t="t" r="r" b="b"/>
              <a:pathLst>
                <a:path w="1978659" h="878840">
                  <a:moveTo>
                    <a:pt x="1707769" y="0"/>
                  </a:moveTo>
                  <a:lnTo>
                    <a:pt x="0" y="0"/>
                  </a:lnTo>
                  <a:lnTo>
                    <a:pt x="43814" y="4153"/>
                  </a:lnTo>
                  <a:lnTo>
                    <a:pt x="85356" y="16171"/>
                  </a:lnTo>
                  <a:lnTo>
                    <a:pt x="124073" y="35394"/>
                  </a:lnTo>
                  <a:lnTo>
                    <a:pt x="159416" y="61159"/>
                  </a:lnTo>
                  <a:lnTo>
                    <a:pt x="190833" y="92805"/>
                  </a:lnTo>
                  <a:lnTo>
                    <a:pt x="217773" y="129671"/>
                  </a:lnTo>
                  <a:lnTo>
                    <a:pt x="239685" y="171095"/>
                  </a:lnTo>
                  <a:lnTo>
                    <a:pt x="256019" y="216416"/>
                  </a:lnTo>
                  <a:lnTo>
                    <a:pt x="266224" y="264972"/>
                  </a:lnTo>
                  <a:lnTo>
                    <a:pt x="269748" y="316103"/>
                  </a:lnTo>
                  <a:lnTo>
                    <a:pt x="269748" y="878840"/>
                  </a:lnTo>
                  <a:lnTo>
                    <a:pt x="1978659" y="878840"/>
                  </a:lnTo>
                  <a:lnTo>
                    <a:pt x="1978659" y="316103"/>
                  </a:lnTo>
                  <a:lnTo>
                    <a:pt x="1975100" y="264972"/>
                  </a:lnTo>
                  <a:lnTo>
                    <a:pt x="1964800" y="216416"/>
                  </a:lnTo>
                  <a:lnTo>
                    <a:pt x="1948327" y="171095"/>
                  </a:lnTo>
                  <a:lnTo>
                    <a:pt x="1926246" y="129671"/>
                  </a:lnTo>
                  <a:lnTo>
                    <a:pt x="1899126" y="92805"/>
                  </a:lnTo>
                  <a:lnTo>
                    <a:pt x="1867532" y="61159"/>
                  </a:lnTo>
                  <a:lnTo>
                    <a:pt x="1832033" y="35394"/>
                  </a:lnTo>
                  <a:lnTo>
                    <a:pt x="1793195" y="16171"/>
                  </a:lnTo>
                  <a:lnTo>
                    <a:pt x="1751584" y="4153"/>
                  </a:lnTo>
                  <a:lnTo>
                    <a:pt x="170776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7">
              <a:extLst>
                <a:ext uri="{FF2B5EF4-FFF2-40B4-BE49-F238E27FC236}">
                  <a16:creationId xmlns:a16="http://schemas.microsoft.com/office/drawing/2014/main" id="{89C6D675-59D2-4C03-0EDD-77313BBF09A9}"/>
                </a:ext>
              </a:extLst>
            </p:cNvPr>
            <p:cNvSpPr/>
            <p:nvPr/>
          </p:nvSpPr>
          <p:spPr>
            <a:xfrm>
              <a:off x="15733013" y="5785358"/>
              <a:ext cx="1978025" cy="878840"/>
            </a:xfrm>
            <a:custGeom>
              <a:avLst/>
              <a:gdLst/>
              <a:ahLst/>
              <a:cxnLst/>
              <a:rect l="l" t="t" r="r" b="b"/>
              <a:pathLst>
                <a:path w="1978025" h="878840">
                  <a:moveTo>
                    <a:pt x="1707134" y="0"/>
                  </a:moveTo>
                  <a:lnTo>
                    <a:pt x="0" y="0"/>
                  </a:lnTo>
                  <a:lnTo>
                    <a:pt x="43814" y="4153"/>
                  </a:lnTo>
                  <a:lnTo>
                    <a:pt x="85356" y="16171"/>
                  </a:lnTo>
                  <a:lnTo>
                    <a:pt x="124073" y="35394"/>
                  </a:lnTo>
                  <a:lnTo>
                    <a:pt x="159416" y="61159"/>
                  </a:lnTo>
                  <a:lnTo>
                    <a:pt x="190833" y="92805"/>
                  </a:lnTo>
                  <a:lnTo>
                    <a:pt x="217773" y="129671"/>
                  </a:lnTo>
                  <a:lnTo>
                    <a:pt x="239685" y="171095"/>
                  </a:lnTo>
                  <a:lnTo>
                    <a:pt x="256019" y="216416"/>
                  </a:lnTo>
                  <a:lnTo>
                    <a:pt x="266224" y="264972"/>
                  </a:lnTo>
                  <a:lnTo>
                    <a:pt x="269748" y="316102"/>
                  </a:lnTo>
                  <a:lnTo>
                    <a:pt x="269748" y="878839"/>
                  </a:lnTo>
                  <a:lnTo>
                    <a:pt x="1977898" y="878839"/>
                  </a:lnTo>
                  <a:lnTo>
                    <a:pt x="1977898" y="316102"/>
                  </a:lnTo>
                  <a:lnTo>
                    <a:pt x="1974338" y="264972"/>
                  </a:lnTo>
                  <a:lnTo>
                    <a:pt x="1964039" y="216416"/>
                  </a:lnTo>
                  <a:lnTo>
                    <a:pt x="1947568" y="171095"/>
                  </a:lnTo>
                  <a:lnTo>
                    <a:pt x="1925492" y="129671"/>
                  </a:lnTo>
                  <a:lnTo>
                    <a:pt x="1898380" y="92805"/>
                  </a:lnTo>
                  <a:lnTo>
                    <a:pt x="1866798" y="61159"/>
                  </a:lnTo>
                  <a:lnTo>
                    <a:pt x="1831315" y="35394"/>
                  </a:lnTo>
                  <a:lnTo>
                    <a:pt x="1792498" y="16171"/>
                  </a:lnTo>
                  <a:lnTo>
                    <a:pt x="1750915" y="4153"/>
                  </a:lnTo>
                  <a:lnTo>
                    <a:pt x="1707134" y="0"/>
                  </a:lnTo>
                  <a:close/>
                </a:path>
              </a:pathLst>
            </a:custGeom>
            <a:solidFill>
              <a:srgbClr val="00314D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8">
              <a:extLst>
                <a:ext uri="{FF2B5EF4-FFF2-40B4-BE49-F238E27FC236}">
                  <a16:creationId xmlns:a16="http://schemas.microsoft.com/office/drawing/2014/main" id="{75796428-C2CD-55CD-B698-32D6AAAC72EC}"/>
                </a:ext>
              </a:extLst>
            </p:cNvPr>
            <p:cNvSpPr/>
            <p:nvPr/>
          </p:nvSpPr>
          <p:spPr>
            <a:xfrm>
              <a:off x="12465050" y="5789166"/>
              <a:ext cx="1978660" cy="878840"/>
            </a:xfrm>
            <a:custGeom>
              <a:avLst/>
              <a:gdLst/>
              <a:ahLst/>
              <a:cxnLst/>
              <a:rect l="l" t="t" r="r" b="b"/>
              <a:pathLst>
                <a:path w="1978659" h="878840">
                  <a:moveTo>
                    <a:pt x="1708784" y="0"/>
                  </a:moveTo>
                  <a:lnTo>
                    <a:pt x="0" y="0"/>
                  </a:lnTo>
                  <a:lnTo>
                    <a:pt x="43784" y="4153"/>
                  </a:lnTo>
                  <a:lnTo>
                    <a:pt x="85377" y="16171"/>
                  </a:lnTo>
                  <a:lnTo>
                    <a:pt x="124208" y="35394"/>
                  </a:lnTo>
                  <a:lnTo>
                    <a:pt x="159709" y="61159"/>
                  </a:lnTo>
                  <a:lnTo>
                    <a:pt x="191309" y="92805"/>
                  </a:lnTo>
                  <a:lnTo>
                    <a:pt x="218441" y="129671"/>
                  </a:lnTo>
                  <a:lnTo>
                    <a:pt x="240534" y="171095"/>
                  </a:lnTo>
                  <a:lnTo>
                    <a:pt x="257019" y="216416"/>
                  </a:lnTo>
                  <a:lnTo>
                    <a:pt x="267328" y="264972"/>
                  </a:lnTo>
                  <a:lnTo>
                    <a:pt x="270891" y="316103"/>
                  </a:lnTo>
                  <a:lnTo>
                    <a:pt x="270891" y="878840"/>
                  </a:lnTo>
                  <a:lnTo>
                    <a:pt x="1978659" y="878840"/>
                  </a:lnTo>
                  <a:lnTo>
                    <a:pt x="1978659" y="316103"/>
                  </a:lnTo>
                  <a:lnTo>
                    <a:pt x="1975136" y="264972"/>
                  </a:lnTo>
                  <a:lnTo>
                    <a:pt x="1964930" y="216416"/>
                  </a:lnTo>
                  <a:lnTo>
                    <a:pt x="1948594" y="171095"/>
                  </a:lnTo>
                  <a:lnTo>
                    <a:pt x="1926677" y="129671"/>
                  </a:lnTo>
                  <a:lnTo>
                    <a:pt x="1899729" y="92805"/>
                  </a:lnTo>
                  <a:lnTo>
                    <a:pt x="1868301" y="61159"/>
                  </a:lnTo>
                  <a:lnTo>
                    <a:pt x="1832942" y="35394"/>
                  </a:lnTo>
                  <a:lnTo>
                    <a:pt x="1794203" y="16171"/>
                  </a:lnTo>
                  <a:lnTo>
                    <a:pt x="1752634" y="4153"/>
                  </a:lnTo>
                  <a:lnTo>
                    <a:pt x="17087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9">
              <a:extLst>
                <a:ext uri="{FF2B5EF4-FFF2-40B4-BE49-F238E27FC236}">
                  <a16:creationId xmlns:a16="http://schemas.microsoft.com/office/drawing/2014/main" id="{40BEA494-D558-F320-2939-D2385C48D070}"/>
                </a:ext>
              </a:extLst>
            </p:cNvPr>
            <p:cNvSpPr/>
            <p:nvPr/>
          </p:nvSpPr>
          <p:spPr>
            <a:xfrm>
              <a:off x="12457430" y="5785358"/>
              <a:ext cx="1978025" cy="878840"/>
            </a:xfrm>
            <a:custGeom>
              <a:avLst/>
              <a:gdLst/>
              <a:ahLst/>
              <a:cxnLst/>
              <a:rect l="l" t="t" r="r" b="b"/>
              <a:pathLst>
                <a:path w="1978025" h="878840">
                  <a:moveTo>
                    <a:pt x="1708150" y="0"/>
                  </a:moveTo>
                  <a:lnTo>
                    <a:pt x="0" y="0"/>
                  </a:lnTo>
                  <a:lnTo>
                    <a:pt x="43781" y="4153"/>
                  </a:lnTo>
                  <a:lnTo>
                    <a:pt x="85364" y="16171"/>
                  </a:lnTo>
                  <a:lnTo>
                    <a:pt x="124181" y="35394"/>
                  </a:lnTo>
                  <a:lnTo>
                    <a:pt x="159664" y="61159"/>
                  </a:lnTo>
                  <a:lnTo>
                    <a:pt x="191246" y="92805"/>
                  </a:lnTo>
                  <a:lnTo>
                    <a:pt x="218358" y="129671"/>
                  </a:lnTo>
                  <a:lnTo>
                    <a:pt x="240434" y="171095"/>
                  </a:lnTo>
                  <a:lnTo>
                    <a:pt x="256905" y="216416"/>
                  </a:lnTo>
                  <a:lnTo>
                    <a:pt x="267204" y="264972"/>
                  </a:lnTo>
                  <a:lnTo>
                    <a:pt x="270764" y="316102"/>
                  </a:lnTo>
                  <a:lnTo>
                    <a:pt x="270764" y="878839"/>
                  </a:lnTo>
                  <a:lnTo>
                    <a:pt x="1977898" y="878839"/>
                  </a:lnTo>
                  <a:lnTo>
                    <a:pt x="1977898" y="316102"/>
                  </a:lnTo>
                  <a:lnTo>
                    <a:pt x="1974374" y="264972"/>
                  </a:lnTo>
                  <a:lnTo>
                    <a:pt x="1964169" y="216416"/>
                  </a:lnTo>
                  <a:lnTo>
                    <a:pt x="1947835" y="171095"/>
                  </a:lnTo>
                  <a:lnTo>
                    <a:pt x="1925923" y="129671"/>
                  </a:lnTo>
                  <a:lnTo>
                    <a:pt x="1898983" y="92805"/>
                  </a:lnTo>
                  <a:lnTo>
                    <a:pt x="1867566" y="61159"/>
                  </a:lnTo>
                  <a:lnTo>
                    <a:pt x="1832223" y="35394"/>
                  </a:lnTo>
                  <a:lnTo>
                    <a:pt x="1793506" y="16171"/>
                  </a:lnTo>
                  <a:lnTo>
                    <a:pt x="1751964" y="4153"/>
                  </a:lnTo>
                  <a:lnTo>
                    <a:pt x="1708150" y="0"/>
                  </a:lnTo>
                  <a:close/>
                </a:path>
              </a:pathLst>
            </a:custGeom>
            <a:solidFill>
              <a:srgbClr val="000000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10">
              <a:extLst>
                <a:ext uri="{FF2B5EF4-FFF2-40B4-BE49-F238E27FC236}">
                  <a16:creationId xmlns:a16="http://schemas.microsoft.com/office/drawing/2014/main" id="{BC8CE53D-36A8-1755-0F22-9AF5B125FC48}"/>
                </a:ext>
              </a:extLst>
            </p:cNvPr>
            <p:cNvSpPr/>
            <p:nvPr/>
          </p:nvSpPr>
          <p:spPr>
            <a:xfrm>
              <a:off x="8606790" y="2943097"/>
              <a:ext cx="1978025" cy="878840"/>
            </a:xfrm>
            <a:custGeom>
              <a:avLst/>
              <a:gdLst/>
              <a:ahLst/>
              <a:cxnLst/>
              <a:rect l="l" t="t" r="r" b="b"/>
              <a:pathLst>
                <a:path w="1978025" h="878839">
                  <a:moveTo>
                    <a:pt x="1707133" y="0"/>
                  </a:moveTo>
                  <a:lnTo>
                    <a:pt x="0" y="0"/>
                  </a:lnTo>
                  <a:lnTo>
                    <a:pt x="43752" y="4153"/>
                  </a:lnTo>
                  <a:lnTo>
                    <a:pt x="85258" y="16171"/>
                  </a:lnTo>
                  <a:lnTo>
                    <a:pt x="123961" y="35394"/>
                  </a:lnTo>
                  <a:lnTo>
                    <a:pt x="159306" y="61159"/>
                  </a:lnTo>
                  <a:lnTo>
                    <a:pt x="190738" y="92805"/>
                  </a:lnTo>
                  <a:lnTo>
                    <a:pt x="217700" y="129671"/>
                  </a:lnTo>
                  <a:lnTo>
                    <a:pt x="239637" y="171095"/>
                  </a:lnTo>
                  <a:lnTo>
                    <a:pt x="255995" y="216416"/>
                  </a:lnTo>
                  <a:lnTo>
                    <a:pt x="266217" y="264972"/>
                  </a:lnTo>
                  <a:lnTo>
                    <a:pt x="269748" y="316102"/>
                  </a:lnTo>
                  <a:lnTo>
                    <a:pt x="269748" y="878840"/>
                  </a:lnTo>
                  <a:lnTo>
                    <a:pt x="1977898" y="878840"/>
                  </a:lnTo>
                  <a:lnTo>
                    <a:pt x="1977898" y="316102"/>
                  </a:lnTo>
                  <a:lnTo>
                    <a:pt x="1974338" y="264972"/>
                  </a:lnTo>
                  <a:lnTo>
                    <a:pt x="1964039" y="216416"/>
                  </a:lnTo>
                  <a:lnTo>
                    <a:pt x="1947568" y="171095"/>
                  </a:lnTo>
                  <a:lnTo>
                    <a:pt x="1925492" y="129671"/>
                  </a:lnTo>
                  <a:lnTo>
                    <a:pt x="1898380" y="92805"/>
                  </a:lnTo>
                  <a:lnTo>
                    <a:pt x="1866798" y="61159"/>
                  </a:lnTo>
                  <a:lnTo>
                    <a:pt x="1831315" y="35394"/>
                  </a:lnTo>
                  <a:lnTo>
                    <a:pt x="1792498" y="16171"/>
                  </a:lnTo>
                  <a:lnTo>
                    <a:pt x="1750915" y="4153"/>
                  </a:lnTo>
                  <a:lnTo>
                    <a:pt x="170713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11">
              <a:extLst>
                <a:ext uri="{FF2B5EF4-FFF2-40B4-BE49-F238E27FC236}">
                  <a16:creationId xmlns:a16="http://schemas.microsoft.com/office/drawing/2014/main" id="{B1F5412B-10FD-75AB-9761-F1DDBBA95A0B}"/>
                </a:ext>
              </a:extLst>
            </p:cNvPr>
            <p:cNvSpPr/>
            <p:nvPr/>
          </p:nvSpPr>
          <p:spPr>
            <a:xfrm>
              <a:off x="8609838" y="2939287"/>
              <a:ext cx="1978660" cy="878840"/>
            </a:xfrm>
            <a:custGeom>
              <a:avLst/>
              <a:gdLst/>
              <a:ahLst/>
              <a:cxnLst/>
              <a:rect l="l" t="t" r="r" b="b"/>
              <a:pathLst>
                <a:path w="1978659" h="878839">
                  <a:moveTo>
                    <a:pt x="1707768" y="0"/>
                  </a:moveTo>
                  <a:lnTo>
                    <a:pt x="0" y="0"/>
                  </a:lnTo>
                  <a:lnTo>
                    <a:pt x="43787" y="4153"/>
                  </a:lnTo>
                  <a:lnTo>
                    <a:pt x="85320" y="16171"/>
                  </a:lnTo>
                  <a:lnTo>
                    <a:pt x="124045" y="35394"/>
                  </a:lnTo>
                  <a:lnTo>
                    <a:pt x="159406" y="61159"/>
                  </a:lnTo>
                  <a:lnTo>
                    <a:pt x="190849" y="92805"/>
                  </a:lnTo>
                  <a:lnTo>
                    <a:pt x="217819" y="129671"/>
                  </a:lnTo>
                  <a:lnTo>
                    <a:pt x="239761" y="171095"/>
                  </a:lnTo>
                  <a:lnTo>
                    <a:pt x="256121" y="216416"/>
                  </a:lnTo>
                  <a:lnTo>
                    <a:pt x="266344" y="264972"/>
                  </a:lnTo>
                  <a:lnTo>
                    <a:pt x="269875" y="316102"/>
                  </a:lnTo>
                  <a:lnTo>
                    <a:pt x="269875" y="878839"/>
                  </a:lnTo>
                  <a:lnTo>
                    <a:pt x="1978659" y="878839"/>
                  </a:lnTo>
                  <a:lnTo>
                    <a:pt x="1978659" y="316102"/>
                  </a:lnTo>
                  <a:lnTo>
                    <a:pt x="1975100" y="264972"/>
                  </a:lnTo>
                  <a:lnTo>
                    <a:pt x="1964800" y="216416"/>
                  </a:lnTo>
                  <a:lnTo>
                    <a:pt x="1948327" y="171095"/>
                  </a:lnTo>
                  <a:lnTo>
                    <a:pt x="1926246" y="129671"/>
                  </a:lnTo>
                  <a:lnTo>
                    <a:pt x="1899126" y="92805"/>
                  </a:lnTo>
                  <a:lnTo>
                    <a:pt x="1867532" y="61159"/>
                  </a:lnTo>
                  <a:lnTo>
                    <a:pt x="1832033" y="35394"/>
                  </a:lnTo>
                  <a:lnTo>
                    <a:pt x="1793195" y="16171"/>
                  </a:lnTo>
                  <a:lnTo>
                    <a:pt x="1751584" y="4153"/>
                  </a:lnTo>
                  <a:lnTo>
                    <a:pt x="1707768" y="0"/>
                  </a:lnTo>
                  <a:close/>
                </a:path>
              </a:pathLst>
            </a:custGeom>
            <a:solidFill>
              <a:srgbClr val="000000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12">
              <a:extLst>
                <a:ext uri="{FF2B5EF4-FFF2-40B4-BE49-F238E27FC236}">
                  <a16:creationId xmlns:a16="http://schemas.microsoft.com/office/drawing/2014/main" id="{CA4EFC11-5EFC-70BE-27DA-772C2EE05CE4}"/>
                </a:ext>
              </a:extLst>
            </p:cNvPr>
            <p:cNvSpPr/>
            <p:nvPr/>
          </p:nvSpPr>
          <p:spPr>
            <a:xfrm>
              <a:off x="5287772" y="2943097"/>
              <a:ext cx="1978025" cy="878840"/>
            </a:xfrm>
            <a:custGeom>
              <a:avLst/>
              <a:gdLst/>
              <a:ahLst/>
              <a:cxnLst/>
              <a:rect l="l" t="t" r="r" b="b"/>
              <a:pathLst>
                <a:path w="1978025" h="878839">
                  <a:moveTo>
                    <a:pt x="1708150" y="0"/>
                  </a:moveTo>
                  <a:lnTo>
                    <a:pt x="0" y="0"/>
                  </a:lnTo>
                  <a:lnTo>
                    <a:pt x="43781" y="4153"/>
                  </a:lnTo>
                  <a:lnTo>
                    <a:pt x="85364" y="16171"/>
                  </a:lnTo>
                  <a:lnTo>
                    <a:pt x="124181" y="35394"/>
                  </a:lnTo>
                  <a:lnTo>
                    <a:pt x="159664" y="61159"/>
                  </a:lnTo>
                  <a:lnTo>
                    <a:pt x="191246" y="92805"/>
                  </a:lnTo>
                  <a:lnTo>
                    <a:pt x="218358" y="129671"/>
                  </a:lnTo>
                  <a:lnTo>
                    <a:pt x="240434" y="171095"/>
                  </a:lnTo>
                  <a:lnTo>
                    <a:pt x="256905" y="216416"/>
                  </a:lnTo>
                  <a:lnTo>
                    <a:pt x="267204" y="264972"/>
                  </a:lnTo>
                  <a:lnTo>
                    <a:pt x="270763" y="316102"/>
                  </a:lnTo>
                  <a:lnTo>
                    <a:pt x="270763" y="878840"/>
                  </a:lnTo>
                  <a:lnTo>
                    <a:pt x="1977898" y="878840"/>
                  </a:lnTo>
                  <a:lnTo>
                    <a:pt x="1977898" y="316102"/>
                  </a:lnTo>
                  <a:lnTo>
                    <a:pt x="1974370" y="264972"/>
                  </a:lnTo>
                  <a:lnTo>
                    <a:pt x="1964157" y="216416"/>
                  </a:lnTo>
                  <a:lnTo>
                    <a:pt x="1947811" y="171095"/>
                  </a:lnTo>
                  <a:lnTo>
                    <a:pt x="1925886" y="129671"/>
                  </a:lnTo>
                  <a:lnTo>
                    <a:pt x="1898935" y="92805"/>
                  </a:lnTo>
                  <a:lnTo>
                    <a:pt x="1867511" y="61159"/>
                  </a:lnTo>
                  <a:lnTo>
                    <a:pt x="1832167" y="35394"/>
                  </a:lnTo>
                  <a:lnTo>
                    <a:pt x="1793457" y="16171"/>
                  </a:lnTo>
                  <a:lnTo>
                    <a:pt x="1751933" y="4153"/>
                  </a:lnTo>
                  <a:lnTo>
                    <a:pt x="17081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13">
              <a:extLst>
                <a:ext uri="{FF2B5EF4-FFF2-40B4-BE49-F238E27FC236}">
                  <a16:creationId xmlns:a16="http://schemas.microsoft.com/office/drawing/2014/main" id="{05EAC8B4-3171-6EDA-6C23-27A2ABEDF8B1}"/>
                </a:ext>
              </a:extLst>
            </p:cNvPr>
            <p:cNvSpPr/>
            <p:nvPr/>
          </p:nvSpPr>
          <p:spPr>
            <a:xfrm>
              <a:off x="5289296" y="2939287"/>
              <a:ext cx="1978025" cy="878840"/>
            </a:xfrm>
            <a:custGeom>
              <a:avLst/>
              <a:gdLst/>
              <a:ahLst/>
              <a:cxnLst/>
              <a:rect l="l" t="t" r="r" b="b"/>
              <a:pathLst>
                <a:path w="1978025" h="878839">
                  <a:moveTo>
                    <a:pt x="1708150" y="0"/>
                  </a:moveTo>
                  <a:lnTo>
                    <a:pt x="0" y="0"/>
                  </a:lnTo>
                  <a:lnTo>
                    <a:pt x="43781" y="4153"/>
                  </a:lnTo>
                  <a:lnTo>
                    <a:pt x="85364" y="16171"/>
                  </a:lnTo>
                  <a:lnTo>
                    <a:pt x="124181" y="35394"/>
                  </a:lnTo>
                  <a:lnTo>
                    <a:pt x="159664" y="61159"/>
                  </a:lnTo>
                  <a:lnTo>
                    <a:pt x="191246" y="92805"/>
                  </a:lnTo>
                  <a:lnTo>
                    <a:pt x="218358" y="129671"/>
                  </a:lnTo>
                  <a:lnTo>
                    <a:pt x="240434" y="171095"/>
                  </a:lnTo>
                  <a:lnTo>
                    <a:pt x="256905" y="216416"/>
                  </a:lnTo>
                  <a:lnTo>
                    <a:pt x="267204" y="264972"/>
                  </a:lnTo>
                  <a:lnTo>
                    <a:pt x="270763" y="316102"/>
                  </a:lnTo>
                  <a:lnTo>
                    <a:pt x="270763" y="878839"/>
                  </a:lnTo>
                  <a:lnTo>
                    <a:pt x="1977898" y="878839"/>
                  </a:lnTo>
                  <a:lnTo>
                    <a:pt x="1977898" y="316102"/>
                  </a:lnTo>
                  <a:lnTo>
                    <a:pt x="1974370" y="264972"/>
                  </a:lnTo>
                  <a:lnTo>
                    <a:pt x="1964157" y="216416"/>
                  </a:lnTo>
                  <a:lnTo>
                    <a:pt x="1947811" y="171095"/>
                  </a:lnTo>
                  <a:lnTo>
                    <a:pt x="1925886" y="129671"/>
                  </a:lnTo>
                  <a:lnTo>
                    <a:pt x="1898935" y="92805"/>
                  </a:lnTo>
                  <a:lnTo>
                    <a:pt x="1867511" y="61159"/>
                  </a:lnTo>
                  <a:lnTo>
                    <a:pt x="1832167" y="35394"/>
                  </a:lnTo>
                  <a:lnTo>
                    <a:pt x="1793457" y="16171"/>
                  </a:lnTo>
                  <a:lnTo>
                    <a:pt x="1751933" y="4153"/>
                  </a:lnTo>
                  <a:lnTo>
                    <a:pt x="1708150" y="0"/>
                  </a:lnTo>
                  <a:close/>
                </a:path>
              </a:pathLst>
            </a:custGeom>
            <a:solidFill>
              <a:srgbClr val="000000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14">
              <a:extLst>
                <a:ext uri="{FF2B5EF4-FFF2-40B4-BE49-F238E27FC236}">
                  <a16:creationId xmlns:a16="http://schemas.microsoft.com/office/drawing/2014/main" id="{3C6E83B9-4FBF-3B27-32F4-A96E749BD815}"/>
                </a:ext>
              </a:extLst>
            </p:cNvPr>
            <p:cNvSpPr/>
            <p:nvPr/>
          </p:nvSpPr>
          <p:spPr>
            <a:xfrm>
              <a:off x="1969770" y="2943097"/>
              <a:ext cx="1978025" cy="878840"/>
            </a:xfrm>
            <a:custGeom>
              <a:avLst/>
              <a:gdLst/>
              <a:ahLst/>
              <a:cxnLst/>
              <a:rect l="l" t="t" r="r" b="b"/>
              <a:pathLst>
                <a:path w="1978025" h="878839">
                  <a:moveTo>
                    <a:pt x="1707133" y="0"/>
                  </a:moveTo>
                  <a:lnTo>
                    <a:pt x="0" y="0"/>
                  </a:lnTo>
                  <a:lnTo>
                    <a:pt x="43752" y="4153"/>
                  </a:lnTo>
                  <a:lnTo>
                    <a:pt x="85258" y="16171"/>
                  </a:lnTo>
                  <a:lnTo>
                    <a:pt x="123961" y="35394"/>
                  </a:lnTo>
                  <a:lnTo>
                    <a:pt x="159306" y="61159"/>
                  </a:lnTo>
                  <a:lnTo>
                    <a:pt x="190738" y="92805"/>
                  </a:lnTo>
                  <a:lnTo>
                    <a:pt x="217700" y="129671"/>
                  </a:lnTo>
                  <a:lnTo>
                    <a:pt x="239637" y="171095"/>
                  </a:lnTo>
                  <a:lnTo>
                    <a:pt x="255995" y="216416"/>
                  </a:lnTo>
                  <a:lnTo>
                    <a:pt x="266217" y="264972"/>
                  </a:lnTo>
                  <a:lnTo>
                    <a:pt x="269748" y="316102"/>
                  </a:lnTo>
                  <a:lnTo>
                    <a:pt x="269748" y="878840"/>
                  </a:lnTo>
                  <a:lnTo>
                    <a:pt x="1977897" y="878840"/>
                  </a:lnTo>
                  <a:lnTo>
                    <a:pt x="1977897" y="316102"/>
                  </a:lnTo>
                  <a:lnTo>
                    <a:pt x="1974338" y="264972"/>
                  </a:lnTo>
                  <a:lnTo>
                    <a:pt x="1964039" y="216416"/>
                  </a:lnTo>
                  <a:lnTo>
                    <a:pt x="1947568" y="171095"/>
                  </a:lnTo>
                  <a:lnTo>
                    <a:pt x="1925492" y="129671"/>
                  </a:lnTo>
                  <a:lnTo>
                    <a:pt x="1898380" y="92805"/>
                  </a:lnTo>
                  <a:lnTo>
                    <a:pt x="1866798" y="61159"/>
                  </a:lnTo>
                  <a:lnTo>
                    <a:pt x="1831315" y="35394"/>
                  </a:lnTo>
                  <a:lnTo>
                    <a:pt x="1792498" y="16171"/>
                  </a:lnTo>
                  <a:lnTo>
                    <a:pt x="1750915" y="4153"/>
                  </a:lnTo>
                  <a:lnTo>
                    <a:pt x="17071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15">
              <a:extLst>
                <a:ext uri="{FF2B5EF4-FFF2-40B4-BE49-F238E27FC236}">
                  <a16:creationId xmlns:a16="http://schemas.microsoft.com/office/drawing/2014/main" id="{2FB473DA-F260-1E00-A381-FBC54532D2EB}"/>
                </a:ext>
              </a:extLst>
            </p:cNvPr>
            <p:cNvSpPr/>
            <p:nvPr/>
          </p:nvSpPr>
          <p:spPr>
            <a:xfrm>
              <a:off x="1973579" y="2939287"/>
              <a:ext cx="1978660" cy="878840"/>
            </a:xfrm>
            <a:custGeom>
              <a:avLst/>
              <a:gdLst/>
              <a:ahLst/>
              <a:cxnLst/>
              <a:rect l="l" t="t" r="r" b="b"/>
              <a:pathLst>
                <a:path w="1978660" h="878839">
                  <a:moveTo>
                    <a:pt x="1707769" y="0"/>
                  </a:moveTo>
                  <a:lnTo>
                    <a:pt x="0" y="0"/>
                  </a:lnTo>
                  <a:lnTo>
                    <a:pt x="43787" y="4153"/>
                  </a:lnTo>
                  <a:lnTo>
                    <a:pt x="85320" y="16171"/>
                  </a:lnTo>
                  <a:lnTo>
                    <a:pt x="124045" y="35394"/>
                  </a:lnTo>
                  <a:lnTo>
                    <a:pt x="159406" y="61159"/>
                  </a:lnTo>
                  <a:lnTo>
                    <a:pt x="190849" y="92805"/>
                  </a:lnTo>
                  <a:lnTo>
                    <a:pt x="217819" y="129671"/>
                  </a:lnTo>
                  <a:lnTo>
                    <a:pt x="239761" y="171095"/>
                  </a:lnTo>
                  <a:lnTo>
                    <a:pt x="256121" y="216416"/>
                  </a:lnTo>
                  <a:lnTo>
                    <a:pt x="266344" y="264972"/>
                  </a:lnTo>
                  <a:lnTo>
                    <a:pt x="269875" y="316102"/>
                  </a:lnTo>
                  <a:lnTo>
                    <a:pt x="269875" y="878839"/>
                  </a:lnTo>
                  <a:lnTo>
                    <a:pt x="1978659" y="878839"/>
                  </a:lnTo>
                  <a:lnTo>
                    <a:pt x="1978659" y="316102"/>
                  </a:lnTo>
                  <a:lnTo>
                    <a:pt x="1975100" y="264972"/>
                  </a:lnTo>
                  <a:lnTo>
                    <a:pt x="1964800" y="216416"/>
                  </a:lnTo>
                  <a:lnTo>
                    <a:pt x="1948327" y="171095"/>
                  </a:lnTo>
                  <a:lnTo>
                    <a:pt x="1926246" y="129671"/>
                  </a:lnTo>
                  <a:lnTo>
                    <a:pt x="1899126" y="92805"/>
                  </a:lnTo>
                  <a:lnTo>
                    <a:pt x="1867532" y="61159"/>
                  </a:lnTo>
                  <a:lnTo>
                    <a:pt x="1832033" y="35394"/>
                  </a:lnTo>
                  <a:lnTo>
                    <a:pt x="1793195" y="16171"/>
                  </a:lnTo>
                  <a:lnTo>
                    <a:pt x="1751584" y="4153"/>
                  </a:lnTo>
                  <a:lnTo>
                    <a:pt x="1707769" y="0"/>
                  </a:lnTo>
                  <a:close/>
                </a:path>
              </a:pathLst>
            </a:custGeom>
            <a:solidFill>
              <a:srgbClr val="38AA00">
                <a:alpha val="4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16">
              <a:extLst>
                <a:ext uri="{FF2B5EF4-FFF2-40B4-BE49-F238E27FC236}">
                  <a16:creationId xmlns:a16="http://schemas.microsoft.com/office/drawing/2014/main" id="{7F9F3866-98AC-4283-17C3-9A8E12975767}"/>
                </a:ext>
              </a:extLst>
            </p:cNvPr>
            <p:cNvSpPr/>
            <p:nvPr/>
          </p:nvSpPr>
          <p:spPr>
            <a:xfrm>
              <a:off x="1247394" y="3843528"/>
              <a:ext cx="9819640" cy="3708401"/>
            </a:xfrm>
            <a:custGeom>
              <a:avLst/>
              <a:gdLst/>
              <a:ahLst/>
              <a:cxnLst/>
              <a:rect l="l" t="t" r="r" b="b"/>
              <a:pathLst>
                <a:path w="9819640" h="3708400">
                  <a:moveTo>
                    <a:pt x="9201150" y="0"/>
                  </a:moveTo>
                  <a:lnTo>
                    <a:pt x="617982" y="0"/>
                  </a:lnTo>
                  <a:lnTo>
                    <a:pt x="569693" y="1859"/>
                  </a:lnTo>
                  <a:lnTo>
                    <a:pt x="522421" y="7346"/>
                  </a:lnTo>
                  <a:lnTo>
                    <a:pt x="476301" y="16324"/>
                  </a:lnTo>
                  <a:lnTo>
                    <a:pt x="431471" y="28654"/>
                  </a:lnTo>
                  <a:lnTo>
                    <a:pt x="388069" y="44199"/>
                  </a:lnTo>
                  <a:lnTo>
                    <a:pt x="346232" y="62821"/>
                  </a:lnTo>
                  <a:lnTo>
                    <a:pt x="306098" y="84384"/>
                  </a:lnTo>
                  <a:lnTo>
                    <a:pt x="267804" y="108749"/>
                  </a:lnTo>
                  <a:lnTo>
                    <a:pt x="231488" y="135780"/>
                  </a:lnTo>
                  <a:lnTo>
                    <a:pt x="197286" y="165338"/>
                  </a:lnTo>
                  <a:lnTo>
                    <a:pt x="165338" y="197286"/>
                  </a:lnTo>
                  <a:lnTo>
                    <a:pt x="135780" y="231488"/>
                  </a:lnTo>
                  <a:lnTo>
                    <a:pt x="108749" y="267804"/>
                  </a:lnTo>
                  <a:lnTo>
                    <a:pt x="84384" y="306098"/>
                  </a:lnTo>
                  <a:lnTo>
                    <a:pt x="62821" y="346232"/>
                  </a:lnTo>
                  <a:lnTo>
                    <a:pt x="44199" y="388069"/>
                  </a:lnTo>
                  <a:lnTo>
                    <a:pt x="28654" y="431471"/>
                  </a:lnTo>
                  <a:lnTo>
                    <a:pt x="16324" y="476301"/>
                  </a:lnTo>
                  <a:lnTo>
                    <a:pt x="7346" y="522421"/>
                  </a:lnTo>
                  <a:lnTo>
                    <a:pt x="1859" y="569693"/>
                  </a:lnTo>
                  <a:lnTo>
                    <a:pt x="0" y="617981"/>
                  </a:lnTo>
                  <a:lnTo>
                    <a:pt x="0" y="3089910"/>
                  </a:lnTo>
                  <a:lnTo>
                    <a:pt x="1859" y="3138198"/>
                  </a:lnTo>
                  <a:lnTo>
                    <a:pt x="7346" y="3185470"/>
                  </a:lnTo>
                  <a:lnTo>
                    <a:pt x="16324" y="3231590"/>
                  </a:lnTo>
                  <a:lnTo>
                    <a:pt x="28654" y="3276420"/>
                  </a:lnTo>
                  <a:lnTo>
                    <a:pt x="44199" y="3319822"/>
                  </a:lnTo>
                  <a:lnTo>
                    <a:pt x="62821" y="3361659"/>
                  </a:lnTo>
                  <a:lnTo>
                    <a:pt x="84384" y="3401793"/>
                  </a:lnTo>
                  <a:lnTo>
                    <a:pt x="108749" y="3440087"/>
                  </a:lnTo>
                  <a:lnTo>
                    <a:pt x="135780" y="3476403"/>
                  </a:lnTo>
                  <a:lnTo>
                    <a:pt x="165338" y="3510605"/>
                  </a:lnTo>
                  <a:lnTo>
                    <a:pt x="197286" y="3542553"/>
                  </a:lnTo>
                  <a:lnTo>
                    <a:pt x="231488" y="3572111"/>
                  </a:lnTo>
                  <a:lnTo>
                    <a:pt x="267804" y="3599142"/>
                  </a:lnTo>
                  <a:lnTo>
                    <a:pt x="306098" y="3623507"/>
                  </a:lnTo>
                  <a:lnTo>
                    <a:pt x="346232" y="3645070"/>
                  </a:lnTo>
                  <a:lnTo>
                    <a:pt x="388069" y="3663692"/>
                  </a:lnTo>
                  <a:lnTo>
                    <a:pt x="431471" y="3679237"/>
                  </a:lnTo>
                  <a:lnTo>
                    <a:pt x="476301" y="3691567"/>
                  </a:lnTo>
                  <a:lnTo>
                    <a:pt x="522421" y="3700545"/>
                  </a:lnTo>
                  <a:lnTo>
                    <a:pt x="569693" y="3706032"/>
                  </a:lnTo>
                  <a:lnTo>
                    <a:pt x="617982" y="3707892"/>
                  </a:lnTo>
                  <a:lnTo>
                    <a:pt x="9201150" y="3707892"/>
                  </a:lnTo>
                  <a:lnTo>
                    <a:pt x="9249438" y="3706032"/>
                  </a:lnTo>
                  <a:lnTo>
                    <a:pt x="9296710" y="3700545"/>
                  </a:lnTo>
                  <a:lnTo>
                    <a:pt x="9342830" y="3691567"/>
                  </a:lnTo>
                  <a:lnTo>
                    <a:pt x="9387660" y="3679237"/>
                  </a:lnTo>
                  <a:lnTo>
                    <a:pt x="9431062" y="3663692"/>
                  </a:lnTo>
                  <a:lnTo>
                    <a:pt x="9472899" y="3645070"/>
                  </a:lnTo>
                  <a:lnTo>
                    <a:pt x="9513033" y="3623507"/>
                  </a:lnTo>
                  <a:lnTo>
                    <a:pt x="9551327" y="3599142"/>
                  </a:lnTo>
                  <a:lnTo>
                    <a:pt x="9587643" y="3572111"/>
                  </a:lnTo>
                  <a:lnTo>
                    <a:pt x="9621845" y="3542553"/>
                  </a:lnTo>
                  <a:lnTo>
                    <a:pt x="9653793" y="3510605"/>
                  </a:lnTo>
                  <a:lnTo>
                    <a:pt x="9683351" y="3476403"/>
                  </a:lnTo>
                  <a:lnTo>
                    <a:pt x="9710382" y="3440087"/>
                  </a:lnTo>
                  <a:lnTo>
                    <a:pt x="9734747" y="3401793"/>
                  </a:lnTo>
                  <a:lnTo>
                    <a:pt x="9756310" y="3361659"/>
                  </a:lnTo>
                  <a:lnTo>
                    <a:pt x="9774932" y="3319822"/>
                  </a:lnTo>
                  <a:lnTo>
                    <a:pt x="9790477" y="3276420"/>
                  </a:lnTo>
                  <a:lnTo>
                    <a:pt x="9802807" y="3231590"/>
                  </a:lnTo>
                  <a:lnTo>
                    <a:pt x="9811785" y="3185470"/>
                  </a:lnTo>
                  <a:lnTo>
                    <a:pt x="9817272" y="3138198"/>
                  </a:lnTo>
                  <a:lnTo>
                    <a:pt x="9819132" y="3089910"/>
                  </a:lnTo>
                  <a:lnTo>
                    <a:pt x="9819132" y="617981"/>
                  </a:lnTo>
                  <a:lnTo>
                    <a:pt x="9817272" y="569693"/>
                  </a:lnTo>
                  <a:lnTo>
                    <a:pt x="9811785" y="522421"/>
                  </a:lnTo>
                  <a:lnTo>
                    <a:pt x="9802807" y="476301"/>
                  </a:lnTo>
                  <a:lnTo>
                    <a:pt x="9790477" y="431471"/>
                  </a:lnTo>
                  <a:lnTo>
                    <a:pt x="9774932" y="388069"/>
                  </a:lnTo>
                  <a:lnTo>
                    <a:pt x="9756310" y="346232"/>
                  </a:lnTo>
                  <a:lnTo>
                    <a:pt x="9734747" y="306098"/>
                  </a:lnTo>
                  <a:lnTo>
                    <a:pt x="9710382" y="267804"/>
                  </a:lnTo>
                  <a:lnTo>
                    <a:pt x="9683351" y="231488"/>
                  </a:lnTo>
                  <a:lnTo>
                    <a:pt x="9653793" y="197286"/>
                  </a:lnTo>
                  <a:lnTo>
                    <a:pt x="9621845" y="165338"/>
                  </a:lnTo>
                  <a:lnTo>
                    <a:pt x="9587643" y="135780"/>
                  </a:lnTo>
                  <a:lnTo>
                    <a:pt x="9551327" y="108749"/>
                  </a:lnTo>
                  <a:lnTo>
                    <a:pt x="9513033" y="84384"/>
                  </a:lnTo>
                  <a:lnTo>
                    <a:pt x="9472899" y="62821"/>
                  </a:lnTo>
                  <a:lnTo>
                    <a:pt x="9431062" y="44199"/>
                  </a:lnTo>
                  <a:lnTo>
                    <a:pt x="9387660" y="28654"/>
                  </a:lnTo>
                  <a:lnTo>
                    <a:pt x="9342830" y="16324"/>
                  </a:lnTo>
                  <a:lnTo>
                    <a:pt x="9296710" y="7346"/>
                  </a:lnTo>
                  <a:lnTo>
                    <a:pt x="9249438" y="1859"/>
                  </a:lnTo>
                  <a:lnTo>
                    <a:pt x="920115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17">
              <a:extLst>
                <a:ext uri="{FF2B5EF4-FFF2-40B4-BE49-F238E27FC236}">
                  <a16:creationId xmlns:a16="http://schemas.microsoft.com/office/drawing/2014/main" id="{B0AAC6B1-5689-EB4A-C0F0-93E1A015073E}"/>
                </a:ext>
              </a:extLst>
            </p:cNvPr>
            <p:cNvSpPr/>
            <p:nvPr/>
          </p:nvSpPr>
          <p:spPr>
            <a:xfrm>
              <a:off x="1711705" y="3822192"/>
              <a:ext cx="1708786" cy="817879"/>
            </a:xfrm>
            <a:custGeom>
              <a:avLst/>
              <a:gdLst/>
              <a:ahLst/>
              <a:cxnLst/>
              <a:rect l="l" t="t" r="r" b="b"/>
              <a:pathLst>
                <a:path w="1708785" h="817879">
                  <a:moveTo>
                    <a:pt x="1708658" y="0"/>
                  </a:moveTo>
                  <a:lnTo>
                    <a:pt x="0" y="0"/>
                  </a:lnTo>
                  <a:lnTo>
                    <a:pt x="0" y="80136"/>
                  </a:lnTo>
                  <a:lnTo>
                    <a:pt x="6365" y="128793"/>
                  </a:lnTo>
                  <a:lnTo>
                    <a:pt x="23780" y="178022"/>
                  </a:lnTo>
                  <a:lnTo>
                    <a:pt x="49720" y="222154"/>
                  </a:lnTo>
                  <a:lnTo>
                    <a:pt x="81661" y="255524"/>
                  </a:lnTo>
                  <a:lnTo>
                    <a:pt x="773938" y="792479"/>
                  </a:lnTo>
                  <a:lnTo>
                    <a:pt x="811450" y="811164"/>
                  </a:lnTo>
                  <a:lnTo>
                    <a:pt x="854582" y="817372"/>
                  </a:lnTo>
                  <a:lnTo>
                    <a:pt x="876446" y="815822"/>
                  </a:lnTo>
                  <a:lnTo>
                    <a:pt x="917840" y="803388"/>
                  </a:lnTo>
                  <a:lnTo>
                    <a:pt x="1626996" y="255524"/>
                  </a:lnTo>
                  <a:lnTo>
                    <a:pt x="1658937" y="222154"/>
                  </a:lnTo>
                  <a:lnTo>
                    <a:pt x="1684877" y="178022"/>
                  </a:lnTo>
                  <a:lnTo>
                    <a:pt x="1702292" y="128793"/>
                  </a:lnTo>
                  <a:lnTo>
                    <a:pt x="1708658" y="80136"/>
                  </a:lnTo>
                  <a:lnTo>
                    <a:pt x="1708658" y="0"/>
                  </a:lnTo>
                  <a:close/>
                </a:path>
              </a:pathLst>
            </a:custGeom>
            <a:solidFill>
              <a:srgbClr val="585858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18">
              <a:extLst>
                <a:ext uri="{FF2B5EF4-FFF2-40B4-BE49-F238E27FC236}">
                  <a16:creationId xmlns:a16="http://schemas.microsoft.com/office/drawing/2014/main" id="{700D92A6-EAB4-4778-6BEB-915A37E01163}"/>
                </a:ext>
              </a:extLst>
            </p:cNvPr>
            <p:cNvSpPr/>
            <p:nvPr/>
          </p:nvSpPr>
          <p:spPr>
            <a:xfrm>
              <a:off x="1711705" y="2943097"/>
              <a:ext cx="1978660" cy="1617345"/>
            </a:xfrm>
            <a:custGeom>
              <a:avLst/>
              <a:gdLst/>
              <a:ahLst/>
              <a:cxnLst/>
              <a:rect l="l" t="t" r="r" b="b"/>
              <a:pathLst>
                <a:path w="1978660" h="1617345">
                  <a:moveTo>
                    <a:pt x="1978659" y="0"/>
                  </a:moveTo>
                  <a:lnTo>
                    <a:pt x="270891" y="0"/>
                  </a:lnTo>
                  <a:lnTo>
                    <a:pt x="227075" y="4156"/>
                  </a:lnTo>
                  <a:lnTo>
                    <a:pt x="185464" y="16183"/>
                  </a:lnTo>
                  <a:lnTo>
                    <a:pt x="146626" y="35418"/>
                  </a:lnTo>
                  <a:lnTo>
                    <a:pt x="111127" y="61195"/>
                  </a:lnTo>
                  <a:lnTo>
                    <a:pt x="79533" y="92852"/>
                  </a:lnTo>
                  <a:lnTo>
                    <a:pt x="52413" y="129725"/>
                  </a:lnTo>
                  <a:lnTo>
                    <a:pt x="30332" y="171151"/>
                  </a:lnTo>
                  <a:lnTo>
                    <a:pt x="13859" y="216464"/>
                  </a:lnTo>
                  <a:lnTo>
                    <a:pt x="3559" y="265003"/>
                  </a:lnTo>
                  <a:lnTo>
                    <a:pt x="0" y="316102"/>
                  </a:lnTo>
                  <a:lnTo>
                    <a:pt x="0" y="879094"/>
                  </a:lnTo>
                  <a:lnTo>
                    <a:pt x="6365" y="927750"/>
                  </a:lnTo>
                  <a:lnTo>
                    <a:pt x="23780" y="976979"/>
                  </a:lnTo>
                  <a:lnTo>
                    <a:pt x="49720" y="1021111"/>
                  </a:lnTo>
                  <a:lnTo>
                    <a:pt x="81661" y="1054480"/>
                  </a:lnTo>
                  <a:lnTo>
                    <a:pt x="774064" y="1591818"/>
                  </a:lnTo>
                  <a:lnTo>
                    <a:pt x="811583" y="1610534"/>
                  </a:lnTo>
                  <a:lnTo>
                    <a:pt x="854567" y="1616773"/>
                  </a:lnTo>
                  <a:lnTo>
                    <a:pt x="897812" y="1610534"/>
                  </a:lnTo>
                  <a:lnTo>
                    <a:pt x="936117" y="1591818"/>
                  </a:lnTo>
                  <a:lnTo>
                    <a:pt x="1627123" y="1054480"/>
                  </a:lnTo>
                  <a:lnTo>
                    <a:pt x="1659064" y="1021111"/>
                  </a:lnTo>
                  <a:lnTo>
                    <a:pt x="1685004" y="976979"/>
                  </a:lnTo>
                  <a:lnTo>
                    <a:pt x="1702419" y="927750"/>
                  </a:lnTo>
                  <a:lnTo>
                    <a:pt x="1708784" y="879094"/>
                  </a:lnTo>
                  <a:lnTo>
                    <a:pt x="1708784" y="316102"/>
                  </a:lnTo>
                  <a:lnTo>
                    <a:pt x="1712315" y="265003"/>
                  </a:lnTo>
                  <a:lnTo>
                    <a:pt x="1722538" y="216464"/>
                  </a:lnTo>
                  <a:lnTo>
                    <a:pt x="1738898" y="171151"/>
                  </a:lnTo>
                  <a:lnTo>
                    <a:pt x="1760840" y="129725"/>
                  </a:lnTo>
                  <a:lnTo>
                    <a:pt x="1787810" y="92852"/>
                  </a:lnTo>
                  <a:lnTo>
                    <a:pt x="1819253" y="61195"/>
                  </a:lnTo>
                  <a:lnTo>
                    <a:pt x="1854614" y="35418"/>
                  </a:lnTo>
                  <a:lnTo>
                    <a:pt x="1893339" y="16183"/>
                  </a:lnTo>
                  <a:lnTo>
                    <a:pt x="1934872" y="4156"/>
                  </a:lnTo>
                  <a:lnTo>
                    <a:pt x="1978659" y="0"/>
                  </a:lnTo>
                  <a:close/>
                </a:path>
              </a:pathLst>
            </a:custGeom>
            <a:solidFill>
              <a:srgbClr val="B735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19">
              <a:extLst>
                <a:ext uri="{FF2B5EF4-FFF2-40B4-BE49-F238E27FC236}">
                  <a16:creationId xmlns:a16="http://schemas.microsoft.com/office/drawing/2014/main" id="{021CDF8B-BC89-09C0-79ED-5941D01B6126}"/>
                </a:ext>
              </a:extLst>
            </p:cNvPr>
            <p:cNvSpPr/>
            <p:nvPr/>
          </p:nvSpPr>
          <p:spPr>
            <a:xfrm>
              <a:off x="1711705" y="2943097"/>
              <a:ext cx="1978660" cy="1617345"/>
            </a:xfrm>
            <a:custGeom>
              <a:avLst/>
              <a:gdLst/>
              <a:ahLst/>
              <a:cxnLst/>
              <a:rect l="l" t="t" r="r" b="b"/>
              <a:pathLst>
                <a:path w="1978660" h="1617345">
                  <a:moveTo>
                    <a:pt x="1978659" y="0"/>
                  </a:moveTo>
                  <a:lnTo>
                    <a:pt x="270891" y="0"/>
                  </a:lnTo>
                  <a:lnTo>
                    <a:pt x="227075" y="4156"/>
                  </a:lnTo>
                  <a:lnTo>
                    <a:pt x="185464" y="16183"/>
                  </a:lnTo>
                  <a:lnTo>
                    <a:pt x="146626" y="35418"/>
                  </a:lnTo>
                  <a:lnTo>
                    <a:pt x="111127" y="61195"/>
                  </a:lnTo>
                  <a:lnTo>
                    <a:pt x="79533" y="92852"/>
                  </a:lnTo>
                  <a:lnTo>
                    <a:pt x="52413" y="129725"/>
                  </a:lnTo>
                  <a:lnTo>
                    <a:pt x="30332" y="171151"/>
                  </a:lnTo>
                  <a:lnTo>
                    <a:pt x="13859" y="216464"/>
                  </a:lnTo>
                  <a:lnTo>
                    <a:pt x="3559" y="265003"/>
                  </a:lnTo>
                  <a:lnTo>
                    <a:pt x="0" y="316102"/>
                  </a:lnTo>
                  <a:lnTo>
                    <a:pt x="0" y="879094"/>
                  </a:lnTo>
                  <a:lnTo>
                    <a:pt x="6365" y="927750"/>
                  </a:lnTo>
                  <a:lnTo>
                    <a:pt x="23780" y="976979"/>
                  </a:lnTo>
                  <a:lnTo>
                    <a:pt x="49720" y="1021111"/>
                  </a:lnTo>
                  <a:lnTo>
                    <a:pt x="81661" y="1054480"/>
                  </a:lnTo>
                  <a:lnTo>
                    <a:pt x="774064" y="1591818"/>
                  </a:lnTo>
                  <a:lnTo>
                    <a:pt x="811583" y="1610534"/>
                  </a:lnTo>
                  <a:lnTo>
                    <a:pt x="854567" y="1616773"/>
                  </a:lnTo>
                  <a:lnTo>
                    <a:pt x="897812" y="1610534"/>
                  </a:lnTo>
                  <a:lnTo>
                    <a:pt x="936117" y="1591818"/>
                  </a:lnTo>
                  <a:lnTo>
                    <a:pt x="1627123" y="1054480"/>
                  </a:lnTo>
                  <a:lnTo>
                    <a:pt x="1659064" y="1021111"/>
                  </a:lnTo>
                  <a:lnTo>
                    <a:pt x="1685004" y="976979"/>
                  </a:lnTo>
                  <a:lnTo>
                    <a:pt x="1702419" y="927750"/>
                  </a:lnTo>
                  <a:lnTo>
                    <a:pt x="1708784" y="879094"/>
                  </a:lnTo>
                  <a:lnTo>
                    <a:pt x="1708784" y="316102"/>
                  </a:lnTo>
                  <a:lnTo>
                    <a:pt x="1712315" y="265003"/>
                  </a:lnTo>
                  <a:lnTo>
                    <a:pt x="1722538" y="216464"/>
                  </a:lnTo>
                  <a:lnTo>
                    <a:pt x="1738898" y="171151"/>
                  </a:lnTo>
                  <a:lnTo>
                    <a:pt x="1760840" y="129725"/>
                  </a:lnTo>
                  <a:lnTo>
                    <a:pt x="1787810" y="92852"/>
                  </a:lnTo>
                  <a:lnTo>
                    <a:pt x="1819253" y="61195"/>
                  </a:lnTo>
                  <a:lnTo>
                    <a:pt x="1854614" y="35418"/>
                  </a:lnTo>
                  <a:lnTo>
                    <a:pt x="1893339" y="16183"/>
                  </a:lnTo>
                  <a:lnTo>
                    <a:pt x="1934872" y="4156"/>
                  </a:lnTo>
                  <a:lnTo>
                    <a:pt x="1978659" y="0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20">
              <a:extLst>
                <a:ext uri="{FF2B5EF4-FFF2-40B4-BE49-F238E27FC236}">
                  <a16:creationId xmlns:a16="http://schemas.microsoft.com/office/drawing/2014/main" id="{EEC39783-51F1-638B-DE7E-D2F081B06414}"/>
                </a:ext>
              </a:extLst>
            </p:cNvPr>
            <p:cNvSpPr/>
            <p:nvPr/>
          </p:nvSpPr>
          <p:spPr>
            <a:xfrm>
              <a:off x="5030723" y="3822192"/>
              <a:ext cx="1708150" cy="817879"/>
            </a:xfrm>
            <a:custGeom>
              <a:avLst/>
              <a:gdLst/>
              <a:ahLst/>
              <a:cxnLst/>
              <a:rect l="l" t="t" r="r" b="b"/>
              <a:pathLst>
                <a:path w="1708150" h="817879">
                  <a:moveTo>
                    <a:pt x="1707642" y="0"/>
                  </a:moveTo>
                  <a:lnTo>
                    <a:pt x="0" y="0"/>
                  </a:lnTo>
                  <a:lnTo>
                    <a:pt x="0" y="80136"/>
                  </a:lnTo>
                  <a:lnTo>
                    <a:pt x="6381" y="128793"/>
                  </a:lnTo>
                  <a:lnTo>
                    <a:pt x="23717" y="178022"/>
                  </a:lnTo>
                  <a:lnTo>
                    <a:pt x="49291" y="222154"/>
                  </a:lnTo>
                  <a:lnTo>
                    <a:pt x="80390" y="255524"/>
                  </a:lnTo>
                  <a:lnTo>
                    <a:pt x="772667" y="792479"/>
                  </a:lnTo>
                  <a:lnTo>
                    <a:pt x="810545" y="811164"/>
                  </a:lnTo>
                  <a:lnTo>
                    <a:pt x="853948" y="817372"/>
                  </a:lnTo>
                  <a:lnTo>
                    <a:pt x="875859" y="815822"/>
                  </a:lnTo>
                  <a:lnTo>
                    <a:pt x="917063" y="803388"/>
                  </a:lnTo>
                  <a:lnTo>
                    <a:pt x="1627251" y="255524"/>
                  </a:lnTo>
                  <a:lnTo>
                    <a:pt x="1658350" y="222154"/>
                  </a:lnTo>
                  <a:lnTo>
                    <a:pt x="1683924" y="178022"/>
                  </a:lnTo>
                  <a:lnTo>
                    <a:pt x="1701260" y="128793"/>
                  </a:lnTo>
                  <a:lnTo>
                    <a:pt x="1707642" y="80136"/>
                  </a:lnTo>
                  <a:lnTo>
                    <a:pt x="1707642" y="0"/>
                  </a:lnTo>
                  <a:close/>
                </a:path>
              </a:pathLst>
            </a:custGeom>
            <a:solidFill>
              <a:srgbClr val="585858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21">
              <a:extLst>
                <a:ext uri="{FF2B5EF4-FFF2-40B4-BE49-F238E27FC236}">
                  <a16:creationId xmlns:a16="http://schemas.microsoft.com/office/drawing/2014/main" id="{F599C913-60A4-7F48-E1BD-D549805312E9}"/>
                </a:ext>
              </a:extLst>
            </p:cNvPr>
            <p:cNvSpPr/>
            <p:nvPr/>
          </p:nvSpPr>
          <p:spPr>
            <a:xfrm>
              <a:off x="5030723" y="2943097"/>
              <a:ext cx="1978660" cy="1617345"/>
            </a:xfrm>
            <a:custGeom>
              <a:avLst/>
              <a:gdLst/>
              <a:ahLst/>
              <a:cxnLst/>
              <a:rect l="l" t="t" r="r" b="b"/>
              <a:pathLst>
                <a:path w="1978659" h="1617345">
                  <a:moveTo>
                    <a:pt x="1978659" y="0"/>
                  </a:moveTo>
                  <a:lnTo>
                    <a:pt x="269748" y="0"/>
                  </a:lnTo>
                  <a:lnTo>
                    <a:pt x="225995" y="4156"/>
                  </a:lnTo>
                  <a:lnTo>
                    <a:pt x="184489" y="16183"/>
                  </a:lnTo>
                  <a:lnTo>
                    <a:pt x="145786" y="35418"/>
                  </a:lnTo>
                  <a:lnTo>
                    <a:pt x="110441" y="61195"/>
                  </a:lnTo>
                  <a:lnTo>
                    <a:pt x="79009" y="92852"/>
                  </a:lnTo>
                  <a:lnTo>
                    <a:pt x="52047" y="129725"/>
                  </a:lnTo>
                  <a:lnTo>
                    <a:pt x="30110" y="171151"/>
                  </a:lnTo>
                  <a:lnTo>
                    <a:pt x="13752" y="216464"/>
                  </a:lnTo>
                  <a:lnTo>
                    <a:pt x="3530" y="265003"/>
                  </a:lnTo>
                  <a:lnTo>
                    <a:pt x="0" y="316102"/>
                  </a:lnTo>
                  <a:lnTo>
                    <a:pt x="0" y="879094"/>
                  </a:lnTo>
                  <a:lnTo>
                    <a:pt x="6381" y="927750"/>
                  </a:lnTo>
                  <a:lnTo>
                    <a:pt x="23717" y="976979"/>
                  </a:lnTo>
                  <a:lnTo>
                    <a:pt x="49291" y="1021111"/>
                  </a:lnTo>
                  <a:lnTo>
                    <a:pt x="80390" y="1054480"/>
                  </a:lnTo>
                  <a:lnTo>
                    <a:pt x="772795" y="1591818"/>
                  </a:lnTo>
                  <a:lnTo>
                    <a:pt x="810529" y="1610534"/>
                  </a:lnTo>
                  <a:lnTo>
                    <a:pt x="853884" y="1616773"/>
                  </a:lnTo>
                  <a:lnTo>
                    <a:pt x="897239" y="1610534"/>
                  </a:lnTo>
                  <a:lnTo>
                    <a:pt x="934974" y="1591818"/>
                  </a:lnTo>
                  <a:lnTo>
                    <a:pt x="1627377" y="1054480"/>
                  </a:lnTo>
                  <a:lnTo>
                    <a:pt x="1658477" y="1021111"/>
                  </a:lnTo>
                  <a:lnTo>
                    <a:pt x="1684051" y="976979"/>
                  </a:lnTo>
                  <a:lnTo>
                    <a:pt x="1701387" y="927750"/>
                  </a:lnTo>
                  <a:lnTo>
                    <a:pt x="1707769" y="879094"/>
                  </a:lnTo>
                  <a:lnTo>
                    <a:pt x="1707769" y="316102"/>
                  </a:lnTo>
                  <a:lnTo>
                    <a:pt x="1711331" y="265003"/>
                  </a:lnTo>
                  <a:lnTo>
                    <a:pt x="1721640" y="216464"/>
                  </a:lnTo>
                  <a:lnTo>
                    <a:pt x="1738125" y="171151"/>
                  </a:lnTo>
                  <a:lnTo>
                    <a:pt x="1760218" y="129725"/>
                  </a:lnTo>
                  <a:lnTo>
                    <a:pt x="1787350" y="92852"/>
                  </a:lnTo>
                  <a:lnTo>
                    <a:pt x="1818950" y="61195"/>
                  </a:lnTo>
                  <a:lnTo>
                    <a:pt x="1854451" y="35418"/>
                  </a:lnTo>
                  <a:lnTo>
                    <a:pt x="1893282" y="16183"/>
                  </a:lnTo>
                  <a:lnTo>
                    <a:pt x="1934875" y="4156"/>
                  </a:lnTo>
                  <a:lnTo>
                    <a:pt x="1978659" y="0"/>
                  </a:lnTo>
                  <a:close/>
                </a:path>
              </a:pathLst>
            </a:custGeom>
            <a:solidFill>
              <a:srgbClr val="DB94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22">
              <a:extLst>
                <a:ext uri="{FF2B5EF4-FFF2-40B4-BE49-F238E27FC236}">
                  <a16:creationId xmlns:a16="http://schemas.microsoft.com/office/drawing/2014/main" id="{1CAF28B3-5E98-D2FF-0024-8CFF18898843}"/>
                </a:ext>
              </a:extLst>
            </p:cNvPr>
            <p:cNvSpPr/>
            <p:nvPr/>
          </p:nvSpPr>
          <p:spPr>
            <a:xfrm>
              <a:off x="5030723" y="2943097"/>
              <a:ext cx="1978660" cy="1617345"/>
            </a:xfrm>
            <a:custGeom>
              <a:avLst/>
              <a:gdLst/>
              <a:ahLst/>
              <a:cxnLst/>
              <a:rect l="l" t="t" r="r" b="b"/>
              <a:pathLst>
                <a:path w="1978659" h="1617345">
                  <a:moveTo>
                    <a:pt x="1978659" y="0"/>
                  </a:moveTo>
                  <a:lnTo>
                    <a:pt x="269748" y="0"/>
                  </a:lnTo>
                  <a:lnTo>
                    <a:pt x="225995" y="4156"/>
                  </a:lnTo>
                  <a:lnTo>
                    <a:pt x="184489" y="16183"/>
                  </a:lnTo>
                  <a:lnTo>
                    <a:pt x="145786" y="35418"/>
                  </a:lnTo>
                  <a:lnTo>
                    <a:pt x="110441" y="61195"/>
                  </a:lnTo>
                  <a:lnTo>
                    <a:pt x="79009" y="92852"/>
                  </a:lnTo>
                  <a:lnTo>
                    <a:pt x="52047" y="129725"/>
                  </a:lnTo>
                  <a:lnTo>
                    <a:pt x="30110" y="171151"/>
                  </a:lnTo>
                  <a:lnTo>
                    <a:pt x="13752" y="216464"/>
                  </a:lnTo>
                  <a:lnTo>
                    <a:pt x="3530" y="265003"/>
                  </a:lnTo>
                  <a:lnTo>
                    <a:pt x="0" y="316102"/>
                  </a:lnTo>
                  <a:lnTo>
                    <a:pt x="0" y="879094"/>
                  </a:lnTo>
                  <a:lnTo>
                    <a:pt x="6381" y="927750"/>
                  </a:lnTo>
                  <a:lnTo>
                    <a:pt x="23717" y="976979"/>
                  </a:lnTo>
                  <a:lnTo>
                    <a:pt x="49291" y="1021111"/>
                  </a:lnTo>
                  <a:lnTo>
                    <a:pt x="80390" y="1054480"/>
                  </a:lnTo>
                  <a:lnTo>
                    <a:pt x="772795" y="1591818"/>
                  </a:lnTo>
                  <a:lnTo>
                    <a:pt x="810529" y="1610534"/>
                  </a:lnTo>
                  <a:lnTo>
                    <a:pt x="853884" y="1616773"/>
                  </a:lnTo>
                  <a:lnTo>
                    <a:pt x="897239" y="1610534"/>
                  </a:lnTo>
                  <a:lnTo>
                    <a:pt x="934974" y="1591818"/>
                  </a:lnTo>
                  <a:lnTo>
                    <a:pt x="1627377" y="1054480"/>
                  </a:lnTo>
                  <a:lnTo>
                    <a:pt x="1658477" y="1021111"/>
                  </a:lnTo>
                  <a:lnTo>
                    <a:pt x="1684051" y="976979"/>
                  </a:lnTo>
                  <a:lnTo>
                    <a:pt x="1701387" y="927750"/>
                  </a:lnTo>
                  <a:lnTo>
                    <a:pt x="1707769" y="879094"/>
                  </a:lnTo>
                  <a:lnTo>
                    <a:pt x="1707769" y="316102"/>
                  </a:lnTo>
                  <a:lnTo>
                    <a:pt x="1711331" y="265003"/>
                  </a:lnTo>
                  <a:lnTo>
                    <a:pt x="1721640" y="216464"/>
                  </a:lnTo>
                  <a:lnTo>
                    <a:pt x="1738125" y="171151"/>
                  </a:lnTo>
                  <a:lnTo>
                    <a:pt x="1760218" y="129725"/>
                  </a:lnTo>
                  <a:lnTo>
                    <a:pt x="1787350" y="92852"/>
                  </a:lnTo>
                  <a:lnTo>
                    <a:pt x="1818950" y="61195"/>
                  </a:lnTo>
                  <a:lnTo>
                    <a:pt x="1854451" y="35418"/>
                  </a:lnTo>
                  <a:lnTo>
                    <a:pt x="1893282" y="16183"/>
                  </a:lnTo>
                  <a:lnTo>
                    <a:pt x="1934875" y="4156"/>
                  </a:lnTo>
                  <a:lnTo>
                    <a:pt x="197865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23">
              <a:extLst>
                <a:ext uri="{FF2B5EF4-FFF2-40B4-BE49-F238E27FC236}">
                  <a16:creationId xmlns:a16="http://schemas.microsoft.com/office/drawing/2014/main" id="{22B7562E-E719-659B-FE23-D63793C55312}"/>
                </a:ext>
              </a:extLst>
            </p:cNvPr>
            <p:cNvSpPr/>
            <p:nvPr/>
          </p:nvSpPr>
          <p:spPr>
            <a:xfrm>
              <a:off x="8348727" y="3822192"/>
              <a:ext cx="1708786" cy="817879"/>
            </a:xfrm>
            <a:custGeom>
              <a:avLst/>
              <a:gdLst/>
              <a:ahLst/>
              <a:cxnLst/>
              <a:rect l="l" t="t" r="r" b="b"/>
              <a:pathLst>
                <a:path w="1708784" h="817879">
                  <a:moveTo>
                    <a:pt x="1708657" y="0"/>
                  </a:moveTo>
                  <a:lnTo>
                    <a:pt x="0" y="0"/>
                  </a:lnTo>
                  <a:lnTo>
                    <a:pt x="0" y="80136"/>
                  </a:lnTo>
                  <a:lnTo>
                    <a:pt x="6365" y="128793"/>
                  </a:lnTo>
                  <a:lnTo>
                    <a:pt x="23780" y="178022"/>
                  </a:lnTo>
                  <a:lnTo>
                    <a:pt x="49720" y="222154"/>
                  </a:lnTo>
                  <a:lnTo>
                    <a:pt x="81660" y="255524"/>
                  </a:lnTo>
                  <a:lnTo>
                    <a:pt x="773938" y="792479"/>
                  </a:lnTo>
                  <a:lnTo>
                    <a:pt x="811450" y="811164"/>
                  </a:lnTo>
                  <a:lnTo>
                    <a:pt x="854582" y="817372"/>
                  </a:lnTo>
                  <a:lnTo>
                    <a:pt x="876446" y="815822"/>
                  </a:lnTo>
                  <a:lnTo>
                    <a:pt x="917840" y="803388"/>
                  </a:lnTo>
                  <a:lnTo>
                    <a:pt x="1626997" y="255524"/>
                  </a:lnTo>
                  <a:lnTo>
                    <a:pt x="1658937" y="222154"/>
                  </a:lnTo>
                  <a:lnTo>
                    <a:pt x="1684877" y="178022"/>
                  </a:lnTo>
                  <a:lnTo>
                    <a:pt x="1702292" y="128793"/>
                  </a:lnTo>
                  <a:lnTo>
                    <a:pt x="1708657" y="80136"/>
                  </a:lnTo>
                  <a:lnTo>
                    <a:pt x="1708657" y="0"/>
                  </a:lnTo>
                  <a:close/>
                </a:path>
              </a:pathLst>
            </a:custGeom>
            <a:solidFill>
              <a:srgbClr val="585858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24">
              <a:extLst>
                <a:ext uri="{FF2B5EF4-FFF2-40B4-BE49-F238E27FC236}">
                  <a16:creationId xmlns:a16="http://schemas.microsoft.com/office/drawing/2014/main" id="{DFE7EB51-6331-0AF4-A63D-27EB3F113834}"/>
                </a:ext>
              </a:extLst>
            </p:cNvPr>
            <p:cNvSpPr/>
            <p:nvPr/>
          </p:nvSpPr>
          <p:spPr>
            <a:xfrm>
              <a:off x="8348727" y="2943097"/>
              <a:ext cx="1978025" cy="1617345"/>
            </a:xfrm>
            <a:custGeom>
              <a:avLst/>
              <a:gdLst/>
              <a:ahLst/>
              <a:cxnLst/>
              <a:rect l="l" t="t" r="r" b="b"/>
              <a:pathLst>
                <a:path w="1978025" h="1617345">
                  <a:moveTo>
                    <a:pt x="1977898" y="0"/>
                  </a:moveTo>
                  <a:lnTo>
                    <a:pt x="270764" y="0"/>
                  </a:lnTo>
                  <a:lnTo>
                    <a:pt x="226982" y="4156"/>
                  </a:lnTo>
                  <a:lnTo>
                    <a:pt x="185399" y="16183"/>
                  </a:lnTo>
                  <a:lnTo>
                    <a:pt x="146582" y="35418"/>
                  </a:lnTo>
                  <a:lnTo>
                    <a:pt x="111099" y="61195"/>
                  </a:lnTo>
                  <a:lnTo>
                    <a:pt x="79517" y="92852"/>
                  </a:lnTo>
                  <a:lnTo>
                    <a:pt x="52405" y="129725"/>
                  </a:lnTo>
                  <a:lnTo>
                    <a:pt x="30329" y="171151"/>
                  </a:lnTo>
                  <a:lnTo>
                    <a:pt x="13858" y="216464"/>
                  </a:lnTo>
                  <a:lnTo>
                    <a:pt x="3559" y="265003"/>
                  </a:lnTo>
                  <a:lnTo>
                    <a:pt x="0" y="316102"/>
                  </a:lnTo>
                  <a:lnTo>
                    <a:pt x="0" y="879094"/>
                  </a:lnTo>
                  <a:lnTo>
                    <a:pt x="6365" y="927750"/>
                  </a:lnTo>
                  <a:lnTo>
                    <a:pt x="23780" y="976979"/>
                  </a:lnTo>
                  <a:lnTo>
                    <a:pt x="49720" y="1021111"/>
                  </a:lnTo>
                  <a:lnTo>
                    <a:pt x="81660" y="1054480"/>
                  </a:lnTo>
                  <a:lnTo>
                    <a:pt x="773810" y="1591818"/>
                  </a:lnTo>
                  <a:lnTo>
                    <a:pt x="811309" y="1610534"/>
                  </a:lnTo>
                  <a:lnTo>
                    <a:pt x="854249" y="1616773"/>
                  </a:lnTo>
                  <a:lnTo>
                    <a:pt x="897451" y="1610534"/>
                  </a:lnTo>
                  <a:lnTo>
                    <a:pt x="935735" y="1591818"/>
                  </a:lnTo>
                  <a:lnTo>
                    <a:pt x="1626489" y="1054480"/>
                  </a:lnTo>
                  <a:lnTo>
                    <a:pt x="1658429" y="1021111"/>
                  </a:lnTo>
                  <a:lnTo>
                    <a:pt x="1684369" y="976979"/>
                  </a:lnTo>
                  <a:lnTo>
                    <a:pt x="1701784" y="927750"/>
                  </a:lnTo>
                  <a:lnTo>
                    <a:pt x="1708150" y="879094"/>
                  </a:lnTo>
                  <a:lnTo>
                    <a:pt x="1708150" y="316102"/>
                  </a:lnTo>
                  <a:lnTo>
                    <a:pt x="1711680" y="265003"/>
                  </a:lnTo>
                  <a:lnTo>
                    <a:pt x="1721902" y="216464"/>
                  </a:lnTo>
                  <a:lnTo>
                    <a:pt x="1738260" y="171151"/>
                  </a:lnTo>
                  <a:lnTo>
                    <a:pt x="1760197" y="129725"/>
                  </a:lnTo>
                  <a:lnTo>
                    <a:pt x="1787159" y="92852"/>
                  </a:lnTo>
                  <a:lnTo>
                    <a:pt x="1818591" y="61195"/>
                  </a:lnTo>
                  <a:lnTo>
                    <a:pt x="1853936" y="35418"/>
                  </a:lnTo>
                  <a:lnTo>
                    <a:pt x="1892639" y="16183"/>
                  </a:lnTo>
                  <a:lnTo>
                    <a:pt x="1934145" y="4156"/>
                  </a:lnTo>
                  <a:lnTo>
                    <a:pt x="1977898" y="0"/>
                  </a:lnTo>
                  <a:close/>
                </a:path>
              </a:pathLst>
            </a:custGeom>
            <a:solidFill>
              <a:srgbClr val="5FA4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25">
              <a:extLst>
                <a:ext uri="{FF2B5EF4-FFF2-40B4-BE49-F238E27FC236}">
                  <a16:creationId xmlns:a16="http://schemas.microsoft.com/office/drawing/2014/main" id="{03E56F31-DFCD-2622-1BBF-135503AC18F6}"/>
                </a:ext>
              </a:extLst>
            </p:cNvPr>
            <p:cNvSpPr/>
            <p:nvPr/>
          </p:nvSpPr>
          <p:spPr>
            <a:xfrm>
              <a:off x="8348727" y="2943097"/>
              <a:ext cx="1978025" cy="1617345"/>
            </a:xfrm>
            <a:custGeom>
              <a:avLst/>
              <a:gdLst/>
              <a:ahLst/>
              <a:cxnLst/>
              <a:rect l="l" t="t" r="r" b="b"/>
              <a:pathLst>
                <a:path w="1978025" h="1617345">
                  <a:moveTo>
                    <a:pt x="1977898" y="0"/>
                  </a:moveTo>
                  <a:lnTo>
                    <a:pt x="270764" y="0"/>
                  </a:lnTo>
                  <a:lnTo>
                    <a:pt x="226982" y="4156"/>
                  </a:lnTo>
                  <a:lnTo>
                    <a:pt x="185399" y="16183"/>
                  </a:lnTo>
                  <a:lnTo>
                    <a:pt x="146582" y="35418"/>
                  </a:lnTo>
                  <a:lnTo>
                    <a:pt x="111099" y="61195"/>
                  </a:lnTo>
                  <a:lnTo>
                    <a:pt x="79517" y="92852"/>
                  </a:lnTo>
                  <a:lnTo>
                    <a:pt x="52405" y="129725"/>
                  </a:lnTo>
                  <a:lnTo>
                    <a:pt x="30329" y="171151"/>
                  </a:lnTo>
                  <a:lnTo>
                    <a:pt x="13858" y="216464"/>
                  </a:lnTo>
                  <a:lnTo>
                    <a:pt x="3559" y="265003"/>
                  </a:lnTo>
                  <a:lnTo>
                    <a:pt x="0" y="316102"/>
                  </a:lnTo>
                  <a:lnTo>
                    <a:pt x="0" y="879094"/>
                  </a:lnTo>
                  <a:lnTo>
                    <a:pt x="6365" y="927750"/>
                  </a:lnTo>
                  <a:lnTo>
                    <a:pt x="23780" y="976979"/>
                  </a:lnTo>
                  <a:lnTo>
                    <a:pt x="49720" y="1021111"/>
                  </a:lnTo>
                  <a:lnTo>
                    <a:pt x="81660" y="1054480"/>
                  </a:lnTo>
                  <a:lnTo>
                    <a:pt x="773810" y="1591818"/>
                  </a:lnTo>
                  <a:lnTo>
                    <a:pt x="811309" y="1610534"/>
                  </a:lnTo>
                  <a:lnTo>
                    <a:pt x="854249" y="1616773"/>
                  </a:lnTo>
                  <a:lnTo>
                    <a:pt x="897451" y="1610534"/>
                  </a:lnTo>
                  <a:lnTo>
                    <a:pt x="935735" y="1591818"/>
                  </a:lnTo>
                  <a:lnTo>
                    <a:pt x="1626489" y="1054480"/>
                  </a:lnTo>
                  <a:lnTo>
                    <a:pt x="1658429" y="1021111"/>
                  </a:lnTo>
                  <a:lnTo>
                    <a:pt x="1684369" y="976979"/>
                  </a:lnTo>
                  <a:lnTo>
                    <a:pt x="1701784" y="927750"/>
                  </a:lnTo>
                  <a:lnTo>
                    <a:pt x="1708150" y="879094"/>
                  </a:lnTo>
                  <a:lnTo>
                    <a:pt x="1708150" y="316102"/>
                  </a:lnTo>
                  <a:lnTo>
                    <a:pt x="1711680" y="265003"/>
                  </a:lnTo>
                  <a:lnTo>
                    <a:pt x="1721902" y="216464"/>
                  </a:lnTo>
                  <a:lnTo>
                    <a:pt x="1738260" y="171151"/>
                  </a:lnTo>
                  <a:lnTo>
                    <a:pt x="1760197" y="129725"/>
                  </a:lnTo>
                  <a:lnTo>
                    <a:pt x="1787159" y="92852"/>
                  </a:lnTo>
                  <a:lnTo>
                    <a:pt x="1818591" y="61195"/>
                  </a:lnTo>
                  <a:lnTo>
                    <a:pt x="1853936" y="35418"/>
                  </a:lnTo>
                  <a:lnTo>
                    <a:pt x="1892639" y="16183"/>
                  </a:lnTo>
                  <a:lnTo>
                    <a:pt x="1934145" y="4156"/>
                  </a:lnTo>
                  <a:lnTo>
                    <a:pt x="197789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26">
              <a:extLst>
                <a:ext uri="{FF2B5EF4-FFF2-40B4-BE49-F238E27FC236}">
                  <a16:creationId xmlns:a16="http://schemas.microsoft.com/office/drawing/2014/main" id="{41DFA9B5-D803-7E3C-FCB5-49B5378A32FD}"/>
                </a:ext>
              </a:extLst>
            </p:cNvPr>
            <p:cNvSpPr/>
            <p:nvPr/>
          </p:nvSpPr>
          <p:spPr>
            <a:xfrm>
              <a:off x="12208765" y="6668261"/>
              <a:ext cx="1706880" cy="818515"/>
            </a:xfrm>
            <a:custGeom>
              <a:avLst/>
              <a:gdLst/>
              <a:ahLst/>
              <a:cxnLst/>
              <a:rect l="l" t="t" r="r" b="b"/>
              <a:pathLst>
                <a:path w="1706880" h="818515">
                  <a:moveTo>
                    <a:pt x="1706879" y="0"/>
                  </a:moveTo>
                  <a:lnTo>
                    <a:pt x="0" y="0"/>
                  </a:lnTo>
                  <a:lnTo>
                    <a:pt x="0" y="80264"/>
                  </a:lnTo>
                  <a:lnTo>
                    <a:pt x="6383" y="128940"/>
                  </a:lnTo>
                  <a:lnTo>
                    <a:pt x="23733" y="178212"/>
                  </a:lnTo>
                  <a:lnTo>
                    <a:pt x="49345" y="222388"/>
                  </a:lnTo>
                  <a:lnTo>
                    <a:pt x="80517" y="255778"/>
                  </a:lnTo>
                  <a:lnTo>
                    <a:pt x="772413" y="793242"/>
                  </a:lnTo>
                  <a:lnTo>
                    <a:pt x="810180" y="811926"/>
                  </a:lnTo>
                  <a:lnTo>
                    <a:pt x="853566" y="818134"/>
                  </a:lnTo>
                  <a:lnTo>
                    <a:pt x="875476" y="816584"/>
                  </a:lnTo>
                  <a:lnTo>
                    <a:pt x="916628" y="804150"/>
                  </a:lnTo>
                  <a:lnTo>
                    <a:pt x="1626616" y="255778"/>
                  </a:lnTo>
                  <a:lnTo>
                    <a:pt x="1657748" y="222388"/>
                  </a:lnTo>
                  <a:lnTo>
                    <a:pt x="1683273" y="178212"/>
                  </a:lnTo>
                  <a:lnTo>
                    <a:pt x="1700535" y="128940"/>
                  </a:lnTo>
                  <a:lnTo>
                    <a:pt x="1706879" y="80264"/>
                  </a:lnTo>
                  <a:lnTo>
                    <a:pt x="1706879" y="0"/>
                  </a:lnTo>
                  <a:close/>
                </a:path>
              </a:pathLst>
            </a:custGeom>
            <a:solidFill>
              <a:srgbClr val="585858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27">
              <a:extLst>
                <a:ext uri="{FF2B5EF4-FFF2-40B4-BE49-F238E27FC236}">
                  <a16:creationId xmlns:a16="http://schemas.microsoft.com/office/drawing/2014/main" id="{24F8D761-272A-8FC6-E5D5-F35FB09D104A}"/>
                </a:ext>
              </a:extLst>
            </p:cNvPr>
            <p:cNvSpPr/>
            <p:nvPr/>
          </p:nvSpPr>
          <p:spPr>
            <a:xfrm>
              <a:off x="12208765" y="5789167"/>
              <a:ext cx="1978025" cy="1617345"/>
            </a:xfrm>
            <a:custGeom>
              <a:avLst/>
              <a:gdLst/>
              <a:ahLst/>
              <a:cxnLst/>
              <a:rect l="l" t="t" r="r" b="b"/>
              <a:pathLst>
                <a:path w="1978025" h="1617345">
                  <a:moveTo>
                    <a:pt x="1977897" y="0"/>
                  </a:moveTo>
                  <a:lnTo>
                    <a:pt x="269747" y="0"/>
                  </a:lnTo>
                  <a:lnTo>
                    <a:pt x="225964" y="4156"/>
                  </a:lnTo>
                  <a:lnTo>
                    <a:pt x="184440" y="16183"/>
                  </a:lnTo>
                  <a:lnTo>
                    <a:pt x="145730" y="35418"/>
                  </a:lnTo>
                  <a:lnTo>
                    <a:pt x="110386" y="61195"/>
                  </a:lnTo>
                  <a:lnTo>
                    <a:pt x="78962" y="92852"/>
                  </a:lnTo>
                  <a:lnTo>
                    <a:pt x="52011" y="129725"/>
                  </a:lnTo>
                  <a:lnTo>
                    <a:pt x="30086" y="171151"/>
                  </a:lnTo>
                  <a:lnTo>
                    <a:pt x="13740" y="216464"/>
                  </a:lnTo>
                  <a:lnTo>
                    <a:pt x="3527" y="265003"/>
                  </a:lnTo>
                  <a:lnTo>
                    <a:pt x="0" y="316103"/>
                  </a:lnTo>
                  <a:lnTo>
                    <a:pt x="0" y="879094"/>
                  </a:lnTo>
                  <a:lnTo>
                    <a:pt x="6383" y="927750"/>
                  </a:lnTo>
                  <a:lnTo>
                    <a:pt x="23733" y="976979"/>
                  </a:lnTo>
                  <a:lnTo>
                    <a:pt x="49345" y="1021111"/>
                  </a:lnTo>
                  <a:lnTo>
                    <a:pt x="80517" y="1054481"/>
                  </a:lnTo>
                  <a:lnTo>
                    <a:pt x="772413" y="1591818"/>
                  </a:lnTo>
                  <a:lnTo>
                    <a:pt x="810202" y="1610534"/>
                  </a:lnTo>
                  <a:lnTo>
                    <a:pt x="853551" y="1616773"/>
                  </a:lnTo>
                  <a:lnTo>
                    <a:pt x="896875" y="1610534"/>
                  </a:lnTo>
                  <a:lnTo>
                    <a:pt x="934593" y="1591818"/>
                  </a:lnTo>
                  <a:lnTo>
                    <a:pt x="1626870" y="1054481"/>
                  </a:lnTo>
                  <a:lnTo>
                    <a:pt x="1658002" y="1021111"/>
                  </a:lnTo>
                  <a:lnTo>
                    <a:pt x="1683527" y="976979"/>
                  </a:lnTo>
                  <a:lnTo>
                    <a:pt x="1700789" y="927750"/>
                  </a:lnTo>
                  <a:lnTo>
                    <a:pt x="1707133" y="879094"/>
                  </a:lnTo>
                  <a:lnTo>
                    <a:pt x="1707133" y="316103"/>
                  </a:lnTo>
                  <a:lnTo>
                    <a:pt x="1710693" y="265003"/>
                  </a:lnTo>
                  <a:lnTo>
                    <a:pt x="1720992" y="216464"/>
                  </a:lnTo>
                  <a:lnTo>
                    <a:pt x="1737463" y="171151"/>
                  </a:lnTo>
                  <a:lnTo>
                    <a:pt x="1759539" y="129725"/>
                  </a:lnTo>
                  <a:lnTo>
                    <a:pt x="1786651" y="92852"/>
                  </a:lnTo>
                  <a:lnTo>
                    <a:pt x="1818233" y="61195"/>
                  </a:lnTo>
                  <a:lnTo>
                    <a:pt x="1853716" y="35418"/>
                  </a:lnTo>
                  <a:lnTo>
                    <a:pt x="1892533" y="16183"/>
                  </a:lnTo>
                  <a:lnTo>
                    <a:pt x="1934116" y="4156"/>
                  </a:lnTo>
                  <a:lnTo>
                    <a:pt x="1977897" y="0"/>
                  </a:lnTo>
                  <a:close/>
                </a:path>
              </a:pathLst>
            </a:custGeom>
            <a:solidFill>
              <a:srgbClr val="2E94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28">
              <a:extLst>
                <a:ext uri="{FF2B5EF4-FFF2-40B4-BE49-F238E27FC236}">
                  <a16:creationId xmlns:a16="http://schemas.microsoft.com/office/drawing/2014/main" id="{DBB1C66F-19F7-3F11-38A2-E76027AB54E8}"/>
                </a:ext>
              </a:extLst>
            </p:cNvPr>
            <p:cNvSpPr/>
            <p:nvPr/>
          </p:nvSpPr>
          <p:spPr>
            <a:xfrm>
              <a:off x="12208765" y="5789167"/>
              <a:ext cx="1978025" cy="1617345"/>
            </a:xfrm>
            <a:custGeom>
              <a:avLst/>
              <a:gdLst/>
              <a:ahLst/>
              <a:cxnLst/>
              <a:rect l="l" t="t" r="r" b="b"/>
              <a:pathLst>
                <a:path w="1978025" h="1617345">
                  <a:moveTo>
                    <a:pt x="1977897" y="0"/>
                  </a:moveTo>
                  <a:lnTo>
                    <a:pt x="269747" y="0"/>
                  </a:lnTo>
                  <a:lnTo>
                    <a:pt x="225964" y="4156"/>
                  </a:lnTo>
                  <a:lnTo>
                    <a:pt x="184440" y="16183"/>
                  </a:lnTo>
                  <a:lnTo>
                    <a:pt x="145730" y="35418"/>
                  </a:lnTo>
                  <a:lnTo>
                    <a:pt x="110386" y="61195"/>
                  </a:lnTo>
                  <a:lnTo>
                    <a:pt x="78962" y="92852"/>
                  </a:lnTo>
                  <a:lnTo>
                    <a:pt x="52011" y="129725"/>
                  </a:lnTo>
                  <a:lnTo>
                    <a:pt x="30086" y="171151"/>
                  </a:lnTo>
                  <a:lnTo>
                    <a:pt x="13740" y="216464"/>
                  </a:lnTo>
                  <a:lnTo>
                    <a:pt x="3527" y="265003"/>
                  </a:lnTo>
                  <a:lnTo>
                    <a:pt x="0" y="316103"/>
                  </a:lnTo>
                  <a:lnTo>
                    <a:pt x="0" y="879094"/>
                  </a:lnTo>
                  <a:lnTo>
                    <a:pt x="6383" y="927750"/>
                  </a:lnTo>
                  <a:lnTo>
                    <a:pt x="23733" y="976979"/>
                  </a:lnTo>
                  <a:lnTo>
                    <a:pt x="49345" y="1021111"/>
                  </a:lnTo>
                  <a:lnTo>
                    <a:pt x="80517" y="1054481"/>
                  </a:lnTo>
                  <a:lnTo>
                    <a:pt x="772413" y="1591818"/>
                  </a:lnTo>
                  <a:lnTo>
                    <a:pt x="810202" y="1610534"/>
                  </a:lnTo>
                  <a:lnTo>
                    <a:pt x="853551" y="1616773"/>
                  </a:lnTo>
                  <a:lnTo>
                    <a:pt x="896875" y="1610534"/>
                  </a:lnTo>
                  <a:lnTo>
                    <a:pt x="934593" y="1591818"/>
                  </a:lnTo>
                  <a:lnTo>
                    <a:pt x="1626870" y="1054481"/>
                  </a:lnTo>
                  <a:lnTo>
                    <a:pt x="1658002" y="1021111"/>
                  </a:lnTo>
                  <a:lnTo>
                    <a:pt x="1683527" y="976979"/>
                  </a:lnTo>
                  <a:lnTo>
                    <a:pt x="1700789" y="927750"/>
                  </a:lnTo>
                  <a:lnTo>
                    <a:pt x="1707133" y="879094"/>
                  </a:lnTo>
                  <a:lnTo>
                    <a:pt x="1707133" y="316103"/>
                  </a:lnTo>
                  <a:lnTo>
                    <a:pt x="1710693" y="265003"/>
                  </a:lnTo>
                  <a:lnTo>
                    <a:pt x="1720992" y="216464"/>
                  </a:lnTo>
                  <a:lnTo>
                    <a:pt x="1737463" y="171151"/>
                  </a:lnTo>
                  <a:lnTo>
                    <a:pt x="1759539" y="129725"/>
                  </a:lnTo>
                  <a:lnTo>
                    <a:pt x="1786651" y="92852"/>
                  </a:lnTo>
                  <a:lnTo>
                    <a:pt x="1818233" y="61195"/>
                  </a:lnTo>
                  <a:lnTo>
                    <a:pt x="1853716" y="35418"/>
                  </a:lnTo>
                  <a:lnTo>
                    <a:pt x="1892533" y="16183"/>
                  </a:lnTo>
                  <a:lnTo>
                    <a:pt x="1934116" y="4156"/>
                  </a:lnTo>
                  <a:lnTo>
                    <a:pt x="19778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29">
              <a:extLst>
                <a:ext uri="{FF2B5EF4-FFF2-40B4-BE49-F238E27FC236}">
                  <a16:creationId xmlns:a16="http://schemas.microsoft.com/office/drawing/2014/main" id="{1A67C187-54F1-D70D-0511-02417D435268}"/>
                </a:ext>
              </a:extLst>
            </p:cNvPr>
            <p:cNvSpPr/>
            <p:nvPr/>
          </p:nvSpPr>
          <p:spPr>
            <a:xfrm>
              <a:off x="15459711" y="6668261"/>
              <a:ext cx="1708150" cy="818515"/>
            </a:xfrm>
            <a:custGeom>
              <a:avLst/>
              <a:gdLst/>
              <a:ahLst/>
              <a:cxnLst/>
              <a:rect l="l" t="t" r="r" b="b"/>
              <a:pathLst>
                <a:path w="1708150" h="818515">
                  <a:moveTo>
                    <a:pt x="1707896" y="0"/>
                  </a:moveTo>
                  <a:lnTo>
                    <a:pt x="0" y="0"/>
                  </a:lnTo>
                  <a:lnTo>
                    <a:pt x="0" y="80264"/>
                  </a:lnTo>
                  <a:lnTo>
                    <a:pt x="6363" y="128940"/>
                  </a:lnTo>
                  <a:lnTo>
                    <a:pt x="23764" y="178212"/>
                  </a:lnTo>
                  <a:lnTo>
                    <a:pt x="49666" y="222388"/>
                  </a:lnTo>
                  <a:lnTo>
                    <a:pt x="81534" y="255778"/>
                  </a:lnTo>
                  <a:lnTo>
                    <a:pt x="773684" y="793242"/>
                  </a:lnTo>
                  <a:lnTo>
                    <a:pt x="811085" y="811926"/>
                  </a:lnTo>
                  <a:lnTo>
                    <a:pt x="854201" y="818134"/>
                  </a:lnTo>
                  <a:lnTo>
                    <a:pt x="876119" y="816584"/>
                  </a:lnTo>
                  <a:lnTo>
                    <a:pt x="917477" y="804150"/>
                  </a:lnTo>
                  <a:lnTo>
                    <a:pt x="1626361" y="255778"/>
                  </a:lnTo>
                  <a:lnTo>
                    <a:pt x="1658229" y="222388"/>
                  </a:lnTo>
                  <a:lnTo>
                    <a:pt x="1684131" y="178212"/>
                  </a:lnTo>
                  <a:lnTo>
                    <a:pt x="1701532" y="128940"/>
                  </a:lnTo>
                  <a:lnTo>
                    <a:pt x="1707896" y="80264"/>
                  </a:lnTo>
                  <a:lnTo>
                    <a:pt x="1707896" y="0"/>
                  </a:lnTo>
                  <a:close/>
                </a:path>
              </a:pathLst>
            </a:custGeom>
            <a:solidFill>
              <a:srgbClr val="585858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30">
              <a:extLst>
                <a:ext uri="{FF2B5EF4-FFF2-40B4-BE49-F238E27FC236}">
                  <a16:creationId xmlns:a16="http://schemas.microsoft.com/office/drawing/2014/main" id="{4DABD809-0BE0-4472-52BB-CE4453155511}"/>
                </a:ext>
              </a:extLst>
            </p:cNvPr>
            <p:cNvSpPr/>
            <p:nvPr/>
          </p:nvSpPr>
          <p:spPr>
            <a:xfrm>
              <a:off x="15459711" y="5789169"/>
              <a:ext cx="1978025" cy="1617345"/>
            </a:xfrm>
            <a:custGeom>
              <a:avLst/>
              <a:gdLst/>
              <a:ahLst/>
              <a:cxnLst/>
              <a:rect l="l" t="t" r="r" b="b"/>
              <a:pathLst>
                <a:path w="1978025" h="1617345">
                  <a:moveTo>
                    <a:pt x="1977898" y="0"/>
                  </a:moveTo>
                  <a:lnTo>
                    <a:pt x="270763" y="0"/>
                  </a:lnTo>
                  <a:lnTo>
                    <a:pt x="226982" y="4156"/>
                  </a:lnTo>
                  <a:lnTo>
                    <a:pt x="185399" y="16183"/>
                  </a:lnTo>
                  <a:lnTo>
                    <a:pt x="146582" y="35418"/>
                  </a:lnTo>
                  <a:lnTo>
                    <a:pt x="111099" y="61195"/>
                  </a:lnTo>
                  <a:lnTo>
                    <a:pt x="79517" y="92852"/>
                  </a:lnTo>
                  <a:lnTo>
                    <a:pt x="52405" y="129725"/>
                  </a:lnTo>
                  <a:lnTo>
                    <a:pt x="30329" y="171151"/>
                  </a:lnTo>
                  <a:lnTo>
                    <a:pt x="13858" y="216464"/>
                  </a:lnTo>
                  <a:lnTo>
                    <a:pt x="3559" y="265003"/>
                  </a:lnTo>
                  <a:lnTo>
                    <a:pt x="0" y="316103"/>
                  </a:lnTo>
                  <a:lnTo>
                    <a:pt x="0" y="879094"/>
                  </a:lnTo>
                  <a:lnTo>
                    <a:pt x="6365" y="927750"/>
                  </a:lnTo>
                  <a:lnTo>
                    <a:pt x="23780" y="976979"/>
                  </a:lnTo>
                  <a:lnTo>
                    <a:pt x="49720" y="1021111"/>
                  </a:lnTo>
                  <a:lnTo>
                    <a:pt x="81661" y="1054481"/>
                  </a:lnTo>
                  <a:lnTo>
                    <a:pt x="773811" y="1591818"/>
                  </a:lnTo>
                  <a:lnTo>
                    <a:pt x="811345" y="1610534"/>
                  </a:lnTo>
                  <a:lnTo>
                    <a:pt x="854344" y="1616773"/>
                  </a:lnTo>
                  <a:lnTo>
                    <a:pt x="897558" y="1610534"/>
                  </a:lnTo>
                  <a:lnTo>
                    <a:pt x="935736" y="1591818"/>
                  </a:lnTo>
                  <a:lnTo>
                    <a:pt x="1626616" y="1054481"/>
                  </a:lnTo>
                  <a:lnTo>
                    <a:pt x="1658483" y="1021111"/>
                  </a:lnTo>
                  <a:lnTo>
                    <a:pt x="1684385" y="976979"/>
                  </a:lnTo>
                  <a:lnTo>
                    <a:pt x="1701786" y="927750"/>
                  </a:lnTo>
                  <a:lnTo>
                    <a:pt x="1708150" y="879094"/>
                  </a:lnTo>
                  <a:lnTo>
                    <a:pt x="1708150" y="316103"/>
                  </a:lnTo>
                  <a:lnTo>
                    <a:pt x="1711680" y="265003"/>
                  </a:lnTo>
                  <a:lnTo>
                    <a:pt x="1721902" y="216464"/>
                  </a:lnTo>
                  <a:lnTo>
                    <a:pt x="1738260" y="171151"/>
                  </a:lnTo>
                  <a:lnTo>
                    <a:pt x="1760197" y="129725"/>
                  </a:lnTo>
                  <a:lnTo>
                    <a:pt x="1787159" y="92852"/>
                  </a:lnTo>
                  <a:lnTo>
                    <a:pt x="1818591" y="61195"/>
                  </a:lnTo>
                  <a:lnTo>
                    <a:pt x="1853936" y="35418"/>
                  </a:lnTo>
                  <a:lnTo>
                    <a:pt x="1892639" y="16183"/>
                  </a:lnTo>
                  <a:lnTo>
                    <a:pt x="1934145" y="4156"/>
                  </a:lnTo>
                  <a:lnTo>
                    <a:pt x="1977898" y="0"/>
                  </a:lnTo>
                  <a:close/>
                </a:path>
              </a:pathLst>
            </a:custGeom>
            <a:solidFill>
              <a:srgbClr val="D282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31">
              <a:extLst>
                <a:ext uri="{FF2B5EF4-FFF2-40B4-BE49-F238E27FC236}">
                  <a16:creationId xmlns:a16="http://schemas.microsoft.com/office/drawing/2014/main" id="{42B5A473-1E28-6A4F-9ABB-315A11F54FCF}"/>
                </a:ext>
              </a:extLst>
            </p:cNvPr>
            <p:cNvSpPr/>
            <p:nvPr/>
          </p:nvSpPr>
          <p:spPr>
            <a:xfrm>
              <a:off x="15459711" y="5789169"/>
              <a:ext cx="1978025" cy="1617345"/>
            </a:xfrm>
            <a:custGeom>
              <a:avLst/>
              <a:gdLst/>
              <a:ahLst/>
              <a:cxnLst/>
              <a:rect l="l" t="t" r="r" b="b"/>
              <a:pathLst>
                <a:path w="1978025" h="1617345">
                  <a:moveTo>
                    <a:pt x="1977898" y="0"/>
                  </a:moveTo>
                  <a:lnTo>
                    <a:pt x="270763" y="0"/>
                  </a:lnTo>
                  <a:lnTo>
                    <a:pt x="226982" y="4156"/>
                  </a:lnTo>
                  <a:lnTo>
                    <a:pt x="185399" y="16183"/>
                  </a:lnTo>
                  <a:lnTo>
                    <a:pt x="146582" y="35418"/>
                  </a:lnTo>
                  <a:lnTo>
                    <a:pt x="111099" y="61195"/>
                  </a:lnTo>
                  <a:lnTo>
                    <a:pt x="79517" y="92852"/>
                  </a:lnTo>
                  <a:lnTo>
                    <a:pt x="52405" y="129725"/>
                  </a:lnTo>
                  <a:lnTo>
                    <a:pt x="30329" y="171151"/>
                  </a:lnTo>
                  <a:lnTo>
                    <a:pt x="13858" y="216464"/>
                  </a:lnTo>
                  <a:lnTo>
                    <a:pt x="3559" y="265003"/>
                  </a:lnTo>
                  <a:lnTo>
                    <a:pt x="0" y="316103"/>
                  </a:lnTo>
                  <a:lnTo>
                    <a:pt x="0" y="879094"/>
                  </a:lnTo>
                  <a:lnTo>
                    <a:pt x="6365" y="927750"/>
                  </a:lnTo>
                  <a:lnTo>
                    <a:pt x="23780" y="976979"/>
                  </a:lnTo>
                  <a:lnTo>
                    <a:pt x="49720" y="1021111"/>
                  </a:lnTo>
                  <a:lnTo>
                    <a:pt x="81661" y="1054481"/>
                  </a:lnTo>
                  <a:lnTo>
                    <a:pt x="773811" y="1591818"/>
                  </a:lnTo>
                  <a:lnTo>
                    <a:pt x="811345" y="1610534"/>
                  </a:lnTo>
                  <a:lnTo>
                    <a:pt x="854344" y="1616773"/>
                  </a:lnTo>
                  <a:lnTo>
                    <a:pt x="897558" y="1610534"/>
                  </a:lnTo>
                  <a:lnTo>
                    <a:pt x="935736" y="1591818"/>
                  </a:lnTo>
                  <a:lnTo>
                    <a:pt x="1626616" y="1054481"/>
                  </a:lnTo>
                  <a:lnTo>
                    <a:pt x="1658483" y="1021111"/>
                  </a:lnTo>
                  <a:lnTo>
                    <a:pt x="1684385" y="976979"/>
                  </a:lnTo>
                  <a:lnTo>
                    <a:pt x="1701786" y="927750"/>
                  </a:lnTo>
                  <a:lnTo>
                    <a:pt x="1708150" y="879094"/>
                  </a:lnTo>
                  <a:lnTo>
                    <a:pt x="1708150" y="316103"/>
                  </a:lnTo>
                  <a:lnTo>
                    <a:pt x="1711680" y="265003"/>
                  </a:lnTo>
                  <a:lnTo>
                    <a:pt x="1721902" y="216464"/>
                  </a:lnTo>
                  <a:lnTo>
                    <a:pt x="1738260" y="171151"/>
                  </a:lnTo>
                  <a:lnTo>
                    <a:pt x="1760197" y="129725"/>
                  </a:lnTo>
                  <a:lnTo>
                    <a:pt x="1787159" y="92852"/>
                  </a:lnTo>
                  <a:lnTo>
                    <a:pt x="1818591" y="61195"/>
                  </a:lnTo>
                  <a:lnTo>
                    <a:pt x="1853936" y="35418"/>
                  </a:lnTo>
                  <a:lnTo>
                    <a:pt x="1892639" y="16183"/>
                  </a:lnTo>
                  <a:lnTo>
                    <a:pt x="1934145" y="4156"/>
                  </a:lnTo>
                  <a:lnTo>
                    <a:pt x="1977898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6" name="object 32">
            <a:extLst>
              <a:ext uri="{FF2B5EF4-FFF2-40B4-BE49-F238E27FC236}">
                <a16:creationId xmlns:a16="http://schemas.microsoft.com/office/drawing/2014/main" id="{67E5967B-2FFA-5A34-7C91-9401B7D0F40E}"/>
              </a:ext>
            </a:extLst>
          </p:cNvPr>
          <p:cNvSpPr txBox="1"/>
          <p:nvPr/>
        </p:nvSpPr>
        <p:spPr>
          <a:xfrm>
            <a:off x="500601" y="2899708"/>
            <a:ext cx="195792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200" spc="150" dirty="0">
                <a:solidFill>
                  <a:srgbClr val="001F5F"/>
                </a:solidFill>
                <a:latin typeface="Trebuchet MS"/>
                <a:cs typeface="Trebuchet MS"/>
              </a:rPr>
              <a:t>Es</a:t>
            </a:r>
            <a:r>
              <a:rPr sz="1200" spc="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de</a:t>
            </a:r>
            <a:r>
              <a:rPr sz="1200" spc="3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001F5F"/>
                </a:solidFill>
                <a:latin typeface="Trebuchet MS"/>
                <a:cs typeface="Trebuchet MS"/>
              </a:rPr>
              <a:t>naturaleza formativa,</a:t>
            </a:r>
            <a:r>
              <a:rPr sz="1200" spc="-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001F5F"/>
                </a:solidFill>
                <a:latin typeface="Trebuchet MS"/>
                <a:cs typeface="Trebuchet MS"/>
              </a:rPr>
              <a:t>con</a:t>
            </a:r>
            <a:r>
              <a:rPr sz="1200" spc="-8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1F5F"/>
                </a:solidFill>
                <a:latin typeface="Trebuchet MS"/>
                <a:cs typeface="Trebuchet MS"/>
              </a:rPr>
              <a:t>una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duración</a:t>
            </a:r>
            <a:r>
              <a:rPr sz="1200" spc="18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001F5F"/>
                </a:solidFill>
                <a:latin typeface="Trebuchet MS"/>
                <a:cs typeface="Trebuchet MS"/>
              </a:rPr>
              <a:t>determinada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de</a:t>
            </a:r>
            <a:r>
              <a:rPr sz="1200" spc="6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hasta</a:t>
            </a:r>
            <a:r>
              <a:rPr sz="1200" spc="5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tres</a:t>
            </a:r>
            <a:r>
              <a:rPr sz="1200" spc="5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001F5F"/>
                </a:solidFill>
                <a:latin typeface="Trebuchet MS"/>
                <a:cs typeface="Trebuchet MS"/>
              </a:rPr>
              <a:t>(3)</a:t>
            </a:r>
            <a:r>
              <a:rPr sz="1200" spc="8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001F5F"/>
                </a:solidFill>
                <a:latin typeface="Trebuchet MS"/>
                <a:cs typeface="Trebuchet MS"/>
              </a:rPr>
              <a:t>años.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37" name="object 39">
            <a:extLst>
              <a:ext uri="{FF2B5EF4-FFF2-40B4-BE49-F238E27FC236}">
                <a16:creationId xmlns:a16="http://schemas.microsoft.com/office/drawing/2014/main" id="{504045E7-36D8-55D2-A95E-13C71855D3C1}"/>
              </a:ext>
            </a:extLst>
          </p:cNvPr>
          <p:cNvSpPr txBox="1"/>
          <p:nvPr/>
        </p:nvSpPr>
        <p:spPr>
          <a:xfrm>
            <a:off x="2513477" y="2970840"/>
            <a:ext cx="19579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CO"/>
            </a:defPPr>
            <a:lvl1pPr marL="12065" marR="5080" indent="2540" algn="ctr">
              <a:lnSpc>
                <a:spcPct val="100000"/>
              </a:lnSpc>
              <a:spcBef>
                <a:spcPts val="100"/>
              </a:spcBef>
              <a:defRPr sz="1400" spc="150">
                <a:solidFill>
                  <a:srgbClr val="001F5F"/>
                </a:solidFill>
                <a:latin typeface="Trebuchet MS"/>
                <a:cs typeface="Trebuchet MS"/>
              </a:defRPr>
            </a:lvl1pPr>
          </a:lstStyle>
          <a:p>
            <a:r>
              <a:rPr sz="1200" dirty="0"/>
              <a:t>Está compuesto por dos fases: lectiva y práctica</a:t>
            </a:r>
          </a:p>
        </p:txBody>
      </p:sp>
      <p:sp>
        <p:nvSpPr>
          <p:cNvPr id="438" name="object 40">
            <a:extLst>
              <a:ext uri="{FF2B5EF4-FFF2-40B4-BE49-F238E27FC236}">
                <a16:creationId xmlns:a16="http://schemas.microsoft.com/office/drawing/2014/main" id="{1C55617D-C9D0-A6FC-74A6-C6C5390B7783}"/>
              </a:ext>
            </a:extLst>
          </p:cNvPr>
          <p:cNvSpPr txBox="1"/>
          <p:nvPr/>
        </p:nvSpPr>
        <p:spPr>
          <a:xfrm>
            <a:off x="4477037" y="2792062"/>
            <a:ext cx="208578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CO"/>
            </a:defPPr>
            <a:lvl1pPr marL="12065" marR="5080" indent="2540" algn="ctr">
              <a:lnSpc>
                <a:spcPct val="100000"/>
              </a:lnSpc>
              <a:spcBef>
                <a:spcPts val="100"/>
              </a:spcBef>
              <a:defRPr sz="1400" spc="150">
                <a:solidFill>
                  <a:srgbClr val="001F5F"/>
                </a:solidFill>
                <a:latin typeface="Trebuchet MS"/>
                <a:cs typeface="Trebuchet MS"/>
              </a:defRPr>
            </a:lvl1pPr>
          </a:lstStyle>
          <a:p>
            <a:r>
              <a:rPr sz="1200" dirty="0"/>
              <a:t>Su duración debe corresponder al tiempo necesario según el diseño curricular del program</a:t>
            </a:r>
            <a:r>
              <a:rPr lang="es-ES" sz="1200" dirty="0"/>
              <a:t>a.</a:t>
            </a:r>
            <a:endParaRPr sz="1200" dirty="0"/>
          </a:p>
        </p:txBody>
      </p:sp>
      <p:sp>
        <p:nvSpPr>
          <p:cNvPr id="441" name="object 42">
            <a:extLst>
              <a:ext uri="{FF2B5EF4-FFF2-40B4-BE49-F238E27FC236}">
                <a16:creationId xmlns:a16="http://schemas.microsoft.com/office/drawing/2014/main" id="{16C007E4-7AB2-AAB9-04DC-94AA17C7EFEE}"/>
              </a:ext>
            </a:extLst>
          </p:cNvPr>
          <p:cNvSpPr txBox="1"/>
          <p:nvPr/>
        </p:nvSpPr>
        <p:spPr>
          <a:xfrm>
            <a:off x="9639332" y="4349995"/>
            <a:ext cx="178622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solidFill>
                  <a:srgbClr val="001F5F"/>
                </a:solidFill>
                <a:latin typeface="Trebuchet MS"/>
                <a:cs typeface="Trebuchet MS"/>
              </a:rPr>
              <a:t>La</a:t>
            </a:r>
            <a:r>
              <a:rPr sz="1200" spc="-2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1F5F"/>
                </a:solidFill>
                <a:latin typeface="Trebuchet MS"/>
                <a:cs typeface="Trebuchet MS"/>
              </a:rPr>
              <a:t>empresa</a:t>
            </a:r>
            <a:r>
              <a:rPr sz="1200" spc="-2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001F5F"/>
                </a:solidFill>
                <a:latin typeface="Trebuchet MS"/>
                <a:cs typeface="Trebuchet MS"/>
              </a:rPr>
              <a:t>debe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reemplazar</a:t>
            </a:r>
            <a:r>
              <a:rPr sz="1200" spc="7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al</a:t>
            </a:r>
            <a:r>
              <a:rPr sz="1200" spc="8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001F5F"/>
                </a:solidFill>
                <a:latin typeface="Trebuchet MS"/>
                <a:cs typeface="Trebuchet MS"/>
              </a:rPr>
              <a:t>aprendiz </a:t>
            </a:r>
            <a:r>
              <a:rPr sz="1200" spc="55" dirty="0">
                <a:solidFill>
                  <a:srgbClr val="001F5F"/>
                </a:solidFill>
                <a:latin typeface="Trebuchet MS"/>
                <a:cs typeface="Trebuchet MS"/>
              </a:rPr>
              <a:t>cuando</a:t>
            </a:r>
            <a:r>
              <a:rPr sz="1200" spc="3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termine</a:t>
            </a:r>
            <a:r>
              <a:rPr sz="1200" spc="3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001F5F"/>
                </a:solidFill>
                <a:latin typeface="Trebuchet MS"/>
                <a:cs typeface="Trebuchet MS"/>
              </a:rPr>
              <a:t>el </a:t>
            </a:r>
            <a:r>
              <a:rPr sz="1200" spc="-10" dirty="0">
                <a:solidFill>
                  <a:srgbClr val="001F5F"/>
                </a:solidFill>
                <a:latin typeface="Trebuchet MS"/>
                <a:cs typeface="Trebuchet MS"/>
              </a:rPr>
              <a:t>contrato,</a:t>
            </a:r>
            <a:r>
              <a:rPr sz="1200" spc="-5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1F5F"/>
                </a:solidFill>
                <a:latin typeface="Trebuchet MS"/>
                <a:cs typeface="Trebuchet MS"/>
              </a:rPr>
              <a:t>según</a:t>
            </a:r>
            <a:r>
              <a:rPr sz="1200" spc="-6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el</a:t>
            </a:r>
            <a:r>
              <a:rPr sz="1200" spc="-3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001F5F"/>
                </a:solidFill>
                <a:latin typeface="Trebuchet MS"/>
                <a:cs typeface="Trebuchet MS"/>
              </a:rPr>
              <a:t>artículo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33</a:t>
            </a:r>
            <a:r>
              <a:rPr sz="1200" spc="4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de</a:t>
            </a:r>
            <a:r>
              <a:rPr sz="1200" spc="4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la</a:t>
            </a:r>
            <a:r>
              <a:rPr sz="1200" spc="4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Ley</a:t>
            </a:r>
            <a:r>
              <a:rPr sz="1200" spc="3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001F5F"/>
                </a:solidFill>
                <a:latin typeface="Trebuchet MS"/>
                <a:cs typeface="Trebuchet MS"/>
              </a:rPr>
              <a:t>789</a:t>
            </a:r>
            <a:r>
              <a:rPr sz="1200" spc="4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1F5F"/>
                </a:solidFill>
                <a:latin typeface="Trebuchet MS"/>
                <a:cs typeface="Trebuchet MS"/>
              </a:rPr>
              <a:t>de</a:t>
            </a:r>
            <a:r>
              <a:rPr sz="1200" spc="4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001F5F"/>
                </a:solidFill>
                <a:latin typeface="Trebuchet MS"/>
                <a:cs typeface="Trebuchet MS"/>
              </a:rPr>
              <a:t>2002.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43" name="Google Shape;365;p23">
            <a:extLst>
              <a:ext uri="{FF2B5EF4-FFF2-40B4-BE49-F238E27FC236}">
                <a16:creationId xmlns:a16="http://schemas.microsoft.com/office/drawing/2014/main" id="{CFD34B07-D6A7-9D32-A31A-D9D9D8FEA8C0}"/>
              </a:ext>
            </a:extLst>
          </p:cNvPr>
          <p:cNvSpPr txBox="1"/>
          <p:nvPr/>
        </p:nvSpPr>
        <p:spPr>
          <a:xfrm>
            <a:off x="7959167" y="1985300"/>
            <a:ext cx="22924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Artículo 81 del CST (reformado por la Ley 2466 de 2025) 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8AA00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8" name="object 33">
            <a:extLst>
              <a:ext uri="{FF2B5EF4-FFF2-40B4-BE49-F238E27FC236}">
                <a16:creationId xmlns:a16="http://schemas.microsoft.com/office/drawing/2014/main" id="{EC43B99E-6B18-53B0-B650-4413581BD69E}"/>
              </a:ext>
            </a:extLst>
          </p:cNvPr>
          <p:cNvSpPr txBox="1"/>
          <p:nvPr/>
        </p:nvSpPr>
        <p:spPr>
          <a:xfrm>
            <a:off x="1066667" y="1945885"/>
            <a:ext cx="4578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49" name="object 33">
            <a:extLst>
              <a:ext uri="{FF2B5EF4-FFF2-40B4-BE49-F238E27FC236}">
                <a16:creationId xmlns:a16="http://schemas.microsoft.com/office/drawing/2014/main" id="{E96F2250-708F-2C58-3F1F-72137C6E9DA9}"/>
              </a:ext>
            </a:extLst>
          </p:cNvPr>
          <p:cNvSpPr txBox="1"/>
          <p:nvPr/>
        </p:nvSpPr>
        <p:spPr>
          <a:xfrm>
            <a:off x="3200310" y="1937704"/>
            <a:ext cx="4578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lang="es-ES" sz="280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50" name="object 33">
            <a:extLst>
              <a:ext uri="{FF2B5EF4-FFF2-40B4-BE49-F238E27FC236}">
                <a16:creationId xmlns:a16="http://schemas.microsoft.com/office/drawing/2014/main" id="{B315323D-551B-12B8-8AF3-259E4A3492C6}"/>
              </a:ext>
            </a:extLst>
          </p:cNvPr>
          <p:cNvSpPr txBox="1"/>
          <p:nvPr/>
        </p:nvSpPr>
        <p:spPr>
          <a:xfrm>
            <a:off x="5194547" y="1945885"/>
            <a:ext cx="4578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lang="es-ES" sz="2800" spc="-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51" name="object 33">
            <a:extLst>
              <a:ext uri="{FF2B5EF4-FFF2-40B4-BE49-F238E27FC236}">
                <a16:creationId xmlns:a16="http://schemas.microsoft.com/office/drawing/2014/main" id="{C4E2E635-5F01-BD02-84D7-18778C7CA365}"/>
              </a:ext>
            </a:extLst>
          </p:cNvPr>
          <p:cNvSpPr txBox="1"/>
          <p:nvPr/>
        </p:nvSpPr>
        <p:spPr>
          <a:xfrm>
            <a:off x="7570767" y="3514985"/>
            <a:ext cx="4578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lang="es-ES" sz="2800" spc="-16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52" name="object 33">
            <a:extLst>
              <a:ext uri="{FF2B5EF4-FFF2-40B4-BE49-F238E27FC236}">
                <a16:creationId xmlns:a16="http://schemas.microsoft.com/office/drawing/2014/main" id="{25E682FD-FEAD-66A5-151B-36FB63505930}"/>
              </a:ext>
            </a:extLst>
          </p:cNvPr>
          <p:cNvSpPr txBox="1"/>
          <p:nvPr/>
        </p:nvSpPr>
        <p:spPr>
          <a:xfrm>
            <a:off x="9637979" y="3514984"/>
            <a:ext cx="4578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lang="es-ES" sz="2800" spc="-16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2" name="object 41">
            <a:extLst>
              <a:ext uri="{FF2B5EF4-FFF2-40B4-BE49-F238E27FC236}">
                <a16:creationId xmlns:a16="http://schemas.microsoft.com/office/drawing/2014/main" id="{842EC62B-5E7A-9600-38C9-41AECF2565D2}"/>
              </a:ext>
            </a:extLst>
          </p:cNvPr>
          <p:cNvSpPr txBox="1"/>
          <p:nvPr/>
        </p:nvSpPr>
        <p:spPr>
          <a:xfrm>
            <a:off x="7264833" y="4371326"/>
            <a:ext cx="1680882" cy="1731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CO"/>
            </a:defPPr>
            <a:lvl1pPr marL="12700" marR="5080" indent="-1905" algn="ctr">
              <a:lnSpc>
                <a:spcPct val="100000"/>
              </a:lnSpc>
              <a:spcBef>
                <a:spcPts val="100"/>
              </a:spcBef>
              <a:defRPr sz="1200" spc="70">
                <a:solidFill>
                  <a:srgbClr val="001F5F"/>
                </a:solidFill>
                <a:latin typeface="Trebuchet MS"/>
                <a:cs typeface="Trebuchet MS"/>
              </a:defRPr>
            </a:lvl1pPr>
          </a:lstStyle>
          <a:p>
            <a:r>
              <a:rPr dirty="0"/>
              <a:t>Las prórrogas</a:t>
            </a:r>
            <a:r>
              <a:rPr lang="es-ES" dirty="0"/>
              <a:t> </a:t>
            </a:r>
            <a:r>
              <a:rPr dirty="0"/>
              <a:t>son </a:t>
            </a:r>
            <a:r>
              <a:rPr dirty="0" err="1"/>
              <a:t>válidas</a:t>
            </a:r>
            <a:r>
              <a:rPr lang="es-ES" dirty="0"/>
              <a:t> </a:t>
            </a:r>
            <a:r>
              <a:rPr dirty="0"/>
              <a:t>	siempre que no excedan el límite de tres años y se ajusten en los tiempos definidos por el programa de formación.</a:t>
            </a:r>
          </a:p>
        </p:txBody>
      </p:sp>
    </p:spTree>
    <p:extLst>
      <p:ext uri="{BB962C8B-B14F-4D97-AF65-F5344CB8AC3E}">
        <p14:creationId xmlns:p14="http://schemas.microsoft.com/office/powerpoint/2010/main" val="26706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8626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8628" y="293954"/>
            <a:ext cx="5137150" cy="63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4400"/>
              <a:buFont typeface="Work Sans"/>
            </a:pPr>
            <a:r>
              <a:rPr sz="3600" b="1" dirty="0">
                <a:solidFill>
                  <a:schemeClr val="lt1"/>
                </a:solidFill>
                <a:latin typeface="Work Sans"/>
              </a:rPr>
              <a:t>Contrato de Aprendizaje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571618" cy="6857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94868" y="1893215"/>
            <a:ext cx="4924425" cy="4560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9590" marR="34925" algn="just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Contrato</a:t>
            </a:r>
            <a:r>
              <a:rPr sz="1600" b="1" spc="3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laboral</a:t>
            </a:r>
            <a:r>
              <a:rPr sz="1600" b="1" spc="3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especial</a:t>
            </a:r>
            <a:r>
              <a:rPr sz="1600" b="1" spc="3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término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fijo</a:t>
            </a:r>
            <a:r>
              <a:rPr sz="1600" spc="3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que </a:t>
            </a:r>
            <a:r>
              <a:rPr sz="1600" dirty="0">
                <a:latin typeface="Calibri"/>
                <a:cs typeface="Calibri"/>
              </a:rPr>
              <a:t>permite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</a:t>
            </a:r>
            <a:r>
              <a:rPr sz="1600" spc="3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aprendiz</a:t>
            </a:r>
            <a:r>
              <a:rPr sz="1600" spc="3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desarrollar</a:t>
            </a:r>
            <a:r>
              <a:rPr sz="1600" spc="3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formación </a:t>
            </a:r>
            <a:r>
              <a:rPr sz="1600" spc="-20" dirty="0" err="1">
                <a:latin typeface="Calibri"/>
                <a:cs typeface="Calibri"/>
              </a:rPr>
              <a:t>teórico</a:t>
            </a:r>
            <a:r>
              <a:rPr sz="1600" spc="-20" dirty="0">
                <a:latin typeface="Calibri"/>
                <a:cs typeface="Calibri"/>
              </a:rPr>
              <a:t>-</a:t>
            </a:r>
            <a:r>
              <a:rPr sz="1600" spc="-10" dirty="0">
                <a:latin typeface="Calibri"/>
                <a:cs typeface="Calibri"/>
              </a:rPr>
              <a:t>práctica.</a:t>
            </a:r>
            <a:endParaRPr lang="es-ES" sz="1600" spc="-10" dirty="0">
              <a:latin typeface="Calibri"/>
              <a:cs typeface="Calibri"/>
            </a:endParaRPr>
          </a:p>
          <a:p>
            <a:pPr marL="529590" marR="34925" algn="just">
              <a:lnSpc>
                <a:spcPct val="100000"/>
              </a:lnSpc>
              <a:spcBef>
                <a:spcPts val="100"/>
              </a:spcBef>
            </a:pPr>
            <a:endParaRPr lang="es-CO" sz="1600" spc="-10" dirty="0">
              <a:latin typeface="Calibri"/>
              <a:cs typeface="Calibri"/>
            </a:endParaRPr>
          </a:p>
          <a:p>
            <a:pPr marL="529590" marR="34925" algn="just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Se</a:t>
            </a:r>
            <a:r>
              <a:rPr sz="1600" spc="3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rige</a:t>
            </a:r>
            <a:r>
              <a:rPr sz="1600" spc="3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por</a:t>
            </a:r>
            <a:r>
              <a:rPr sz="1600" spc="3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las</a:t>
            </a:r>
            <a:r>
              <a:rPr sz="1600" spc="3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normas</a:t>
            </a:r>
            <a:r>
              <a:rPr sz="1600" spc="3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del</a:t>
            </a:r>
            <a:r>
              <a:rPr sz="1600" spc="3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Código</a:t>
            </a:r>
            <a:r>
              <a:rPr sz="1600" b="1" spc="3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Sustantivo</a:t>
            </a:r>
            <a:r>
              <a:rPr sz="1600" b="1" spc="33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del </a:t>
            </a:r>
            <a:r>
              <a:rPr sz="1600" b="1" spc="-10" dirty="0">
                <a:latin typeface="Calibri"/>
                <a:cs typeface="Calibri"/>
              </a:rPr>
              <a:t>Trabajo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-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CST.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600" dirty="0">
              <a:latin typeface="Calibri"/>
              <a:cs typeface="Calibri"/>
            </a:endParaRPr>
          </a:p>
          <a:p>
            <a:pPr marL="529590" marR="5080" algn="just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La</a:t>
            </a:r>
            <a:r>
              <a:rPr sz="1600" spc="19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empresa</a:t>
            </a:r>
            <a:r>
              <a:rPr sz="1600" spc="20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patrocinadora</a:t>
            </a:r>
            <a:r>
              <a:rPr sz="1600" spc="19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proporciona</a:t>
            </a:r>
            <a:r>
              <a:rPr sz="1600" spc="200" dirty="0">
                <a:latin typeface="Calibri"/>
                <a:cs typeface="Calibri"/>
              </a:rPr>
              <a:t>  </a:t>
            </a:r>
            <a:r>
              <a:rPr sz="1600" spc="-25" dirty="0">
                <a:latin typeface="Calibri"/>
                <a:cs typeface="Calibri"/>
              </a:rPr>
              <a:t>los </a:t>
            </a:r>
            <a:r>
              <a:rPr sz="1600" dirty="0">
                <a:latin typeface="Calibri"/>
                <a:cs typeface="Calibri"/>
              </a:rPr>
              <a:t>medios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adquirir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este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contrato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otorgue </a:t>
            </a:r>
            <a:r>
              <a:rPr sz="1600" dirty="0">
                <a:latin typeface="Calibri"/>
                <a:cs typeface="Calibri"/>
              </a:rPr>
              <a:t>un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apoyo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sostenimiento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10" dirty="0" err="1">
                <a:latin typeface="Calibri"/>
                <a:cs typeface="Calibri"/>
              </a:rPr>
              <a:t>mensual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lang="es-ES" sz="1600" spc="-10" dirty="0">
              <a:latin typeface="Calibri"/>
              <a:cs typeface="Calibri"/>
            </a:endParaRPr>
          </a:p>
          <a:p>
            <a:pPr marL="529590" marR="5080" algn="just">
              <a:lnSpc>
                <a:spcPct val="100000"/>
              </a:lnSpc>
            </a:pPr>
            <a:endParaRPr lang="es-CO" sz="1600" spc="-10" dirty="0">
              <a:latin typeface="Calibri"/>
              <a:cs typeface="Calibri"/>
            </a:endParaRPr>
          </a:p>
          <a:p>
            <a:pPr marL="529590" marR="5080" algn="just"/>
            <a:r>
              <a:rPr lang="es-ES" sz="1600" dirty="0">
                <a:cs typeface="Calibri"/>
              </a:rPr>
              <a:t>Podrá</a:t>
            </a:r>
            <a:r>
              <a:rPr lang="es-ES" sz="1600" spc="390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seleccionar</a:t>
            </a:r>
            <a:r>
              <a:rPr lang="es-ES" sz="1600" spc="400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esta</a:t>
            </a:r>
            <a:r>
              <a:rPr lang="es-ES" sz="1600" spc="395" dirty="0">
                <a:cs typeface="Calibri"/>
              </a:rPr>
              <a:t>  </a:t>
            </a:r>
            <a:r>
              <a:rPr lang="es-ES" sz="1600" spc="-10" dirty="0">
                <a:cs typeface="Calibri"/>
              </a:rPr>
              <a:t>alternativa </a:t>
            </a:r>
            <a:r>
              <a:rPr lang="es-ES" sz="1600" dirty="0">
                <a:cs typeface="Calibri"/>
              </a:rPr>
              <a:t>desde</a:t>
            </a:r>
            <a:r>
              <a:rPr lang="es-ES" sz="1600" spc="130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la</a:t>
            </a:r>
            <a:r>
              <a:rPr lang="es-ES" sz="1600" spc="135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etapa</a:t>
            </a:r>
            <a:r>
              <a:rPr lang="es-ES" sz="1600" spc="135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lectiva</a:t>
            </a:r>
            <a:r>
              <a:rPr lang="es-ES" sz="1600" spc="130" dirty="0">
                <a:cs typeface="Calibri"/>
              </a:rPr>
              <a:t>  </a:t>
            </a:r>
            <a:r>
              <a:rPr lang="es-ES" sz="1600" b="1" dirty="0">
                <a:cs typeface="Calibri"/>
              </a:rPr>
              <a:t>y</a:t>
            </a:r>
            <a:r>
              <a:rPr lang="es-ES" sz="1600" b="1" spc="135" dirty="0">
                <a:cs typeface="Calibri"/>
              </a:rPr>
              <a:t>  </a:t>
            </a:r>
            <a:r>
              <a:rPr lang="es-ES" sz="1600" b="1" dirty="0">
                <a:cs typeface="Calibri"/>
              </a:rPr>
              <a:t>podrá</a:t>
            </a:r>
            <a:r>
              <a:rPr lang="es-ES" sz="1600" b="1" spc="130" dirty="0">
                <a:cs typeface="Calibri"/>
              </a:rPr>
              <a:t>  </a:t>
            </a:r>
            <a:r>
              <a:rPr lang="es-ES" sz="1600" b="1" spc="-25" dirty="0">
                <a:cs typeface="Calibri"/>
              </a:rPr>
              <a:t>ser </a:t>
            </a:r>
            <a:r>
              <a:rPr lang="es-ES" sz="1600" b="1" dirty="0">
                <a:cs typeface="Calibri"/>
              </a:rPr>
              <a:t>registrada</a:t>
            </a:r>
            <a:r>
              <a:rPr lang="es-ES" sz="1600" b="1" spc="390" dirty="0">
                <a:cs typeface="Calibri"/>
              </a:rPr>
              <a:t>  </a:t>
            </a:r>
            <a:r>
              <a:rPr lang="es-ES" sz="1600" b="1" dirty="0">
                <a:cs typeface="Calibri"/>
              </a:rPr>
              <a:t>luego</a:t>
            </a:r>
            <a:r>
              <a:rPr lang="es-ES" sz="1600" b="1" spc="405" dirty="0">
                <a:cs typeface="Calibri"/>
              </a:rPr>
              <a:t>  </a:t>
            </a:r>
            <a:r>
              <a:rPr lang="es-ES" sz="1600" b="1" dirty="0">
                <a:cs typeface="Calibri"/>
              </a:rPr>
              <a:t>de</a:t>
            </a:r>
            <a:r>
              <a:rPr lang="es-ES" sz="1600" b="1" spc="390" dirty="0">
                <a:cs typeface="Calibri"/>
              </a:rPr>
              <a:t>  </a:t>
            </a:r>
            <a:r>
              <a:rPr lang="es-ES" sz="1600" b="1" dirty="0">
                <a:cs typeface="Calibri"/>
              </a:rPr>
              <a:t>aprobada</a:t>
            </a:r>
            <a:r>
              <a:rPr lang="es-ES" sz="1600" b="1" spc="395" dirty="0">
                <a:cs typeface="Calibri"/>
              </a:rPr>
              <a:t>  </a:t>
            </a:r>
            <a:r>
              <a:rPr lang="es-ES" sz="1600" b="1" spc="-25" dirty="0">
                <a:cs typeface="Calibri"/>
              </a:rPr>
              <a:t>la </a:t>
            </a:r>
            <a:r>
              <a:rPr lang="es-ES" sz="1600" b="1" dirty="0">
                <a:cs typeface="Calibri"/>
              </a:rPr>
              <a:t>inducción</a:t>
            </a:r>
            <a:r>
              <a:rPr lang="es-ES" sz="1600" b="1" spc="-45" dirty="0">
                <a:cs typeface="Calibri"/>
              </a:rPr>
              <a:t> </a:t>
            </a:r>
            <a:r>
              <a:rPr lang="es-ES" sz="1600" dirty="0">
                <a:cs typeface="Calibri"/>
              </a:rPr>
              <a:t>en</a:t>
            </a:r>
            <a:r>
              <a:rPr lang="es-ES" sz="1600" spc="-40" dirty="0">
                <a:cs typeface="Calibri"/>
              </a:rPr>
              <a:t> </a:t>
            </a:r>
            <a:r>
              <a:rPr lang="es-ES" sz="1600" spc="-10" dirty="0" err="1">
                <a:cs typeface="Calibri"/>
              </a:rPr>
              <a:t>SofiaPlus</a:t>
            </a:r>
            <a:r>
              <a:rPr lang="es-ES" sz="1600" spc="-10" dirty="0">
                <a:cs typeface="Calibri"/>
              </a:rPr>
              <a:t>.</a:t>
            </a:r>
            <a:r>
              <a:rPr lang="es-ES" sz="1600" dirty="0">
                <a:cs typeface="Calibri"/>
              </a:rPr>
              <a:t> </a:t>
            </a:r>
          </a:p>
          <a:p>
            <a:pPr marL="529590" marR="5080" algn="just"/>
            <a:endParaRPr lang="es-ES" sz="1600" dirty="0">
              <a:cs typeface="Calibri"/>
            </a:endParaRPr>
          </a:p>
          <a:p>
            <a:pPr marL="529590" marR="5080" algn="just"/>
            <a:r>
              <a:rPr lang="es-ES" sz="1600" dirty="0">
                <a:cs typeface="Calibri"/>
              </a:rPr>
              <a:t>La</a:t>
            </a:r>
            <a:r>
              <a:rPr lang="es-ES" sz="1600" spc="215" dirty="0">
                <a:cs typeface="Calibri"/>
              </a:rPr>
              <a:t> </a:t>
            </a:r>
            <a:r>
              <a:rPr lang="es-ES" sz="1600" dirty="0">
                <a:cs typeface="Calibri"/>
              </a:rPr>
              <a:t>gestión</a:t>
            </a:r>
            <a:r>
              <a:rPr lang="es-ES" sz="1600" spc="229" dirty="0">
                <a:cs typeface="Calibri"/>
              </a:rPr>
              <a:t> </a:t>
            </a:r>
            <a:r>
              <a:rPr lang="es-ES" sz="1600" dirty="0">
                <a:cs typeface="Calibri"/>
              </a:rPr>
              <a:t>del</a:t>
            </a:r>
            <a:r>
              <a:rPr lang="es-ES" sz="1600" spc="215" dirty="0">
                <a:cs typeface="Calibri"/>
              </a:rPr>
              <a:t> </a:t>
            </a:r>
            <a:r>
              <a:rPr lang="es-ES" sz="1600" dirty="0">
                <a:cs typeface="Calibri"/>
              </a:rPr>
              <a:t>contrato</a:t>
            </a:r>
            <a:r>
              <a:rPr lang="es-ES" sz="1600" spc="225" dirty="0">
                <a:cs typeface="Calibri"/>
              </a:rPr>
              <a:t> </a:t>
            </a:r>
            <a:r>
              <a:rPr lang="es-ES" sz="1600" dirty="0">
                <a:cs typeface="Calibri"/>
              </a:rPr>
              <a:t>de</a:t>
            </a:r>
            <a:r>
              <a:rPr lang="es-ES" sz="1600" spc="215" dirty="0">
                <a:cs typeface="Calibri"/>
              </a:rPr>
              <a:t> </a:t>
            </a:r>
            <a:r>
              <a:rPr lang="es-ES" sz="1600" spc="-10" dirty="0">
                <a:cs typeface="Calibri"/>
              </a:rPr>
              <a:t>aprendizaje </a:t>
            </a:r>
            <a:r>
              <a:rPr lang="es-ES" sz="1600" dirty="0">
                <a:cs typeface="Calibri"/>
              </a:rPr>
              <a:t>se</a:t>
            </a:r>
            <a:r>
              <a:rPr lang="es-ES" sz="1600" spc="190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debe</a:t>
            </a:r>
            <a:r>
              <a:rPr lang="es-ES" sz="1600" spc="195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realizar</a:t>
            </a:r>
            <a:r>
              <a:rPr lang="es-ES" sz="1600" spc="195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en</a:t>
            </a:r>
            <a:r>
              <a:rPr lang="es-ES" sz="1600" spc="190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el</a:t>
            </a:r>
            <a:r>
              <a:rPr lang="es-ES" sz="1600" spc="204" dirty="0">
                <a:cs typeface="Calibri"/>
              </a:rPr>
              <a:t>  </a:t>
            </a:r>
            <a:r>
              <a:rPr lang="es-ES" sz="1600" dirty="0">
                <a:cs typeface="Calibri"/>
              </a:rPr>
              <a:t>Sistema</a:t>
            </a:r>
            <a:r>
              <a:rPr lang="es-ES" sz="1600" spc="190" dirty="0">
                <a:cs typeface="Calibri"/>
              </a:rPr>
              <a:t>  </a:t>
            </a:r>
            <a:r>
              <a:rPr lang="es-ES" sz="1600" spc="-25" dirty="0">
                <a:cs typeface="Calibri"/>
              </a:rPr>
              <a:t>de </a:t>
            </a:r>
            <a:r>
              <a:rPr lang="es-ES" sz="1600" spc="-10" dirty="0">
                <a:cs typeface="Calibri"/>
              </a:rPr>
              <a:t>Gestión</a:t>
            </a:r>
            <a:r>
              <a:rPr lang="es-ES" sz="1600" spc="-45" dirty="0">
                <a:cs typeface="Calibri"/>
              </a:rPr>
              <a:t> </a:t>
            </a:r>
            <a:r>
              <a:rPr lang="es-ES" sz="1600" dirty="0">
                <a:cs typeface="Calibri"/>
              </a:rPr>
              <a:t>Virtual</a:t>
            </a:r>
            <a:r>
              <a:rPr lang="es-ES" sz="1600" spc="-20" dirty="0">
                <a:cs typeface="Calibri"/>
              </a:rPr>
              <a:t> </a:t>
            </a:r>
            <a:r>
              <a:rPr lang="es-ES" sz="1600" dirty="0">
                <a:cs typeface="Calibri"/>
              </a:rPr>
              <a:t>de</a:t>
            </a:r>
            <a:r>
              <a:rPr lang="es-ES" sz="1600" spc="-35" dirty="0">
                <a:cs typeface="Calibri"/>
              </a:rPr>
              <a:t> </a:t>
            </a:r>
            <a:r>
              <a:rPr lang="es-ES" sz="1600" dirty="0">
                <a:cs typeface="Calibri"/>
              </a:rPr>
              <a:t>Aprendices</a:t>
            </a:r>
            <a:r>
              <a:rPr lang="es-ES" sz="1600" spc="-20" dirty="0">
                <a:cs typeface="Calibri"/>
              </a:rPr>
              <a:t> </a:t>
            </a:r>
            <a:r>
              <a:rPr lang="es-ES" sz="1600" dirty="0">
                <a:cs typeface="Calibri"/>
              </a:rPr>
              <a:t>–</a:t>
            </a:r>
            <a:r>
              <a:rPr lang="es-ES" sz="1600" spc="-50" dirty="0">
                <a:cs typeface="Calibri"/>
              </a:rPr>
              <a:t> </a:t>
            </a:r>
            <a:r>
              <a:rPr lang="es-ES" sz="1600" spc="-20" dirty="0">
                <a:cs typeface="Calibri"/>
              </a:rPr>
              <a:t>SGVA.</a:t>
            </a:r>
            <a:endParaRPr lang="es-CO"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11199" y="1278619"/>
            <a:ext cx="2141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Generalidades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4245" y="1902967"/>
            <a:ext cx="2481453" cy="45206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36725" y="2164207"/>
            <a:ext cx="746760" cy="746760"/>
          </a:xfrm>
          <a:custGeom>
            <a:avLst/>
            <a:gdLst/>
            <a:ahLst/>
            <a:cxnLst/>
            <a:rect l="l" t="t" r="r" b="b"/>
            <a:pathLst>
              <a:path w="746760" h="746760">
                <a:moveTo>
                  <a:pt x="373125" y="0"/>
                </a:moveTo>
                <a:lnTo>
                  <a:pt x="326312" y="2908"/>
                </a:lnTo>
                <a:lnTo>
                  <a:pt x="281236" y="11400"/>
                </a:lnTo>
                <a:lnTo>
                  <a:pt x="238247" y="25126"/>
                </a:lnTo>
                <a:lnTo>
                  <a:pt x="197695" y="43736"/>
                </a:lnTo>
                <a:lnTo>
                  <a:pt x="159929" y="66880"/>
                </a:lnTo>
                <a:lnTo>
                  <a:pt x="125298" y="94207"/>
                </a:lnTo>
                <a:lnTo>
                  <a:pt x="94151" y="125369"/>
                </a:lnTo>
                <a:lnTo>
                  <a:pt x="66838" y="160014"/>
                </a:lnTo>
                <a:lnTo>
                  <a:pt x="43707" y="197794"/>
                </a:lnTo>
                <a:lnTo>
                  <a:pt x="25109" y="238357"/>
                </a:lnTo>
                <a:lnTo>
                  <a:pt x="11392" y="281355"/>
                </a:lnTo>
                <a:lnTo>
                  <a:pt x="2906" y="326437"/>
                </a:lnTo>
                <a:lnTo>
                  <a:pt x="0" y="373252"/>
                </a:lnTo>
                <a:lnTo>
                  <a:pt x="2906" y="420066"/>
                </a:lnTo>
                <a:lnTo>
                  <a:pt x="11392" y="465142"/>
                </a:lnTo>
                <a:lnTo>
                  <a:pt x="25109" y="508131"/>
                </a:lnTo>
                <a:lnTo>
                  <a:pt x="43707" y="548683"/>
                </a:lnTo>
                <a:lnTo>
                  <a:pt x="66838" y="586449"/>
                </a:lnTo>
                <a:lnTo>
                  <a:pt x="94151" y="621080"/>
                </a:lnTo>
                <a:lnTo>
                  <a:pt x="125298" y="652227"/>
                </a:lnTo>
                <a:lnTo>
                  <a:pt x="159929" y="679540"/>
                </a:lnTo>
                <a:lnTo>
                  <a:pt x="197695" y="702671"/>
                </a:lnTo>
                <a:lnTo>
                  <a:pt x="238247" y="721269"/>
                </a:lnTo>
                <a:lnTo>
                  <a:pt x="281236" y="734986"/>
                </a:lnTo>
                <a:lnTo>
                  <a:pt x="326312" y="743472"/>
                </a:lnTo>
                <a:lnTo>
                  <a:pt x="373125" y="746378"/>
                </a:lnTo>
                <a:lnTo>
                  <a:pt x="419941" y="743472"/>
                </a:lnTo>
                <a:lnTo>
                  <a:pt x="465023" y="734986"/>
                </a:lnTo>
                <a:lnTo>
                  <a:pt x="508021" y="721269"/>
                </a:lnTo>
                <a:lnTo>
                  <a:pt x="548584" y="702671"/>
                </a:lnTo>
                <a:lnTo>
                  <a:pt x="586364" y="679540"/>
                </a:lnTo>
                <a:lnTo>
                  <a:pt x="621009" y="652227"/>
                </a:lnTo>
                <a:lnTo>
                  <a:pt x="652171" y="621080"/>
                </a:lnTo>
                <a:lnTo>
                  <a:pt x="679498" y="586449"/>
                </a:lnTo>
                <a:lnTo>
                  <a:pt x="702642" y="548683"/>
                </a:lnTo>
                <a:lnTo>
                  <a:pt x="721252" y="508131"/>
                </a:lnTo>
                <a:lnTo>
                  <a:pt x="734978" y="465142"/>
                </a:lnTo>
                <a:lnTo>
                  <a:pt x="743470" y="420066"/>
                </a:lnTo>
                <a:lnTo>
                  <a:pt x="746379" y="373252"/>
                </a:lnTo>
                <a:lnTo>
                  <a:pt x="743470" y="326437"/>
                </a:lnTo>
                <a:lnTo>
                  <a:pt x="734978" y="281355"/>
                </a:lnTo>
                <a:lnTo>
                  <a:pt x="721252" y="238357"/>
                </a:lnTo>
                <a:lnTo>
                  <a:pt x="702642" y="197794"/>
                </a:lnTo>
                <a:lnTo>
                  <a:pt x="679498" y="160014"/>
                </a:lnTo>
                <a:lnTo>
                  <a:pt x="652171" y="125369"/>
                </a:lnTo>
                <a:lnTo>
                  <a:pt x="621009" y="94207"/>
                </a:lnTo>
                <a:lnTo>
                  <a:pt x="586364" y="66880"/>
                </a:lnTo>
                <a:lnTo>
                  <a:pt x="548584" y="43736"/>
                </a:lnTo>
                <a:lnTo>
                  <a:pt x="508021" y="25126"/>
                </a:lnTo>
                <a:lnTo>
                  <a:pt x="465023" y="11400"/>
                </a:lnTo>
                <a:lnTo>
                  <a:pt x="419941" y="2908"/>
                </a:lnTo>
                <a:lnTo>
                  <a:pt x="37312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6725" y="3375659"/>
            <a:ext cx="746760" cy="746760"/>
          </a:xfrm>
          <a:custGeom>
            <a:avLst/>
            <a:gdLst/>
            <a:ahLst/>
            <a:cxnLst/>
            <a:rect l="l" t="t" r="r" b="b"/>
            <a:pathLst>
              <a:path w="746760" h="746760">
                <a:moveTo>
                  <a:pt x="373125" y="0"/>
                </a:moveTo>
                <a:lnTo>
                  <a:pt x="326312" y="2908"/>
                </a:lnTo>
                <a:lnTo>
                  <a:pt x="281236" y="11400"/>
                </a:lnTo>
                <a:lnTo>
                  <a:pt x="238247" y="25126"/>
                </a:lnTo>
                <a:lnTo>
                  <a:pt x="197695" y="43736"/>
                </a:lnTo>
                <a:lnTo>
                  <a:pt x="159929" y="66880"/>
                </a:lnTo>
                <a:lnTo>
                  <a:pt x="125298" y="94207"/>
                </a:lnTo>
                <a:lnTo>
                  <a:pt x="94151" y="125369"/>
                </a:lnTo>
                <a:lnTo>
                  <a:pt x="66838" y="160014"/>
                </a:lnTo>
                <a:lnTo>
                  <a:pt x="43707" y="197794"/>
                </a:lnTo>
                <a:lnTo>
                  <a:pt x="25109" y="238357"/>
                </a:lnTo>
                <a:lnTo>
                  <a:pt x="11392" y="281355"/>
                </a:lnTo>
                <a:lnTo>
                  <a:pt x="2906" y="326437"/>
                </a:lnTo>
                <a:lnTo>
                  <a:pt x="0" y="373252"/>
                </a:lnTo>
                <a:lnTo>
                  <a:pt x="2906" y="420068"/>
                </a:lnTo>
                <a:lnTo>
                  <a:pt x="11392" y="465150"/>
                </a:lnTo>
                <a:lnTo>
                  <a:pt x="25109" y="508148"/>
                </a:lnTo>
                <a:lnTo>
                  <a:pt x="43707" y="548711"/>
                </a:lnTo>
                <a:lnTo>
                  <a:pt x="66838" y="586491"/>
                </a:lnTo>
                <a:lnTo>
                  <a:pt x="94151" y="621136"/>
                </a:lnTo>
                <a:lnTo>
                  <a:pt x="125298" y="652298"/>
                </a:lnTo>
                <a:lnTo>
                  <a:pt x="159929" y="679625"/>
                </a:lnTo>
                <a:lnTo>
                  <a:pt x="197695" y="702769"/>
                </a:lnTo>
                <a:lnTo>
                  <a:pt x="238247" y="721379"/>
                </a:lnTo>
                <a:lnTo>
                  <a:pt x="281236" y="735105"/>
                </a:lnTo>
                <a:lnTo>
                  <a:pt x="326312" y="743597"/>
                </a:lnTo>
                <a:lnTo>
                  <a:pt x="373125" y="746506"/>
                </a:lnTo>
                <a:lnTo>
                  <a:pt x="419941" y="743597"/>
                </a:lnTo>
                <a:lnTo>
                  <a:pt x="465023" y="735105"/>
                </a:lnTo>
                <a:lnTo>
                  <a:pt x="508021" y="721379"/>
                </a:lnTo>
                <a:lnTo>
                  <a:pt x="548584" y="702769"/>
                </a:lnTo>
                <a:lnTo>
                  <a:pt x="586364" y="679625"/>
                </a:lnTo>
                <a:lnTo>
                  <a:pt x="621009" y="652298"/>
                </a:lnTo>
                <a:lnTo>
                  <a:pt x="652171" y="621136"/>
                </a:lnTo>
                <a:lnTo>
                  <a:pt x="679498" y="586491"/>
                </a:lnTo>
                <a:lnTo>
                  <a:pt x="702642" y="548711"/>
                </a:lnTo>
                <a:lnTo>
                  <a:pt x="721252" y="508148"/>
                </a:lnTo>
                <a:lnTo>
                  <a:pt x="734978" y="465150"/>
                </a:lnTo>
                <a:lnTo>
                  <a:pt x="743470" y="420068"/>
                </a:lnTo>
                <a:lnTo>
                  <a:pt x="746379" y="373252"/>
                </a:lnTo>
                <a:lnTo>
                  <a:pt x="743470" y="326437"/>
                </a:lnTo>
                <a:lnTo>
                  <a:pt x="734978" y="281355"/>
                </a:lnTo>
                <a:lnTo>
                  <a:pt x="721252" y="238357"/>
                </a:lnTo>
                <a:lnTo>
                  <a:pt x="702642" y="197794"/>
                </a:lnTo>
                <a:lnTo>
                  <a:pt x="679498" y="160014"/>
                </a:lnTo>
                <a:lnTo>
                  <a:pt x="652171" y="125369"/>
                </a:lnTo>
                <a:lnTo>
                  <a:pt x="621009" y="94207"/>
                </a:lnTo>
                <a:lnTo>
                  <a:pt x="586364" y="66880"/>
                </a:lnTo>
                <a:lnTo>
                  <a:pt x="548584" y="43736"/>
                </a:lnTo>
                <a:lnTo>
                  <a:pt x="508021" y="25126"/>
                </a:lnTo>
                <a:lnTo>
                  <a:pt x="465023" y="11400"/>
                </a:lnTo>
                <a:lnTo>
                  <a:pt x="419941" y="2908"/>
                </a:lnTo>
                <a:lnTo>
                  <a:pt x="3731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6725" y="4587240"/>
            <a:ext cx="746760" cy="746760"/>
          </a:xfrm>
          <a:custGeom>
            <a:avLst/>
            <a:gdLst/>
            <a:ahLst/>
            <a:cxnLst/>
            <a:rect l="l" t="t" r="r" b="b"/>
            <a:pathLst>
              <a:path w="746760" h="746760">
                <a:moveTo>
                  <a:pt x="373125" y="0"/>
                </a:moveTo>
                <a:lnTo>
                  <a:pt x="326312" y="2906"/>
                </a:lnTo>
                <a:lnTo>
                  <a:pt x="281236" y="11392"/>
                </a:lnTo>
                <a:lnTo>
                  <a:pt x="238247" y="25109"/>
                </a:lnTo>
                <a:lnTo>
                  <a:pt x="197695" y="43707"/>
                </a:lnTo>
                <a:lnTo>
                  <a:pt x="159929" y="66838"/>
                </a:lnTo>
                <a:lnTo>
                  <a:pt x="125298" y="94151"/>
                </a:lnTo>
                <a:lnTo>
                  <a:pt x="94151" y="125298"/>
                </a:lnTo>
                <a:lnTo>
                  <a:pt x="66838" y="159929"/>
                </a:lnTo>
                <a:lnTo>
                  <a:pt x="43707" y="197695"/>
                </a:lnTo>
                <a:lnTo>
                  <a:pt x="25109" y="238247"/>
                </a:lnTo>
                <a:lnTo>
                  <a:pt x="11392" y="281236"/>
                </a:lnTo>
                <a:lnTo>
                  <a:pt x="2906" y="326312"/>
                </a:lnTo>
                <a:lnTo>
                  <a:pt x="0" y="373126"/>
                </a:lnTo>
                <a:lnTo>
                  <a:pt x="2906" y="419941"/>
                </a:lnTo>
                <a:lnTo>
                  <a:pt x="11392" y="465023"/>
                </a:lnTo>
                <a:lnTo>
                  <a:pt x="25109" y="508021"/>
                </a:lnTo>
                <a:lnTo>
                  <a:pt x="43707" y="548584"/>
                </a:lnTo>
                <a:lnTo>
                  <a:pt x="66838" y="586364"/>
                </a:lnTo>
                <a:lnTo>
                  <a:pt x="94151" y="621009"/>
                </a:lnTo>
                <a:lnTo>
                  <a:pt x="125298" y="652171"/>
                </a:lnTo>
                <a:lnTo>
                  <a:pt x="159929" y="679498"/>
                </a:lnTo>
                <a:lnTo>
                  <a:pt x="197695" y="702642"/>
                </a:lnTo>
                <a:lnTo>
                  <a:pt x="238247" y="721252"/>
                </a:lnTo>
                <a:lnTo>
                  <a:pt x="281236" y="734978"/>
                </a:lnTo>
                <a:lnTo>
                  <a:pt x="326312" y="743470"/>
                </a:lnTo>
                <a:lnTo>
                  <a:pt x="373125" y="746379"/>
                </a:lnTo>
                <a:lnTo>
                  <a:pt x="419941" y="743470"/>
                </a:lnTo>
                <a:lnTo>
                  <a:pt x="465023" y="734978"/>
                </a:lnTo>
                <a:lnTo>
                  <a:pt x="508021" y="721252"/>
                </a:lnTo>
                <a:lnTo>
                  <a:pt x="548584" y="702642"/>
                </a:lnTo>
                <a:lnTo>
                  <a:pt x="586364" y="679498"/>
                </a:lnTo>
                <a:lnTo>
                  <a:pt x="621009" y="652171"/>
                </a:lnTo>
                <a:lnTo>
                  <a:pt x="652171" y="621009"/>
                </a:lnTo>
                <a:lnTo>
                  <a:pt x="679498" y="586364"/>
                </a:lnTo>
                <a:lnTo>
                  <a:pt x="702642" y="548584"/>
                </a:lnTo>
                <a:lnTo>
                  <a:pt x="721252" y="508021"/>
                </a:lnTo>
                <a:lnTo>
                  <a:pt x="734978" y="465023"/>
                </a:lnTo>
                <a:lnTo>
                  <a:pt x="743470" y="419941"/>
                </a:lnTo>
                <a:lnTo>
                  <a:pt x="746379" y="373126"/>
                </a:lnTo>
                <a:lnTo>
                  <a:pt x="743470" y="326312"/>
                </a:lnTo>
                <a:lnTo>
                  <a:pt x="734978" y="281236"/>
                </a:lnTo>
                <a:lnTo>
                  <a:pt x="721252" y="238247"/>
                </a:lnTo>
                <a:lnTo>
                  <a:pt x="702642" y="197695"/>
                </a:lnTo>
                <a:lnTo>
                  <a:pt x="679498" y="159929"/>
                </a:lnTo>
                <a:lnTo>
                  <a:pt x="652171" y="125298"/>
                </a:lnTo>
                <a:lnTo>
                  <a:pt x="621009" y="94151"/>
                </a:lnTo>
                <a:lnTo>
                  <a:pt x="586364" y="66838"/>
                </a:lnTo>
                <a:lnTo>
                  <a:pt x="548584" y="43707"/>
                </a:lnTo>
                <a:lnTo>
                  <a:pt x="508021" y="25109"/>
                </a:lnTo>
                <a:lnTo>
                  <a:pt x="465023" y="11392"/>
                </a:lnTo>
                <a:lnTo>
                  <a:pt x="419941" y="2906"/>
                </a:lnTo>
                <a:lnTo>
                  <a:pt x="37312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22376" y="2164207"/>
            <a:ext cx="10597515" cy="3169920"/>
            <a:chOff x="722376" y="2164207"/>
            <a:chExt cx="10597515" cy="3169920"/>
          </a:xfrm>
        </p:grpSpPr>
        <p:sp>
          <p:nvSpPr>
            <p:cNvPr id="8" name="object 8"/>
            <p:cNvSpPr/>
            <p:nvPr/>
          </p:nvSpPr>
          <p:spPr>
            <a:xfrm>
              <a:off x="722376" y="2278380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30" h="518160">
                  <a:moveTo>
                    <a:pt x="755268" y="0"/>
                  </a:moveTo>
                  <a:lnTo>
                    <a:pt x="0" y="0"/>
                  </a:lnTo>
                  <a:lnTo>
                    <a:pt x="259041" y="259080"/>
                  </a:lnTo>
                  <a:lnTo>
                    <a:pt x="0" y="518033"/>
                  </a:lnTo>
                  <a:lnTo>
                    <a:pt x="755268" y="518033"/>
                  </a:lnTo>
                  <a:lnTo>
                    <a:pt x="1014349" y="259080"/>
                  </a:lnTo>
                  <a:lnTo>
                    <a:pt x="75526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6" y="3489833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30" h="518160">
                  <a:moveTo>
                    <a:pt x="755268" y="0"/>
                  </a:moveTo>
                  <a:lnTo>
                    <a:pt x="0" y="0"/>
                  </a:lnTo>
                  <a:lnTo>
                    <a:pt x="259041" y="259079"/>
                  </a:lnTo>
                  <a:lnTo>
                    <a:pt x="0" y="518159"/>
                  </a:lnTo>
                  <a:lnTo>
                    <a:pt x="755268" y="518159"/>
                  </a:lnTo>
                  <a:lnTo>
                    <a:pt x="1014349" y="259079"/>
                  </a:lnTo>
                  <a:lnTo>
                    <a:pt x="7552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2376" y="4701413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30" h="518160">
                  <a:moveTo>
                    <a:pt x="755268" y="0"/>
                  </a:moveTo>
                  <a:lnTo>
                    <a:pt x="0" y="0"/>
                  </a:lnTo>
                  <a:lnTo>
                    <a:pt x="259041" y="258953"/>
                  </a:lnTo>
                  <a:lnTo>
                    <a:pt x="0" y="518032"/>
                  </a:lnTo>
                  <a:lnTo>
                    <a:pt x="755268" y="518032"/>
                  </a:lnTo>
                  <a:lnTo>
                    <a:pt x="1014349" y="258953"/>
                  </a:lnTo>
                  <a:lnTo>
                    <a:pt x="75526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98430" y="2278380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29" h="518160">
                  <a:moveTo>
                    <a:pt x="1014349" y="0"/>
                  </a:moveTo>
                  <a:lnTo>
                    <a:pt x="259079" y="0"/>
                  </a:lnTo>
                  <a:lnTo>
                    <a:pt x="0" y="259080"/>
                  </a:lnTo>
                  <a:lnTo>
                    <a:pt x="259079" y="518033"/>
                  </a:lnTo>
                  <a:lnTo>
                    <a:pt x="1014349" y="518033"/>
                  </a:lnTo>
                  <a:lnTo>
                    <a:pt x="755269" y="259080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05033" y="3489833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29" h="518160">
                  <a:moveTo>
                    <a:pt x="1014349" y="0"/>
                  </a:moveTo>
                  <a:lnTo>
                    <a:pt x="259080" y="0"/>
                  </a:lnTo>
                  <a:lnTo>
                    <a:pt x="0" y="259079"/>
                  </a:lnTo>
                  <a:lnTo>
                    <a:pt x="259080" y="518159"/>
                  </a:lnTo>
                  <a:lnTo>
                    <a:pt x="1014349" y="518159"/>
                  </a:lnTo>
                  <a:lnTo>
                    <a:pt x="755269" y="259079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58655" y="4587239"/>
              <a:ext cx="1760855" cy="746760"/>
            </a:xfrm>
            <a:custGeom>
              <a:avLst/>
              <a:gdLst/>
              <a:ahLst/>
              <a:cxnLst/>
              <a:rect l="l" t="t" r="r" b="b"/>
              <a:pathLst>
                <a:path w="1760854" h="746760">
                  <a:moveTo>
                    <a:pt x="746379" y="373126"/>
                  </a:moveTo>
                  <a:lnTo>
                    <a:pt x="743470" y="326313"/>
                  </a:lnTo>
                  <a:lnTo>
                    <a:pt x="734974" y="281241"/>
                  </a:lnTo>
                  <a:lnTo>
                    <a:pt x="721258" y="238252"/>
                  </a:lnTo>
                  <a:lnTo>
                    <a:pt x="702665" y="197700"/>
                  </a:lnTo>
                  <a:lnTo>
                    <a:pt x="679538" y="159931"/>
                  </a:lnTo>
                  <a:lnTo>
                    <a:pt x="652221" y="125310"/>
                  </a:lnTo>
                  <a:lnTo>
                    <a:pt x="621068" y="94157"/>
                  </a:lnTo>
                  <a:lnTo>
                    <a:pt x="586447" y="66840"/>
                  </a:lnTo>
                  <a:lnTo>
                    <a:pt x="548678" y="43713"/>
                  </a:lnTo>
                  <a:lnTo>
                    <a:pt x="508127" y="25120"/>
                  </a:lnTo>
                  <a:lnTo>
                    <a:pt x="465137" y="11404"/>
                  </a:lnTo>
                  <a:lnTo>
                    <a:pt x="420065" y="2908"/>
                  </a:lnTo>
                  <a:lnTo>
                    <a:pt x="373253" y="0"/>
                  </a:lnTo>
                  <a:lnTo>
                    <a:pt x="326428" y="2908"/>
                  </a:lnTo>
                  <a:lnTo>
                    <a:pt x="281343" y="11404"/>
                  </a:lnTo>
                  <a:lnTo>
                    <a:pt x="238353" y="25120"/>
                  </a:lnTo>
                  <a:lnTo>
                    <a:pt x="197789" y="43713"/>
                  </a:lnTo>
                  <a:lnTo>
                    <a:pt x="160007" y="66840"/>
                  </a:lnTo>
                  <a:lnTo>
                    <a:pt x="125361" y="94157"/>
                  </a:lnTo>
                  <a:lnTo>
                    <a:pt x="94195" y="125310"/>
                  </a:lnTo>
                  <a:lnTo>
                    <a:pt x="66878" y="159931"/>
                  </a:lnTo>
                  <a:lnTo>
                    <a:pt x="43726" y="197700"/>
                  </a:lnTo>
                  <a:lnTo>
                    <a:pt x="25120" y="238252"/>
                  </a:lnTo>
                  <a:lnTo>
                    <a:pt x="11391" y="281241"/>
                  </a:lnTo>
                  <a:lnTo>
                    <a:pt x="2908" y="326313"/>
                  </a:lnTo>
                  <a:lnTo>
                    <a:pt x="0" y="373126"/>
                  </a:lnTo>
                  <a:lnTo>
                    <a:pt x="2908" y="419950"/>
                  </a:lnTo>
                  <a:lnTo>
                    <a:pt x="11391" y="465035"/>
                  </a:lnTo>
                  <a:lnTo>
                    <a:pt x="25120" y="508025"/>
                  </a:lnTo>
                  <a:lnTo>
                    <a:pt x="43726" y="548589"/>
                  </a:lnTo>
                  <a:lnTo>
                    <a:pt x="66878" y="586371"/>
                  </a:lnTo>
                  <a:lnTo>
                    <a:pt x="94195" y="621017"/>
                  </a:lnTo>
                  <a:lnTo>
                    <a:pt x="125361" y="652183"/>
                  </a:lnTo>
                  <a:lnTo>
                    <a:pt x="160007" y="679500"/>
                  </a:lnTo>
                  <a:lnTo>
                    <a:pt x="197789" y="702652"/>
                  </a:lnTo>
                  <a:lnTo>
                    <a:pt x="238353" y="721258"/>
                  </a:lnTo>
                  <a:lnTo>
                    <a:pt x="281343" y="734987"/>
                  </a:lnTo>
                  <a:lnTo>
                    <a:pt x="326428" y="743470"/>
                  </a:lnTo>
                  <a:lnTo>
                    <a:pt x="373253" y="746379"/>
                  </a:lnTo>
                  <a:lnTo>
                    <a:pt x="420065" y="743470"/>
                  </a:lnTo>
                  <a:lnTo>
                    <a:pt x="465137" y="734987"/>
                  </a:lnTo>
                  <a:lnTo>
                    <a:pt x="508127" y="721258"/>
                  </a:lnTo>
                  <a:lnTo>
                    <a:pt x="548678" y="702652"/>
                  </a:lnTo>
                  <a:lnTo>
                    <a:pt x="586447" y="679500"/>
                  </a:lnTo>
                  <a:lnTo>
                    <a:pt x="621068" y="652183"/>
                  </a:lnTo>
                  <a:lnTo>
                    <a:pt x="652221" y="621017"/>
                  </a:lnTo>
                  <a:lnTo>
                    <a:pt x="679538" y="586371"/>
                  </a:lnTo>
                  <a:lnTo>
                    <a:pt x="702665" y="548589"/>
                  </a:lnTo>
                  <a:lnTo>
                    <a:pt x="721258" y="508025"/>
                  </a:lnTo>
                  <a:lnTo>
                    <a:pt x="734974" y="465035"/>
                  </a:lnTo>
                  <a:lnTo>
                    <a:pt x="743470" y="419950"/>
                  </a:lnTo>
                  <a:lnTo>
                    <a:pt x="746379" y="373126"/>
                  </a:lnTo>
                  <a:close/>
                </a:path>
                <a:path w="1760854" h="746760">
                  <a:moveTo>
                    <a:pt x="1760728" y="114173"/>
                  </a:moveTo>
                  <a:lnTo>
                    <a:pt x="1005459" y="114173"/>
                  </a:lnTo>
                  <a:lnTo>
                    <a:pt x="746379" y="373126"/>
                  </a:lnTo>
                  <a:lnTo>
                    <a:pt x="1005459" y="632206"/>
                  </a:lnTo>
                  <a:lnTo>
                    <a:pt x="1760728" y="632206"/>
                  </a:lnTo>
                  <a:lnTo>
                    <a:pt x="1501648" y="373126"/>
                  </a:lnTo>
                  <a:lnTo>
                    <a:pt x="1760728" y="114173"/>
                  </a:lnTo>
                  <a:close/>
                </a:path>
              </a:pathLst>
            </a:custGeom>
            <a:solidFill>
              <a:srgbClr val="39A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58655" y="3375660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59" h="746760">
                  <a:moveTo>
                    <a:pt x="373252" y="0"/>
                  </a:moveTo>
                  <a:lnTo>
                    <a:pt x="326437" y="2908"/>
                  </a:lnTo>
                  <a:lnTo>
                    <a:pt x="281355" y="11400"/>
                  </a:lnTo>
                  <a:lnTo>
                    <a:pt x="238357" y="25126"/>
                  </a:lnTo>
                  <a:lnTo>
                    <a:pt x="197794" y="43736"/>
                  </a:lnTo>
                  <a:lnTo>
                    <a:pt x="160014" y="66880"/>
                  </a:lnTo>
                  <a:lnTo>
                    <a:pt x="125369" y="94207"/>
                  </a:lnTo>
                  <a:lnTo>
                    <a:pt x="94207" y="125369"/>
                  </a:lnTo>
                  <a:lnTo>
                    <a:pt x="66880" y="160014"/>
                  </a:lnTo>
                  <a:lnTo>
                    <a:pt x="43736" y="197794"/>
                  </a:lnTo>
                  <a:lnTo>
                    <a:pt x="25126" y="238357"/>
                  </a:lnTo>
                  <a:lnTo>
                    <a:pt x="11400" y="281355"/>
                  </a:lnTo>
                  <a:lnTo>
                    <a:pt x="2908" y="326437"/>
                  </a:lnTo>
                  <a:lnTo>
                    <a:pt x="0" y="373252"/>
                  </a:lnTo>
                  <a:lnTo>
                    <a:pt x="2908" y="420068"/>
                  </a:lnTo>
                  <a:lnTo>
                    <a:pt x="11400" y="465150"/>
                  </a:lnTo>
                  <a:lnTo>
                    <a:pt x="25126" y="508148"/>
                  </a:lnTo>
                  <a:lnTo>
                    <a:pt x="43736" y="548711"/>
                  </a:lnTo>
                  <a:lnTo>
                    <a:pt x="66880" y="586491"/>
                  </a:lnTo>
                  <a:lnTo>
                    <a:pt x="94207" y="621136"/>
                  </a:lnTo>
                  <a:lnTo>
                    <a:pt x="125369" y="652298"/>
                  </a:lnTo>
                  <a:lnTo>
                    <a:pt x="160014" y="679625"/>
                  </a:lnTo>
                  <a:lnTo>
                    <a:pt x="197794" y="702769"/>
                  </a:lnTo>
                  <a:lnTo>
                    <a:pt x="238357" y="721379"/>
                  </a:lnTo>
                  <a:lnTo>
                    <a:pt x="281355" y="735105"/>
                  </a:lnTo>
                  <a:lnTo>
                    <a:pt x="326437" y="743597"/>
                  </a:lnTo>
                  <a:lnTo>
                    <a:pt x="373252" y="746506"/>
                  </a:lnTo>
                  <a:lnTo>
                    <a:pt x="420066" y="743597"/>
                  </a:lnTo>
                  <a:lnTo>
                    <a:pt x="465142" y="735105"/>
                  </a:lnTo>
                  <a:lnTo>
                    <a:pt x="508131" y="721379"/>
                  </a:lnTo>
                  <a:lnTo>
                    <a:pt x="548683" y="702769"/>
                  </a:lnTo>
                  <a:lnTo>
                    <a:pt x="586449" y="679625"/>
                  </a:lnTo>
                  <a:lnTo>
                    <a:pt x="621080" y="652298"/>
                  </a:lnTo>
                  <a:lnTo>
                    <a:pt x="652227" y="621136"/>
                  </a:lnTo>
                  <a:lnTo>
                    <a:pt x="679540" y="586491"/>
                  </a:lnTo>
                  <a:lnTo>
                    <a:pt x="702671" y="548711"/>
                  </a:lnTo>
                  <a:lnTo>
                    <a:pt x="721269" y="508148"/>
                  </a:lnTo>
                  <a:lnTo>
                    <a:pt x="734986" y="465150"/>
                  </a:lnTo>
                  <a:lnTo>
                    <a:pt x="743472" y="420068"/>
                  </a:lnTo>
                  <a:lnTo>
                    <a:pt x="746378" y="373252"/>
                  </a:lnTo>
                  <a:lnTo>
                    <a:pt x="743472" y="326437"/>
                  </a:lnTo>
                  <a:lnTo>
                    <a:pt x="734986" y="281355"/>
                  </a:lnTo>
                  <a:lnTo>
                    <a:pt x="721269" y="238357"/>
                  </a:lnTo>
                  <a:lnTo>
                    <a:pt x="702671" y="197794"/>
                  </a:lnTo>
                  <a:lnTo>
                    <a:pt x="679540" y="160014"/>
                  </a:lnTo>
                  <a:lnTo>
                    <a:pt x="652227" y="125369"/>
                  </a:lnTo>
                  <a:lnTo>
                    <a:pt x="621080" y="94207"/>
                  </a:lnTo>
                  <a:lnTo>
                    <a:pt x="586449" y="66880"/>
                  </a:lnTo>
                  <a:lnTo>
                    <a:pt x="548683" y="43736"/>
                  </a:lnTo>
                  <a:lnTo>
                    <a:pt x="508131" y="25126"/>
                  </a:lnTo>
                  <a:lnTo>
                    <a:pt x="465142" y="11400"/>
                  </a:lnTo>
                  <a:lnTo>
                    <a:pt x="420066" y="2908"/>
                  </a:lnTo>
                  <a:lnTo>
                    <a:pt x="37325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58655" y="2164207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59" h="746760">
                  <a:moveTo>
                    <a:pt x="373252" y="0"/>
                  </a:moveTo>
                  <a:lnTo>
                    <a:pt x="326437" y="2908"/>
                  </a:lnTo>
                  <a:lnTo>
                    <a:pt x="281355" y="11400"/>
                  </a:lnTo>
                  <a:lnTo>
                    <a:pt x="238357" y="25126"/>
                  </a:lnTo>
                  <a:lnTo>
                    <a:pt x="197794" y="43736"/>
                  </a:lnTo>
                  <a:lnTo>
                    <a:pt x="160014" y="66880"/>
                  </a:lnTo>
                  <a:lnTo>
                    <a:pt x="125369" y="94207"/>
                  </a:lnTo>
                  <a:lnTo>
                    <a:pt x="94207" y="125369"/>
                  </a:lnTo>
                  <a:lnTo>
                    <a:pt x="66880" y="160014"/>
                  </a:lnTo>
                  <a:lnTo>
                    <a:pt x="43736" y="197794"/>
                  </a:lnTo>
                  <a:lnTo>
                    <a:pt x="25126" y="238357"/>
                  </a:lnTo>
                  <a:lnTo>
                    <a:pt x="11400" y="281355"/>
                  </a:lnTo>
                  <a:lnTo>
                    <a:pt x="2908" y="326437"/>
                  </a:lnTo>
                  <a:lnTo>
                    <a:pt x="0" y="373252"/>
                  </a:lnTo>
                  <a:lnTo>
                    <a:pt x="2908" y="420066"/>
                  </a:lnTo>
                  <a:lnTo>
                    <a:pt x="11400" y="465142"/>
                  </a:lnTo>
                  <a:lnTo>
                    <a:pt x="25126" y="508131"/>
                  </a:lnTo>
                  <a:lnTo>
                    <a:pt x="43736" y="548683"/>
                  </a:lnTo>
                  <a:lnTo>
                    <a:pt x="66880" y="586449"/>
                  </a:lnTo>
                  <a:lnTo>
                    <a:pt x="94207" y="621080"/>
                  </a:lnTo>
                  <a:lnTo>
                    <a:pt x="125369" y="652227"/>
                  </a:lnTo>
                  <a:lnTo>
                    <a:pt x="160014" y="679540"/>
                  </a:lnTo>
                  <a:lnTo>
                    <a:pt x="197794" y="702671"/>
                  </a:lnTo>
                  <a:lnTo>
                    <a:pt x="238357" y="721269"/>
                  </a:lnTo>
                  <a:lnTo>
                    <a:pt x="281355" y="734986"/>
                  </a:lnTo>
                  <a:lnTo>
                    <a:pt x="326437" y="743472"/>
                  </a:lnTo>
                  <a:lnTo>
                    <a:pt x="373252" y="746378"/>
                  </a:lnTo>
                  <a:lnTo>
                    <a:pt x="420066" y="743472"/>
                  </a:lnTo>
                  <a:lnTo>
                    <a:pt x="465142" y="734986"/>
                  </a:lnTo>
                  <a:lnTo>
                    <a:pt x="508131" y="721269"/>
                  </a:lnTo>
                  <a:lnTo>
                    <a:pt x="548683" y="702671"/>
                  </a:lnTo>
                  <a:lnTo>
                    <a:pt x="586449" y="679540"/>
                  </a:lnTo>
                  <a:lnTo>
                    <a:pt x="621080" y="652227"/>
                  </a:lnTo>
                  <a:lnTo>
                    <a:pt x="652227" y="621080"/>
                  </a:lnTo>
                  <a:lnTo>
                    <a:pt x="679540" y="586449"/>
                  </a:lnTo>
                  <a:lnTo>
                    <a:pt x="702671" y="548683"/>
                  </a:lnTo>
                  <a:lnTo>
                    <a:pt x="721269" y="508131"/>
                  </a:lnTo>
                  <a:lnTo>
                    <a:pt x="734986" y="465142"/>
                  </a:lnTo>
                  <a:lnTo>
                    <a:pt x="743472" y="420066"/>
                  </a:lnTo>
                  <a:lnTo>
                    <a:pt x="746378" y="373252"/>
                  </a:lnTo>
                  <a:lnTo>
                    <a:pt x="743472" y="326437"/>
                  </a:lnTo>
                  <a:lnTo>
                    <a:pt x="734986" y="281355"/>
                  </a:lnTo>
                  <a:lnTo>
                    <a:pt x="721269" y="238357"/>
                  </a:lnTo>
                  <a:lnTo>
                    <a:pt x="702671" y="197794"/>
                  </a:lnTo>
                  <a:lnTo>
                    <a:pt x="679540" y="160014"/>
                  </a:lnTo>
                  <a:lnTo>
                    <a:pt x="652227" y="125369"/>
                  </a:lnTo>
                  <a:lnTo>
                    <a:pt x="621080" y="94207"/>
                  </a:lnTo>
                  <a:lnTo>
                    <a:pt x="586449" y="66880"/>
                  </a:lnTo>
                  <a:lnTo>
                    <a:pt x="548683" y="43736"/>
                  </a:lnTo>
                  <a:lnTo>
                    <a:pt x="508131" y="25126"/>
                  </a:lnTo>
                  <a:lnTo>
                    <a:pt x="465142" y="11400"/>
                  </a:lnTo>
                  <a:lnTo>
                    <a:pt x="420066" y="2908"/>
                  </a:lnTo>
                  <a:lnTo>
                    <a:pt x="37325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7648" y="2383408"/>
              <a:ext cx="259079" cy="307975"/>
            </a:xfrm>
            <a:custGeom>
              <a:avLst/>
              <a:gdLst/>
              <a:ahLst/>
              <a:cxnLst/>
              <a:rect l="l" t="t" r="r" b="b"/>
              <a:pathLst>
                <a:path w="259080" h="307975">
                  <a:moveTo>
                    <a:pt x="144322" y="40132"/>
                  </a:moveTo>
                  <a:lnTo>
                    <a:pt x="140258" y="36068"/>
                  </a:lnTo>
                  <a:lnTo>
                    <a:pt x="135305" y="36068"/>
                  </a:lnTo>
                  <a:lnTo>
                    <a:pt x="118325" y="36068"/>
                  </a:lnTo>
                  <a:lnTo>
                    <a:pt x="114287" y="40132"/>
                  </a:lnTo>
                  <a:lnTo>
                    <a:pt x="114287" y="50165"/>
                  </a:lnTo>
                  <a:lnTo>
                    <a:pt x="118325" y="54102"/>
                  </a:lnTo>
                  <a:lnTo>
                    <a:pt x="140258" y="54102"/>
                  </a:lnTo>
                  <a:lnTo>
                    <a:pt x="144322" y="50165"/>
                  </a:lnTo>
                  <a:lnTo>
                    <a:pt x="144322" y="40132"/>
                  </a:lnTo>
                  <a:close/>
                </a:path>
                <a:path w="259080" h="307975">
                  <a:moveTo>
                    <a:pt x="258622" y="51181"/>
                  </a:moveTo>
                  <a:lnTo>
                    <a:pt x="256806" y="42164"/>
                  </a:lnTo>
                  <a:lnTo>
                    <a:pt x="256552" y="40894"/>
                  </a:lnTo>
                  <a:lnTo>
                    <a:pt x="256501" y="40640"/>
                  </a:lnTo>
                  <a:lnTo>
                    <a:pt x="250710" y="32042"/>
                  </a:lnTo>
                  <a:lnTo>
                    <a:pt x="242112" y="26250"/>
                  </a:lnTo>
                  <a:lnTo>
                    <a:pt x="240588" y="25946"/>
                  </a:lnTo>
                  <a:lnTo>
                    <a:pt x="240588" y="46228"/>
                  </a:lnTo>
                  <a:lnTo>
                    <a:pt x="240588" y="285877"/>
                  </a:lnTo>
                  <a:lnTo>
                    <a:pt x="236524" y="289941"/>
                  </a:lnTo>
                  <a:lnTo>
                    <a:pt x="187248" y="289941"/>
                  </a:lnTo>
                  <a:lnTo>
                    <a:pt x="199948" y="277241"/>
                  </a:lnTo>
                  <a:lnTo>
                    <a:pt x="217347" y="259842"/>
                  </a:lnTo>
                  <a:lnTo>
                    <a:pt x="219887" y="257302"/>
                  </a:lnTo>
                  <a:lnTo>
                    <a:pt x="221538" y="255524"/>
                  </a:lnTo>
                  <a:lnTo>
                    <a:pt x="222554" y="253238"/>
                  </a:lnTo>
                  <a:lnTo>
                    <a:pt x="222554" y="78232"/>
                  </a:lnTo>
                  <a:lnTo>
                    <a:pt x="222554" y="72263"/>
                  </a:lnTo>
                  <a:lnTo>
                    <a:pt x="222554" y="64262"/>
                  </a:lnTo>
                  <a:lnTo>
                    <a:pt x="218490" y="60198"/>
                  </a:lnTo>
                  <a:lnTo>
                    <a:pt x="204520" y="60198"/>
                  </a:lnTo>
                  <a:lnTo>
                    <a:pt x="204520" y="78232"/>
                  </a:lnTo>
                  <a:lnTo>
                    <a:pt x="204520" y="241808"/>
                  </a:lnTo>
                  <a:lnTo>
                    <a:pt x="191693" y="241808"/>
                  </a:lnTo>
                  <a:lnTo>
                    <a:pt x="191693" y="259842"/>
                  </a:lnTo>
                  <a:lnTo>
                    <a:pt x="174421" y="277241"/>
                  </a:lnTo>
                  <a:lnTo>
                    <a:pt x="174421" y="259842"/>
                  </a:lnTo>
                  <a:lnTo>
                    <a:pt x="191693" y="259842"/>
                  </a:lnTo>
                  <a:lnTo>
                    <a:pt x="191693" y="241808"/>
                  </a:lnTo>
                  <a:lnTo>
                    <a:pt x="160451" y="241808"/>
                  </a:lnTo>
                  <a:lnTo>
                    <a:pt x="156387" y="245872"/>
                  </a:lnTo>
                  <a:lnTo>
                    <a:pt x="156387" y="289941"/>
                  </a:lnTo>
                  <a:lnTo>
                    <a:pt x="54140" y="289941"/>
                  </a:lnTo>
                  <a:lnTo>
                    <a:pt x="54140" y="78232"/>
                  </a:lnTo>
                  <a:lnTo>
                    <a:pt x="72174" y="78232"/>
                  </a:lnTo>
                  <a:lnTo>
                    <a:pt x="72174" y="86233"/>
                  </a:lnTo>
                  <a:lnTo>
                    <a:pt x="76225" y="90297"/>
                  </a:lnTo>
                  <a:lnTo>
                    <a:pt x="182422" y="90297"/>
                  </a:lnTo>
                  <a:lnTo>
                    <a:pt x="186486" y="86233"/>
                  </a:lnTo>
                  <a:lnTo>
                    <a:pt x="186486" y="78232"/>
                  </a:lnTo>
                  <a:lnTo>
                    <a:pt x="204520" y="78232"/>
                  </a:lnTo>
                  <a:lnTo>
                    <a:pt x="204520" y="60198"/>
                  </a:lnTo>
                  <a:lnTo>
                    <a:pt x="186486" y="60198"/>
                  </a:lnTo>
                  <a:lnTo>
                    <a:pt x="186486" y="42164"/>
                  </a:lnTo>
                  <a:lnTo>
                    <a:pt x="236524" y="42164"/>
                  </a:lnTo>
                  <a:lnTo>
                    <a:pt x="240588" y="46228"/>
                  </a:lnTo>
                  <a:lnTo>
                    <a:pt x="240588" y="25946"/>
                  </a:lnTo>
                  <a:lnTo>
                    <a:pt x="231571" y="24130"/>
                  </a:lnTo>
                  <a:lnTo>
                    <a:pt x="169087" y="24130"/>
                  </a:lnTo>
                  <a:lnTo>
                    <a:pt x="168452" y="23495"/>
                  </a:lnTo>
                  <a:lnTo>
                    <a:pt x="168452" y="40894"/>
                  </a:lnTo>
                  <a:lnTo>
                    <a:pt x="168452" y="72263"/>
                  </a:lnTo>
                  <a:lnTo>
                    <a:pt x="90220" y="72263"/>
                  </a:lnTo>
                  <a:lnTo>
                    <a:pt x="90220" y="42164"/>
                  </a:lnTo>
                  <a:lnTo>
                    <a:pt x="90220" y="40894"/>
                  </a:lnTo>
                  <a:lnTo>
                    <a:pt x="97980" y="37541"/>
                  </a:lnTo>
                  <a:lnTo>
                    <a:pt x="104584" y="32423"/>
                  </a:lnTo>
                  <a:lnTo>
                    <a:pt x="109689" y="25831"/>
                  </a:lnTo>
                  <a:lnTo>
                    <a:pt x="113030" y="18034"/>
                  </a:lnTo>
                  <a:lnTo>
                    <a:pt x="145592" y="18034"/>
                  </a:lnTo>
                  <a:lnTo>
                    <a:pt x="148945" y="25831"/>
                  </a:lnTo>
                  <a:lnTo>
                    <a:pt x="154063" y="32423"/>
                  </a:lnTo>
                  <a:lnTo>
                    <a:pt x="160655" y="37541"/>
                  </a:lnTo>
                  <a:lnTo>
                    <a:pt x="168452" y="40894"/>
                  </a:lnTo>
                  <a:lnTo>
                    <a:pt x="168452" y="23495"/>
                  </a:lnTo>
                  <a:lnTo>
                    <a:pt x="163093" y="18034"/>
                  </a:lnTo>
                  <a:lnTo>
                    <a:pt x="162356" y="17272"/>
                  </a:lnTo>
                  <a:lnTo>
                    <a:pt x="162356" y="4064"/>
                  </a:lnTo>
                  <a:lnTo>
                    <a:pt x="158419" y="0"/>
                  </a:lnTo>
                  <a:lnTo>
                    <a:pt x="100279" y="0"/>
                  </a:lnTo>
                  <a:lnTo>
                    <a:pt x="96240" y="4064"/>
                  </a:lnTo>
                  <a:lnTo>
                    <a:pt x="96240" y="17272"/>
                  </a:lnTo>
                  <a:lnTo>
                    <a:pt x="89496" y="24130"/>
                  </a:lnTo>
                  <a:lnTo>
                    <a:pt x="72174" y="24130"/>
                  </a:lnTo>
                  <a:lnTo>
                    <a:pt x="72174" y="42164"/>
                  </a:lnTo>
                  <a:lnTo>
                    <a:pt x="72174" y="60198"/>
                  </a:lnTo>
                  <a:lnTo>
                    <a:pt x="40132" y="60198"/>
                  </a:lnTo>
                  <a:lnTo>
                    <a:pt x="36093" y="64262"/>
                  </a:lnTo>
                  <a:lnTo>
                    <a:pt x="36093" y="289941"/>
                  </a:lnTo>
                  <a:lnTo>
                    <a:pt x="22098" y="289941"/>
                  </a:lnTo>
                  <a:lnTo>
                    <a:pt x="18046" y="285877"/>
                  </a:lnTo>
                  <a:lnTo>
                    <a:pt x="18046" y="46228"/>
                  </a:lnTo>
                  <a:lnTo>
                    <a:pt x="22098" y="42164"/>
                  </a:lnTo>
                  <a:lnTo>
                    <a:pt x="72174" y="42164"/>
                  </a:lnTo>
                  <a:lnTo>
                    <a:pt x="72174" y="24130"/>
                  </a:lnTo>
                  <a:lnTo>
                    <a:pt x="27063" y="24130"/>
                  </a:lnTo>
                  <a:lnTo>
                    <a:pt x="16535" y="26250"/>
                  </a:lnTo>
                  <a:lnTo>
                    <a:pt x="7924" y="32042"/>
                  </a:lnTo>
                  <a:lnTo>
                    <a:pt x="2120" y="40640"/>
                  </a:lnTo>
                  <a:lnTo>
                    <a:pt x="0" y="51181"/>
                  </a:lnTo>
                  <a:lnTo>
                    <a:pt x="0" y="280924"/>
                  </a:lnTo>
                  <a:lnTo>
                    <a:pt x="2120" y="291477"/>
                  </a:lnTo>
                  <a:lnTo>
                    <a:pt x="7924" y="300075"/>
                  </a:lnTo>
                  <a:lnTo>
                    <a:pt x="16535" y="305866"/>
                  </a:lnTo>
                  <a:lnTo>
                    <a:pt x="27063" y="307975"/>
                  </a:lnTo>
                  <a:lnTo>
                    <a:pt x="231571" y="307975"/>
                  </a:lnTo>
                  <a:lnTo>
                    <a:pt x="242112" y="305866"/>
                  </a:lnTo>
                  <a:lnTo>
                    <a:pt x="250710" y="300075"/>
                  </a:lnTo>
                  <a:lnTo>
                    <a:pt x="256501" y="291477"/>
                  </a:lnTo>
                  <a:lnTo>
                    <a:pt x="256806" y="289941"/>
                  </a:lnTo>
                  <a:lnTo>
                    <a:pt x="258622" y="280924"/>
                  </a:lnTo>
                  <a:lnTo>
                    <a:pt x="258622" y="51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861" y="2501900"/>
              <a:ext cx="90208" cy="114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22972" y="3594988"/>
              <a:ext cx="307975" cy="1519555"/>
            </a:xfrm>
            <a:custGeom>
              <a:avLst/>
              <a:gdLst/>
              <a:ahLst/>
              <a:cxnLst/>
              <a:rect l="l" t="t" r="r" b="b"/>
              <a:pathLst>
                <a:path w="307975" h="1519554">
                  <a:moveTo>
                    <a:pt x="277964" y="297307"/>
                  </a:moveTo>
                  <a:lnTo>
                    <a:pt x="276313" y="293116"/>
                  </a:lnTo>
                  <a:lnTo>
                    <a:pt x="272757" y="291084"/>
                  </a:lnTo>
                  <a:lnTo>
                    <a:pt x="270586" y="289814"/>
                  </a:lnTo>
                  <a:lnTo>
                    <a:pt x="251294" y="278511"/>
                  </a:lnTo>
                  <a:lnTo>
                    <a:pt x="237756" y="271780"/>
                  </a:lnTo>
                  <a:lnTo>
                    <a:pt x="234403" y="270129"/>
                  </a:lnTo>
                  <a:lnTo>
                    <a:pt x="234403" y="289814"/>
                  </a:lnTo>
                  <a:lnTo>
                    <a:pt x="73533" y="289814"/>
                  </a:lnTo>
                  <a:lnTo>
                    <a:pt x="91770" y="282067"/>
                  </a:lnTo>
                  <a:lnTo>
                    <a:pt x="111531" y="276415"/>
                  </a:lnTo>
                  <a:lnTo>
                    <a:pt x="132397" y="272961"/>
                  </a:lnTo>
                  <a:lnTo>
                    <a:pt x="154012" y="271780"/>
                  </a:lnTo>
                  <a:lnTo>
                    <a:pt x="175590" y="272961"/>
                  </a:lnTo>
                  <a:lnTo>
                    <a:pt x="196443" y="276415"/>
                  </a:lnTo>
                  <a:lnTo>
                    <a:pt x="216179" y="282067"/>
                  </a:lnTo>
                  <a:lnTo>
                    <a:pt x="234403" y="289814"/>
                  </a:lnTo>
                  <a:lnTo>
                    <a:pt x="234403" y="270129"/>
                  </a:lnTo>
                  <a:lnTo>
                    <a:pt x="231546" y="268706"/>
                  </a:lnTo>
                  <a:lnTo>
                    <a:pt x="209969" y="261251"/>
                  </a:lnTo>
                  <a:lnTo>
                    <a:pt x="186982" y="256260"/>
                  </a:lnTo>
                  <a:lnTo>
                    <a:pt x="163029" y="253873"/>
                  </a:lnTo>
                  <a:lnTo>
                    <a:pt x="163029" y="241300"/>
                  </a:lnTo>
                  <a:lnTo>
                    <a:pt x="200875" y="225552"/>
                  </a:lnTo>
                  <a:lnTo>
                    <a:pt x="202514" y="223139"/>
                  </a:lnTo>
                  <a:lnTo>
                    <a:pt x="210858" y="210870"/>
                  </a:lnTo>
                  <a:lnTo>
                    <a:pt x="215620" y="195668"/>
                  </a:lnTo>
                  <a:lnTo>
                    <a:pt x="216522" y="188087"/>
                  </a:lnTo>
                  <a:lnTo>
                    <a:pt x="217004" y="184023"/>
                  </a:lnTo>
                  <a:lnTo>
                    <a:pt x="217131" y="178054"/>
                  </a:lnTo>
                  <a:lnTo>
                    <a:pt x="216966" y="175120"/>
                  </a:lnTo>
                  <a:lnTo>
                    <a:pt x="216877" y="173482"/>
                  </a:lnTo>
                  <a:lnTo>
                    <a:pt x="213194" y="169799"/>
                  </a:lnTo>
                  <a:lnTo>
                    <a:pt x="202031" y="169799"/>
                  </a:lnTo>
                  <a:lnTo>
                    <a:pt x="198589" y="170180"/>
                  </a:lnTo>
                  <a:lnTo>
                    <a:pt x="198589" y="188087"/>
                  </a:lnTo>
                  <a:lnTo>
                    <a:pt x="197485" y="194132"/>
                  </a:lnTo>
                  <a:lnTo>
                    <a:pt x="169506" y="222123"/>
                  </a:lnTo>
                  <a:lnTo>
                    <a:pt x="163537" y="223139"/>
                  </a:lnTo>
                  <a:lnTo>
                    <a:pt x="164553" y="217182"/>
                  </a:lnTo>
                  <a:lnTo>
                    <a:pt x="192341" y="189179"/>
                  </a:lnTo>
                  <a:lnTo>
                    <a:pt x="192176" y="189179"/>
                  </a:lnTo>
                  <a:lnTo>
                    <a:pt x="198589" y="188087"/>
                  </a:lnTo>
                  <a:lnTo>
                    <a:pt x="198589" y="170180"/>
                  </a:lnTo>
                  <a:lnTo>
                    <a:pt x="191960" y="170903"/>
                  </a:lnTo>
                  <a:lnTo>
                    <a:pt x="177419" y="175120"/>
                  </a:lnTo>
                  <a:lnTo>
                    <a:pt x="163029" y="184023"/>
                  </a:lnTo>
                  <a:lnTo>
                    <a:pt x="163029" y="162306"/>
                  </a:lnTo>
                  <a:lnTo>
                    <a:pt x="166077" y="162306"/>
                  </a:lnTo>
                  <a:lnTo>
                    <a:pt x="174218" y="160667"/>
                  </a:lnTo>
                  <a:lnTo>
                    <a:pt x="180886" y="156171"/>
                  </a:lnTo>
                  <a:lnTo>
                    <a:pt x="185381" y="149504"/>
                  </a:lnTo>
                  <a:lnTo>
                    <a:pt x="186436" y="144272"/>
                  </a:lnTo>
                  <a:lnTo>
                    <a:pt x="187032" y="141351"/>
                  </a:lnTo>
                  <a:lnTo>
                    <a:pt x="187032" y="126238"/>
                  </a:lnTo>
                  <a:lnTo>
                    <a:pt x="187032" y="108204"/>
                  </a:lnTo>
                  <a:lnTo>
                    <a:pt x="187032" y="107823"/>
                  </a:lnTo>
                  <a:lnTo>
                    <a:pt x="189572" y="102235"/>
                  </a:lnTo>
                  <a:lnTo>
                    <a:pt x="210032" y="68453"/>
                  </a:lnTo>
                  <a:lnTo>
                    <a:pt x="211162" y="57150"/>
                  </a:lnTo>
                  <a:lnTo>
                    <a:pt x="206654" y="34937"/>
                  </a:lnTo>
                  <a:lnTo>
                    <a:pt x="195249" y="18034"/>
                  </a:lnTo>
                  <a:lnTo>
                    <a:pt x="194386" y="16776"/>
                  </a:lnTo>
                  <a:lnTo>
                    <a:pt x="193128" y="15938"/>
                  </a:lnTo>
                  <a:lnTo>
                    <a:pt x="193128" y="57150"/>
                  </a:lnTo>
                  <a:lnTo>
                    <a:pt x="192354" y="64833"/>
                  </a:lnTo>
                  <a:lnTo>
                    <a:pt x="190093" y="72136"/>
                  </a:lnTo>
                  <a:lnTo>
                    <a:pt x="186423" y="78867"/>
                  </a:lnTo>
                  <a:lnTo>
                    <a:pt x="181444" y="84836"/>
                  </a:lnTo>
                  <a:lnTo>
                    <a:pt x="176949" y="90081"/>
                  </a:lnTo>
                  <a:lnTo>
                    <a:pt x="173405" y="95808"/>
                  </a:lnTo>
                  <a:lnTo>
                    <a:pt x="170865" y="101892"/>
                  </a:lnTo>
                  <a:lnTo>
                    <a:pt x="169468" y="107823"/>
                  </a:lnTo>
                  <a:lnTo>
                    <a:pt x="169379" y="108204"/>
                  </a:lnTo>
                  <a:lnTo>
                    <a:pt x="168998" y="108204"/>
                  </a:lnTo>
                  <a:lnTo>
                    <a:pt x="168998" y="126238"/>
                  </a:lnTo>
                  <a:lnTo>
                    <a:pt x="168998" y="143002"/>
                  </a:lnTo>
                  <a:lnTo>
                    <a:pt x="167728" y="144272"/>
                  </a:lnTo>
                  <a:lnTo>
                    <a:pt x="140309" y="144272"/>
                  </a:lnTo>
                  <a:lnTo>
                    <a:pt x="138963" y="143002"/>
                  </a:lnTo>
                  <a:lnTo>
                    <a:pt x="138963" y="126238"/>
                  </a:lnTo>
                  <a:lnTo>
                    <a:pt x="168998" y="126238"/>
                  </a:lnTo>
                  <a:lnTo>
                    <a:pt x="168998" y="108204"/>
                  </a:lnTo>
                  <a:lnTo>
                    <a:pt x="138582" y="108204"/>
                  </a:lnTo>
                  <a:lnTo>
                    <a:pt x="137198" y="102235"/>
                  </a:lnTo>
                  <a:lnTo>
                    <a:pt x="137121" y="101892"/>
                  </a:lnTo>
                  <a:lnTo>
                    <a:pt x="134594" y="95808"/>
                  </a:lnTo>
                  <a:lnTo>
                    <a:pt x="131038" y="90081"/>
                  </a:lnTo>
                  <a:lnTo>
                    <a:pt x="126492" y="84836"/>
                  </a:lnTo>
                  <a:lnTo>
                    <a:pt x="121526" y="78867"/>
                  </a:lnTo>
                  <a:lnTo>
                    <a:pt x="117906" y="72136"/>
                  </a:lnTo>
                  <a:lnTo>
                    <a:pt x="115671" y="64833"/>
                  </a:lnTo>
                  <a:lnTo>
                    <a:pt x="114922" y="57150"/>
                  </a:lnTo>
                  <a:lnTo>
                    <a:pt x="117995" y="41935"/>
                  </a:lnTo>
                  <a:lnTo>
                    <a:pt x="126377" y="29502"/>
                  </a:lnTo>
                  <a:lnTo>
                    <a:pt x="138798" y="21120"/>
                  </a:lnTo>
                  <a:lnTo>
                    <a:pt x="154012" y="18034"/>
                  </a:lnTo>
                  <a:lnTo>
                    <a:pt x="169227" y="21120"/>
                  </a:lnTo>
                  <a:lnTo>
                    <a:pt x="181660" y="29502"/>
                  </a:lnTo>
                  <a:lnTo>
                    <a:pt x="190042" y="41935"/>
                  </a:lnTo>
                  <a:lnTo>
                    <a:pt x="193128" y="57150"/>
                  </a:lnTo>
                  <a:lnTo>
                    <a:pt x="193128" y="15938"/>
                  </a:lnTo>
                  <a:lnTo>
                    <a:pt x="176225" y="4508"/>
                  </a:lnTo>
                  <a:lnTo>
                    <a:pt x="154012" y="0"/>
                  </a:lnTo>
                  <a:lnTo>
                    <a:pt x="131787" y="4508"/>
                  </a:lnTo>
                  <a:lnTo>
                    <a:pt x="113626" y="16776"/>
                  </a:lnTo>
                  <a:lnTo>
                    <a:pt x="101371" y="34937"/>
                  </a:lnTo>
                  <a:lnTo>
                    <a:pt x="96888" y="57150"/>
                  </a:lnTo>
                  <a:lnTo>
                    <a:pt x="97993" y="68453"/>
                  </a:lnTo>
                  <a:lnTo>
                    <a:pt x="101168" y="78867"/>
                  </a:lnTo>
                  <a:lnTo>
                    <a:pt x="101244" y="79121"/>
                  </a:lnTo>
                  <a:lnTo>
                    <a:pt x="106553" y="88950"/>
                  </a:lnTo>
                  <a:lnTo>
                    <a:pt x="113792" y="97663"/>
                  </a:lnTo>
                  <a:lnTo>
                    <a:pt x="118402" y="102235"/>
                  </a:lnTo>
                  <a:lnTo>
                    <a:pt x="120929" y="107823"/>
                  </a:lnTo>
                  <a:lnTo>
                    <a:pt x="120929" y="141351"/>
                  </a:lnTo>
                  <a:lnTo>
                    <a:pt x="122580" y="149504"/>
                  </a:lnTo>
                  <a:lnTo>
                    <a:pt x="127088" y="156171"/>
                  </a:lnTo>
                  <a:lnTo>
                    <a:pt x="133781" y="160667"/>
                  </a:lnTo>
                  <a:lnTo>
                    <a:pt x="141973" y="162306"/>
                  </a:lnTo>
                  <a:lnTo>
                    <a:pt x="144983" y="162306"/>
                  </a:lnTo>
                  <a:lnTo>
                    <a:pt x="144983" y="184023"/>
                  </a:lnTo>
                  <a:lnTo>
                    <a:pt x="144475" y="183718"/>
                  </a:lnTo>
                  <a:lnTo>
                    <a:pt x="144475" y="223139"/>
                  </a:lnTo>
                  <a:lnTo>
                    <a:pt x="138468" y="222123"/>
                  </a:lnTo>
                  <a:lnTo>
                    <a:pt x="110451" y="194132"/>
                  </a:lnTo>
                  <a:lnTo>
                    <a:pt x="109410" y="188087"/>
                  </a:lnTo>
                  <a:lnTo>
                    <a:pt x="115404" y="189179"/>
                  </a:lnTo>
                  <a:lnTo>
                    <a:pt x="143433" y="217182"/>
                  </a:lnTo>
                  <a:lnTo>
                    <a:pt x="144475" y="223139"/>
                  </a:lnTo>
                  <a:lnTo>
                    <a:pt x="144475" y="183718"/>
                  </a:lnTo>
                  <a:lnTo>
                    <a:pt x="130568" y="175120"/>
                  </a:lnTo>
                  <a:lnTo>
                    <a:pt x="116014" y="170903"/>
                  </a:lnTo>
                  <a:lnTo>
                    <a:pt x="105956" y="169799"/>
                  </a:lnTo>
                  <a:lnTo>
                    <a:pt x="94843" y="169799"/>
                  </a:lnTo>
                  <a:lnTo>
                    <a:pt x="91173" y="173482"/>
                  </a:lnTo>
                  <a:lnTo>
                    <a:pt x="91071" y="175120"/>
                  </a:lnTo>
                  <a:lnTo>
                    <a:pt x="90995" y="184023"/>
                  </a:lnTo>
                  <a:lnTo>
                    <a:pt x="92379" y="195668"/>
                  </a:lnTo>
                  <a:lnTo>
                    <a:pt x="116395" y="232714"/>
                  </a:lnTo>
                  <a:lnTo>
                    <a:pt x="144983" y="241300"/>
                  </a:lnTo>
                  <a:lnTo>
                    <a:pt x="144983" y="253873"/>
                  </a:lnTo>
                  <a:lnTo>
                    <a:pt x="98018" y="261251"/>
                  </a:lnTo>
                  <a:lnTo>
                    <a:pt x="56692" y="278511"/>
                  </a:lnTo>
                  <a:lnTo>
                    <a:pt x="30010" y="297307"/>
                  </a:lnTo>
                  <a:lnTo>
                    <a:pt x="31064" y="301244"/>
                  </a:lnTo>
                  <a:lnTo>
                    <a:pt x="32131" y="305054"/>
                  </a:lnTo>
                  <a:lnTo>
                    <a:pt x="35699" y="307848"/>
                  </a:lnTo>
                  <a:lnTo>
                    <a:pt x="272249" y="307848"/>
                  </a:lnTo>
                  <a:lnTo>
                    <a:pt x="275805" y="305054"/>
                  </a:lnTo>
                  <a:lnTo>
                    <a:pt x="276948" y="301244"/>
                  </a:lnTo>
                  <a:lnTo>
                    <a:pt x="277964" y="297307"/>
                  </a:lnTo>
                  <a:close/>
                </a:path>
                <a:path w="307975" h="1519554">
                  <a:moveTo>
                    <a:pt x="307936" y="1215517"/>
                  </a:moveTo>
                  <a:lnTo>
                    <a:pt x="303872" y="1211453"/>
                  </a:lnTo>
                  <a:lnTo>
                    <a:pt x="289902" y="1211453"/>
                  </a:lnTo>
                  <a:lnTo>
                    <a:pt x="289902" y="1229487"/>
                  </a:lnTo>
                  <a:lnTo>
                    <a:pt x="289902" y="1259586"/>
                  </a:lnTo>
                  <a:lnTo>
                    <a:pt x="265899" y="1259586"/>
                  </a:lnTo>
                  <a:lnTo>
                    <a:pt x="265899" y="1277620"/>
                  </a:lnTo>
                  <a:lnTo>
                    <a:pt x="265899" y="1453261"/>
                  </a:lnTo>
                  <a:lnTo>
                    <a:pt x="245833" y="1453261"/>
                  </a:lnTo>
                  <a:lnTo>
                    <a:pt x="241769" y="1457325"/>
                  </a:lnTo>
                  <a:lnTo>
                    <a:pt x="241769" y="1477264"/>
                  </a:lnTo>
                  <a:lnTo>
                    <a:pt x="66167" y="1477264"/>
                  </a:lnTo>
                  <a:lnTo>
                    <a:pt x="66167" y="1471295"/>
                  </a:lnTo>
                  <a:lnTo>
                    <a:pt x="66167" y="1457325"/>
                  </a:lnTo>
                  <a:lnTo>
                    <a:pt x="62128" y="1453261"/>
                  </a:lnTo>
                  <a:lnTo>
                    <a:pt x="48120" y="1453261"/>
                  </a:lnTo>
                  <a:lnTo>
                    <a:pt x="48120" y="1471295"/>
                  </a:lnTo>
                  <a:lnTo>
                    <a:pt x="48120" y="1501394"/>
                  </a:lnTo>
                  <a:lnTo>
                    <a:pt x="18046" y="1501394"/>
                  </a:lnTo>
                  <a:lnTo>
                    <a:pt x="18046" y="1471295"/>
                  </a:lnTo>
                  <a:lnTo>
                    <a:pt x="48120" y="1471295"/>
                  </a:lnTo>
                  <a:lnTo>
                    <a:pt x="48120" y="1453261"/>
                  </a:lnTo>
                  <a:lnTo>
                    <a:pt x="42113" y="1453261"/>
                  </a:lnTo>
                  <a:lnTo>
                    <a:pt x="42113" y="1277620"/>
                  </a:lnTo>
                  <a:lnTo>
                    <a:pt x="62128" y="1277620"/>
                  </a:lnTo>
                  <a:lnTo>
                    <a:pt x="66167" y="1273556"/>
                  </a:lnTo>
                  <a:lnTo>
                    <a:pt x="66167" y="1259586"/>
                  </a:lnTo>
                  <a:lnTo>
                    <a:pt x="66167" y="1253490"/>
                  </a:lnTo>
                  <a:lnTo>
                    <a:pt x="241769" y="1253490"/>
                  </a:lnTo>
                  <a:lnTo>
                    <a:pt x="241769" y="1273556"/>
                  </a:lnTo>
                  <a:lnTo>
                    <a:pt x="245833" y="1277620"/>
                  </a:lnTo>
                  <a:lnTo>
                    <a:pt x="265899" y="1277620"/>
                  </a:lnTo>
                  <a:lnTo>
                    <a:pt x="265899" y="1259586"/>
                  </a:lnTo>
                  <a:lnTo>
                    <a:pt x="259803" y="1259586"/>
                  </a:lnTo>
                  <a:lnTo>
                    <a:pt x="259803" y="1253490"/>
                  </a:lnTo>
                  <a:lnTo>
                    <a:pt x="259803" y="1235456"/>
                  </a:lnTo>
                  <a:lnTo>
                    <a:pt x="259803" y="1229487"/>
                  </a:lnTo>
                  <a:lnTo>
                    <a:pt x="289902" y="1229487"/>
                  </a:lnTo>
                  <a:lnTo>
                    <a:pt x="289902" y="1211453"/>
                  </a:lnTo>
                  <a:lnTo>
                    <a:pt x="245833" y="1211453"/>
                  </a:lnTo>
                  <a:lnTo>
                    <a:pt x="241769" y="1215517"/>
                  </a:lnTo>
                  <a:lnTo>
                    <a:pt x="241769" y="1235456"/>
                  </a:lnTo>
                  <a:lnTo>
                    <a:pt x="66167" y="1235456"/>
                  </a:lnTo>
                  <a:lnTo>
                    <a:pt x="66167" y="1229487"/>
                  </a:lnTo>
                  <a:lnTo>
                    <a:pt x="66167" y="1215517"/>
                  </a:lnTo>
                  <a:lnTo>
                    <a:pt x="62128" y="1211453"/>
                  </a:lnTo>
                  <a:lnTo>
                    <a:pt x="48120" y="1211453"/>
                  </a:lnTo>
                  <a:lnTo>
                    <a:pt x="48120" y="1229487"/>
                  </a:lnTo>
                  <a:lnTo>
                    <a:pt x="48120" y="1259586"/>
                  </a:lnTo>
                  <a:lnTo>
                    <a:pt x="18046" y="1259586"/>
                  </a:lnTo>
                  <a:lnTo>
                    <a:pt x="18046" y="1229487"/>
                  </a:lnTo>
                  <a:lnTo>
                    <a:pt x="48120" y="1229487"/>
                  </a:lnTo>
                  <a:lnTo>
                    <a:pt x="48120" y="1211453"/>
                  </a:lnTo>
                  <a:lnTo>
                    <a:pt x="4051" y="1211453"/>
                  </a:lnTo>
                  <a:lnTo>
                    <a:pt x="0" y="1215517"/>
                  </a:lnTo>
                  <a:lnTo>
                    <a:pt x="0" y="1273556"/>
                  </a:lnTo>
                  <a:lnTo>
                    <a:pt x="4051" y="1277620"/>
                  </a:lnTo>
                  <a:lnTo>
                    <a:pt x="24066" y="1277620"/>
                  </a:lnTo>
                  <a:lnTo>
                    <a:pt x="24066" y="1453261"/>
                  </a:lnTo>
                  <a:lnTo>
                    <a:pt x="4051" y="1453261"/>
                  </a:lnTo>
                  <a:lnTo>
                    <a:pt x="0" y="1457325"/>
                  </a:lnTo>
                  <a:lnTo>
                    <a:pt x="0" y="1515364"/>
                  </a:lnTo>
                  <a:lnTo>
                    <a:pt x="4051" y="1519428"/>
                  </a:lnTo>
                  <a:lnTo>
                    <a:pt x="62128" y="1519428"/>
                  </a:lnTo>
                  <a:lnTo>
                    <a:pt x="66167" y="1515364"/>
                  </a:lnTo>
                  <a:lnTo>
                    <a:pt x="66167" y="1501394"/>
                  </a:lnTo>
                  <a:lnTo>
                    <a:pt x="66167" y="1495425"/>
                  </a:lnTo>
                  <a:lnTo>
                    <a:pt x="241769" y="1495425"/>
                  </a:lnTo>
                  <a:lnTo>
                    <a:pt x="241769" y="1515364"/>
                  </a:lnTo>
                  <a:lnTo>
                    <a:pt x="245833" y="1519428"/>
                  </a:lnTo>
                  <a:lnTo>
                    <a:pt x="303872" y="1519428"/>
                  </a:lnTo>
                  <a:lnTo>
                    <a:pt x="307936" y="1515364"/>
                  </a:lnTo>
                  <a:lnTo>
                    <a:pt x="307936" y="1501394"/>
                  </a:lnTo>
                  <a:lnTo>
                    <a:pt x="307936" y="1471295"/>
                  </a:lnTo>
                  <a:lnTo>
                    <a:pt x="307936" y="1457325"/>
                  </a:lnTo>
                  <a:lnTo>
                    <a:pt x="303872" y="1453261"/>
                  </a:lnTo>
                  <a:lnTo>
                    <a:pt x="289902" y="1453261"/>
                  </a:lnTo>
                  <a:lnTo>
                    <a:pt x="289902" y="1471295"/>
                  </a:lnTo>
                  <a:lnTo>
                    <a:pt x="289902" y="1501394"/>
                  </a:lnTo>
                  <a:lnTo>
                    <a:pt x="259803" y="1501394"/>
                  </a:lnTo>
                  <a:lnTo>
                    <a:pt x="259803" y="1495425"/>
                  </a:lnTo>
                  <a:lnTo>
                    <a:pt x="259803" y="1477264"/>
                  </a:lnTo>
                  <a:lnTo>
                    <a:pt x="259803" y="1471295"/>
                  </a:lnTo>
                  <a:lnTo>
                    <a:pt x="289902" y="1471295"/>
                  </a:lnTo>
                  <a:lnTo>
                    <a:pt x="289902" y="1453261"/>
                  </a:lnTo>
                  <a:lnTo>
                    <a:pt x="283933" y="1453261"/>
                  </a:lnTo>
                  <a:lnTo>
                    <a:pt x="283933" y="1277620"/>
                  </a:lnTo>
                  <a:lnTo>
                    <a:pt x="303872" y="1277620"/>
                  </a:lnTo>
                  <a:lnTo>
                    <a:pt x="307936" y="1273556"/>
                  </a:lnTo>
                  <a:lnTo>
                    <a:pt x="307936" y="1259586"/>
                  </a:lnTo>
                  <a:lnTo>
                    <a:pt x="307936" y="1229487"/>
                  </a:lnTo>
                  <a:lnTo>
                    <a:pt x="307936" y="1215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775" y="4873244"/>
              <a:ext cx="150393" cy="17437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604119" y="3594861"/>
              <a:ext cx="339090" cy="1519555"/>
            </a:xfrm>
            <a:custGeom>
              <a:avLst/>
              <a:gdLst/>
              <a:ahLst/>
              <a:cxnLst/>
              <a:rect l="l" t="t" r="r" b="b"/>
              <a:pathLst>
                <a:path w="339090" h="1519554">
                  <a:moveTo>
                    <a:pt x="108966" y="1305814"/>
                  </a:moveTo>
                  <a:lnTo>
                    <a:pt x="104902" y="1301750"/>
                  </a:lnTo>
                  <a:lnTo>
                    <a:pt x="94869" y="1301750"/>
                  </a:lnTo>
                  <a:lnTo>
                    <a:pt x="90805" y="1305814"/>
                  </a:lnTo>
                  <a:lnTo>
                    <a:pt x="90805" y="1315847"/>
                  </a:lnTo>
                  <a:lnTo>
                    <a:pt x="94869" y="1319784"/>
                  </a:lnTo>
                  <a:lnTo>
                    <a:pt x="104902" y="1319784"/>
                  </a:lnTo>
                  <a:lnTo>
                    <a:pt x="108966" y="1315847"/>
                  </a:lnTo>
                  <a:lnTo>
                    <a:pt x="108966" y="1310767"/>
                  </a:lnTo>
                  <a:lnTo>
                    <a:pt x="108966" y="1305814"/>
                  </a:lnTo>
                  <a:close/>
                </a:path>
                <a:path w="339090" h="1519554">
                  <a:moveTo>
                    <a:pt x="162560" y="1292987"/>
                  </a:moveTo>
                  <a:lnTo>
                    <a:pt x="157048" y="1283462"/>
                  </a:lnTo>
                  <a:lnTo>
                    <a:pt x="148590" y="1268857"/>
                  </a:lnTo>
                  <a:lnTo>
                    <a:pt x="147599" y="1267079"/>
                  </a:lnTo>
                  <a:lnTo>
                    <a:pt x="146685" y="1265428"/>
                  </a:lnTo>
                  <a:lnTo>
                    <a:pt x="142748" y="1263650"/>
                  </a:lnTo>
                  <a:lnTo>
                    <a:pt x="141732" y="1263891"/>
                  </a:lnTo>
                  <a:lnTo>
                    <a:pt x="141732" y="1292987"/>
                  </a:lnTo>
                  <a:lnTo>
                    <a:pt x="135001" y="1300607"/>
                  </a:lnTo>
                  <a:lnTo>
                    <a:pt x="133350" y="1302512"/>
                  </a:lnTo>
                  <a:lnTo>
                    <a:pt x="132588" y="1304925"/>
                  </a:lnTo>
                  <a:lnTo>
                    <a:pt x="132842" y="1307465"/>
                  </a:lnTo>
                  <a:lnTo>
                    <a:pt x="132842" y="1314196"/>
                  </a:lnTo>
                  <a:lnTo>
                    <a:pt x="132588" y="1316609"/>
                  </a:lnTo>
                  <a:lnTo>
                    <a:pt x="133350" y="1319149"/>
                  </a:lnTo>
                  <a:lnTo>
                    <a:pt x="135001" y="1321054"/>
                  </a:lnTo>
                  <a:lnTo>
                    <a:pt x="141732" y="1328547"/>
                  </a:lnTo>
                  <a:lnTo>
                    <a:pt x="136144" y="1338199"/>
                  </a:lnTo>
                  <a:lnTo>
                    <a:pt x="123825" y="1335659"/>
                  </a:lnTo>
                  <a:lnTo>
                    <a:pt x="121158" y="1336167"/>
                  </a:lnTo>
                  <a:lnTo>
                    <a:pt x="119126" y="1337691"/>
                  </a:lnTo>
                  <a:lnTo>
                    <a:pt x="117348" y="1338961"/>
                  </a:lnTo>
                  <a:lnTo>
                    <a:pt x="115443" y="1340104"/>
                  </a:lnTo>
                  <a:lnTo>
                    <a:pt x="111125" y="1342009"/>
                  </a:lnTo>
                  <a:lnTo>
                    <a:pt x="109347" y="1343914"/>
                  </a:lnTo>
                  <a:lnTo>
                    <a:pt x="108585" y="1346327"/>
                  </a:lnTo>
                  <a:lnTo>
                    <a:pt x="105867" y="1354582"/>
                  </a:lnTo>
                  <a:lnTo>
                    <a:pt x="105740" y="1354963"/>
                  </a:lnTo>
                  <a:lnTo>
                    <a:pt x="105651" y="1355217"/>
                  </a:lnTo>
                  <a:lnTo>
                    <a:pt x="105524" y="1355598"/>
                  </a:lnTo>
                  <a:lnTo>
                    <a:pt x="105410" y="1355979"/>
                  </a:lnTo>
                  <a:lnTo>
                    <a:pt x="94361" y="1355979"/>
                  </a:lnTo>
                  <a:lnTo>
                    <a:pt x="94234" y="1355598"/>
                  </a:lnTo>
                  <a:lnTo>
                    <a:pt x="94107" y="1355217"/>
                  </a:lnTo>
                  <a:lnTo>
                    <a:pt x="94018" y="1354963"/>
                  </a:lnTo>
                  <a:lnTo>
                    <a:pt x="93891" y="1354582"/>
                  </a:lnTo>
                  <a:lnTo>
                    <a:pt x="91186" y="1346327"/>
                  </a:lnTo>
                  <a:lnTo>
                    <a:pt x="90297" y="1343914"/>
                  </a:lnTo>
                  <a:lnTo>
                    <a:pt x="88646" y="1342009"/>
                  </a:lnTo>
                  <a:lnTo>
                    <a:pt x="84328" y="1340104"/>
                  </a:lnTo>
                  <a:lnTo>
                    <a:pt x="82423" y="1338961"/>
                  </a:lnTo>
                  <a:lnTo>
                    <a:pt x="81343" y="1338199"/>
                  </a:lnTo>
                  <a:lnTo>
                    <a:pt x="78486" y="1336167"/>
                  </a:lnTo>
                  <a:lnTo>
                    <a:pt x="75946" y="1335659"/>
                  </a:lnTo>
                  <a:lnTo>
                    <a:pt x="63627" y="1338199"/>
                  </a:lnTo>
                  <a:lnTo>
                    <a:pt x="58039" y="1328547"/>
                  </a:lnTo>
                  <a:lnTo>
                    <a:pt x="64770" y="1321054"/>
                  </a:lnTo>
                  <a:lnTo>
                    <a:pt x="66421" y="1319149"/>
                  </a:lnTo>
                  <a:lnTo>
                    <a:pt x="67183" y="1316609"/>
                  </a:lnTo>
                  <a:lnTo>
                    <a:pt x="66929" y="1314196"/>
                  </a:lnTo>
                  <a:lnTo>
                    <a:pt x="66929" y="1307465"/>
                  </a:lnTo>
                  <a:lnTo>
                    <a:pt x="67183" y="1304925"/>
                  </a:lnTo>
                  <a:lnTo>
                    <a:pt x="66421" y="1302512"/>
                  </a:lnTo>
                  <a:lnTo>
                    <a:pt x="64770" y="1300607"/>
                  </a:lnTo>
                  <a:lnTo>
                    <a:pt x="58039" y="1292987"/>
                  </a:lnTo>
                  <a:lnTo>
                    <a:pt x="63627" y="1283462"/>
                  </a:lnTo>
                  <a:lnTo>
                    <a:pt x="75946" y="1286002"/>
                  </a:lnTo>
                  <a:lnTo>
                    <a:pt x="78613" y="1285494"/>
                  </a:lnTo>
                  <a:lnTo>
                    <a:pt x="80645" y="1283970"/>
                  </a:lnTo>
                  <a:lnTo>
                    <a:pt x="81356" y="1283462"/>
                  </a:lnTo>
                  <a:lnTo>
                    <a:pt x="82423" y="1282700"/>
                  </a:lnTo>
                  <a:lnTo>
                    <a:pt x="84328" y="1281557"/>
                  </a:lnTo>
                  <a:lnTo>
                    <a:pt x="88646" y="1279652"/>
                  </a:lnTo>
                  <a:lnTo>
                    <a:pt x="90424" y="1277747"/>
                  </a:lnTo>
                  <a:lnTo>
                    <a:pt x="91186" y="1275334"/>
                  </a:lnTo>
                  <a:lnTo>
                    <a:pt x="93891" y="1267079"/>
                  </a:lnTo>
                  <a:lnTo>
                    <a:pt x="94018" y="1266698"/>
                  </a:lnTo>
                  <a:lnTo>
                    <a:pt x="94107" y="1266444"/>
                  </a:lnTo>
                  <a:lnTo>
                    <a:pt x="94234" y="1266063"/>
                  </a:lnTo>
                  <a:lnTo>
                    <a:pt x="94361" y="1265682"/>
                  </a:lnTo>
                  <a:lnTo>
                    <a:pt x="105410" y="1265682"/>
                  </a:lnTo>
                  <a:lnTo>
                    <a:pt x="108585" y="1275334"/>
                  </a:lnTo>
                  <a:lnTo>
                    <a:pt x="109474" y="1277747"/>
                  </a:lnTo>
                  <a:lnTo>
                    <a:pt x="111125" y="1279652"/>
                  </a:lnTo>
                  <a:lnTo>
                    <a:pt x="115443" y="1281557"/>
                  </a:lnTo>
                  <a:lnTo>
                    <a:pt x="117348" y="1282700"/>
                  </a:lnTo>
                  <a:lnTo>
                    <a:pt x="121285" y="1285494"/>
                  </a:lnTo>
                  <a:lnTo>
                    <a:pt x="123825" y="1286002"/>
                  </a:lnTo>
                  <a:lnTo>
                    <a:pt x="136144" y="1283462"/>
                  </a:lnTo>
                  <a:lnTo>
                    <a:pt x="141732" y="1292987"/>
                  </a:lnTo>
                  <a:lnTo>
                    <a:pt x="141732" y="1263891"/>
                  </a:lnTo>
                  <a:lnTo>
                    <a:pt x="138938" y="1264539"/>
                  </a:lnTo>
                  <a:lnTo>
                    <a:pt x="126238" y="1267079"/>
                  </a:lnTo>
                  <a:lnTo>
                    <a:pt x="125730" y="1266698"/>
                  </a:lnTo>
                  <a:lnTo>
                    <a:pt x="125095" y="1266444"/>
                  </a:lnTo>
                  <a:lnTo>
                    <a:pt x="124587" y="1266063"/>
                  </a:lnTo>
                  <a:lnTo>
                    <a:pt x="124460" y="1265682"/>
                  </a:lnTo>
                  <a:lnTo>
                    <a:pt x="120523" y="1253871"/>
                  </a:lnTo>
                  <a:lnTo>
                    <a:pt x="119253" y="1250188"/>
                  </a:lnTo>
                  <a:lnTo>
                    <a:pt x="115824" y="1247648"/>
                  </a:lnTo>
                  <a:lnTo>
                    <a:pt x="83947" y="1247648"/>
                  </a:lnTo>
                  <a:lnTo>
                    <a:pt x="80518" y="1250188"/>
                  </a:lnTo>
                  <a:lnTo>
                    <a:pt x="79248" y="1253871"/>
                  </a:lnTo>
                  <a:lnTo>
                    <a:pt x="75387" y="1265428"/>
                  </a:lnTo>
                  <a:lnTo>
                    <a:pt x="75311" y="1265682"/>
                  </a:lnTo>
                  <a:lnTo>
                    <a:pt x="75184" y="1266063"/>
                  </a:lnTo>
                  <a:lnTo>
                    <a:pt x="74676" y="1266444"/>
                  </a:lnTo>
                  <a:lnTo>
                    <a:pt x="74041" y="1266698"/>
                  </a:lnTo>
                  <a:lnTo>
                    <a:pt x="73406" y="1267079"/>
                  </a:lnTo>
                  <a:lnTo>
                    <a:pt x="60833" y="1264539"/>
                  </a:lnTo>
                  <a:lnTo>
                    <a:pt x="57023" y="1263650"/>
                  </a:lnTo>
                  <a:lnTo>
                    <a:pt x="53086" y="1265428"/>
                  </a:lnTo>
                  <a:lnTo>
                    <a:pt x="51181" y="1268857"/>
                  </a:lnTo>
                  <a:lnTo>
                    <a:pt x="37211" y="1292987"/>
                  </a:lnTo>
                  <a:lnTo>
                    <a:pt x="37592" y="1297305"/>
                  </a:lnTo>
                  <a:lnTo>
                    <a:pt x="40259" y="1300099"/>
                  </a:lnTo>
                  <a:lnTo>
                    <a:pt x="48768" y="1309751"/>
                  </a:lnTo>
                  <a:lnTo>
                    <a:pt x="48768" y="1311910"/>
                  </a:lnTo>
                  <a:lnTo>
                    <a:pt x="40259" y="1321435"/>
                  </a:lnTo>
                  <a:lnTo>
                    <a:pt x="37592" y="1324356"/>
                  </a:lnTo>
                  <a:lnTo>
                    <a:pt x="37211" y="1328547"/>
                  </a:lnTo>
                  <a:lnTo>
                    <a:pt x="39116" y="1331976"/>
                  </a:lnTo>
                  <a:lnTo>
                    <a:pt x="51181" y="1352804"/>
                  </a:lnTo>
                  <a:lnTo>
                    <a:pt x="53086" y="1356233"/>
                  </a:lnTo>
                  <a:lnTo>
                    <a:pt x="57023" y="1357884"/>
                  </a:lnTo>
                  <a:lnTo>
                    <a:pt x="73406" y="1354582"/>
                  </a:lnTo>
                  <a:lnTo>
                    <a:pt x="74041" y="1354963"/>
                  </a:lnTo>
                  <a:lnTo>
                    <a:pt x="74676" y="1355217"/>
                  </a:lnTo>
                  <a:lnTo>
                    <a:pt x="75184" y="1355598"/>
                  </a:lnTo>
                  <a:lnTo>
                    <a:pt x="79248" y="1367790"/>
                  </a:lnTo>
                  <a:lnTo>
                    <a:pt x="80518" y="1371473"/>
                  </a:lnTo>
                  <a:lnTo>
                    <a:pt x="83947" y="1374013"/>
                  </a:lnTo>
                  <a:lnTo>
                    <a:pt x="115824" y="1374013"/>
                  </a:lnTo>
                  <a:lnTo>
                    <a:pt x="119253" y="1371473"/>
                  </a:lnTo>
                  <a:lnTo>
                    <a:pt x="120523" y="1367790"/>
                  </a:lnTo>
                  <a:lnTo>
                    <a:pt x="124371" y="1356233"/>
                  </a:lnTo>
                  <a:lnTo>
                    <a:pt x="124460" y="1355979"/>
                  </a:lnTo>
                  <a:lnTo>
                    <a:pt x="124587" y="1355598"/>
                  </a:lnTo>
                  <a:lnTo>
                    <a:pt x="125095" y="1355217"/>
                  </a:lnTo>
                  <a:lnTo>
                    <a:pt x="125730" y="1354963"/>
                  </a:lnTo>
                  <a:lnTo>
                    <a:pt x="126238" y="1354582"/>
                  </a:lnTo>
                  <a:lnTo>
                    <a:pt x="142748" y="1357884"/>
                  </a:lnTo>
                  <a:lnTo>
                    <a:pt x="146685" y="1356233"/>
                  </a:lnTo>
                  <a:lnTo>
                    <a:pt x="147599" y="1354582"/>
                  </a:lnTo>
                  <a:lnTo>
                    <a:pt x="148590" y="1352804"/>
                  </a:lnTo>
                  <a:lnTo>
                    <a:pt x="157048" y="1338199"/>
                  </a:lnTo>
                  <a:lnTo>
                    <a:pt x="160655" y="1331976"/>
                  </a:lnTo>
                  <a:lnTo>
                    <a:pt x="162560" y="1328547"/>
                  </a:lnTo>
                  <a:lnTo>
                    <a:pt x="162052" y="1324356"/>
                  </a:lnTo>
                  <a:lnTo>
                    <a:pt x="159512" y="1321435"/>
                  </a:lnTo>
                  <a:lnTo>
                    <a:pt x="151003" y="1311910"/>
                  </a:lnTo>
                  <a:lnTo>
                    <a:pt x="151003" y="1309751"/>
                  </a:lnTo>
                  <a:lnTo>
                    <a:pt x="159512" y="1300099"/>
                  </a:lnTo>
                  <a:lnTo>
                    <a:pt x="162052" y="1297305"/>
                  </a:lnTo>
                  <a:lnTo>
                    <a:pt x="162560" y="1292987"/>
                  </a:lnTo>
                  <a:close/>
                </a:path>
                <a:path w="339090" h="1519554">
                  <a:moveTo>
                    <a:pt x="307975" y="1238631"/>
                  </a:moveTo>
                  <a:lnTo>
                    <a:pt x="306158" y="1229614"/>
                  </a:lnTo>
                  <a:lnTo>
                    <a:pt x="305854" y="1228090"/>
                  </a:lnTo>
                  <a:lnTo>
                    <a:pt x="300062" y="1219492"/>
                  </a:lnTo>
                  <a:lnTo>
                    <a:pt x="291465" y="1213700"/>
                  </a:lnTo>
                  <a:lnTo>
                    <a:pt x="289941" y="1213396"/>
                  </a:lnTo>
                  <a:lnTo>
                    <a:pt x="289941" y="1233678"/>
                  </a:lnTo>
                  <a:lnTo>
                    <a:pt x="289941" y="1392047"/>
                  </a:lnTo>
                  <a:lnTo>
                    <a:pt x="289941" y="1410081"/>
                  </a:lnTo>
                  <a:lnTo>
                    <a:pt x="289941" y="1424051"/>
                  </a:lnTo>
                  <a:lnTo>
                    <a:pt x="285877" y="1428115"/>
                  </a:lnTo>
                  <a:lnTo>
                    <a:pt x="175133" y="1428115"/>
                  </a:lnTo>
                  <a:lnTo>
                    <a:pt x="175133" y="1446149"/>
                  </a:lnTo>
                  <a:lnTo>
                    <a:pt x="175133" y="1465453"/>
                  </a:lnTo>
                  <a:lnTo>
                    <a:pt x="132969" y="1465453"/>
                  </a:lnTo>
                  <a:lnTo>
                    <a:pt x="132969" y="1446149"/>
                  </a:lnTo>
                  <a:lnTo>
                    <a:pt x="175133" y="1446149"/>
                  </a:lnTo>
                  <a:lnTo>
                    <a:pt x="175133" y="1428115"/>
                  </a:lnTo>
                  <a:lnTo>
                    <a:pt x="22098" y="1428115"/>
                  </a:lnTo>
                  <a:lnTo>
                    <a:pt x="18034" y="1424051"/>
                  </a:lnTo>
                  <a:lnTo>
                    <a:pt x="18034" y="1410081"/>
                  </a:lnTo>
                  <a:lnTo>
                    <a:pt x="289941" y="1410081"/>
                  </a:lnTo>
                  <a:lnTo>
                    <a:pt x="289941" y="1392047"/>
                  </a:lnTo>
                  <a:lnTo>
                    <a:pt x="259334" y="1392047"/>
                  </a:lnTo>
                  <a:lnTo>
                    <a:pt x="259334" y="1319784"/>
                  </a:lnTo>
                  <a:lnTo>
                    <a:pt x="259334" y="1309878"/>
                  </a:lnTo>
                  <a:lnTo>
                    <a:pt x="259080" y="1308862"/>
                  </a:lnTo>
                  <a:lnTo>
                    <a:pt x="258826" y="1307973"/>
                  </a:lnTo>
                  <a:lnTo>
                    <a:pt x="256743" y="1301750"/>
                  </a:lnTo>
                  <a:lnTo>
                    <a:pt x="251244" y="1285240"/>
                  </a:lnTo>
                  <a:lnTo>
                    <a:pt x="241300" y="1255407"/>
                  </a:lnTo>
                  <a:lnTo>
                    <a:pt x="241300" y="1319784"/>
                  </a:lnTo>
                  <a:lnTo>
                    <a:pt x="241300" y="1392047"/>
                  </a:lnTo>
                  <a:lnTo>
                    <a:pt x="223139" y="1392047"/>
                  </a:lnTo>
                  <a:lnTo>
                    <a:pt x="223139" y="1319784"/>
                  </a:lnTo>
                  <a:lnTo>
                    <a:pt x="241300" y="1319784"/>
                  </a:lnTo>
                  <a:lnTo>
                    <a:pt x="241300" y="1255407"/>
                  </a:lnTo>
                  <a:lnTo>
                    <a:pt x="240792" y="1253871"/>
                  </a:lnTo>
                  <a:lnTo>
                    <a:pt x="239522" y="1250188"/>
                  </a:lnTo>
                  <a:lnTo>
                    <a:pt x="237744" y="1248879"/>
                  </a:lnTo>
                  <a:lnTo>
                    <a:pt x="237744" y="1301750"/>
                  </a:lnTo>
                  <a:lnTo>
                    <a:pt x="226695" y="1301750"/>
                  </a:lnTo>
                  <a:lnTo>
                    <a:pt x="232156" y="1285240"/>
                  </a:lnTo>
                  <a:lnTo>
                    <a:pt x="237744" y="1301750"/>
                  </a:lnTo>
                  <a:lnTo>
                    <a:pt x="237744" y="1248879"/>
                  </a:lnTo>
                  <a:lnTo>
                    <a:pt x="236093" y="1247648"/>
                  </a:lnTo>
                  <a:lnTo>
                    <a:pt x="228346" y="1247648"/>
                  </a:lnTo>
                  <a:lnTo>
                    <a:pt x="205613" y="1307973"/>
                  </a:lnTo>
                  <a:lnTo>
                    <a:pt x="205105" y="1309878"/>
                  </a:lnTo>
                  <a:lnTo>
                    <a:pt x="205105" y="1392047"/>
                  </a:lnTo>
                  <a:lnTo>
                    <a:pt x="18034" y="1392047"/>
                  </a:lnTo>
                  <a:lnTo>
                    <a:pt x="18034" y="1233678"/>
                  </a:lnTo>
                  <a:lnTo>
                    <a:pt x="22098" y="1229614"/>
                  </a:lnTo>
                  <a:lnTo>
                    <a:pt x="285877" y="1229614"/>
                  </a:lnTo>
                  <a:lnTo>
                    <a:pt x="289941" y="1233678"/>
                  </a:lnTo>
                  <a:lnTo>
                    <a:pt x="289941" y="1213396"/>
                  </a:lnTo>
                  <a:lnTo>
                    <a:pt x="280924" y="1211580"/>
                  </a:lnTo>
                  <a:lnTo>
                    <a:pt x="27051" y="1211580"/>
                  </a:lnTo>
                  <a:lnTo>
                    <a:pt x="16548" y="1213700"/>
                  </a:lnTo>
                  <a:lnTo>
                    <a:pt x="7950" y="1219492"/>
                  </a:lnTo>
                  <a:lnTo>
                    <a:pt x="2133" y="1228090"/>
                  </a:lnTo>
                  <a:lnTo>
                    <a:pt x="0" y="1238631"/>
                  </a:lnTo>
                  <a:lnTo>
                    <a:pt x="0" y="1419098"/>
                  </a:lnTo>
                  <a:lnTo>
                    <a:pt x="2133" y="1429651"/>
                  </a:lnTo>
                  <a:lnTo>
                    <a:pt x="7950" y="1438249"/>
                  </a:lnTo>
                  <a:lnTo>
                    <a:pt x="16548" y="1444040"/>
                  </a:lnTo>
                  <a:lnTo>
                    <a:pt x="27051" y="1446149"/>
                  </a:lnTo>
                  <a:lnTo>
                    <a:pt x="114935" y="1446149"/>
                  </a:lnTo>
                  <a:lnTo>
                    <a:pt x="114935" y="1465453"/>
                  </a:lnTo>
                  <a:lnTo>
                    <a:pt x="96012" y="1465453"/>
                  </a:lnTo>
                  <a:lnTo>
                    <a:pt x="92583" y="1467866"/>
                  </a:lnTo>
                  <a:lnTo>
                    <a:pt x="91313" y="1471549"/>
                  </a:lnTo>
                  <a:lnTo>
                    <a:pt x="79248" y="1507744"/>
                  </a:lnTo>
                  <a:lnTo>
                    <a:pt x="77343" y="1513586"/>
                  </a:lnTo>
                  <a:lnTo>
                    <a:pt x="81661" y="1519555"/>
                  </a:lnTo>
                  <a:lnTo>
                    <a:pt x="226314" y="1519555"/>
                  </a:lnTo>
                  <a:lnTo>
                    <a:pt x="230632" y="1513586"/>
                  </a:lnTo>
                  <a:lnTo>
                    <a:pt x="228727" y="1507744"/>
                  </a:lnTo>
                  <a:lnTo>
                    <a:pt x="226644" y="1501521"/>
                  </a:lnTo>
                  <a:lnTo>
                    <a:pt x="220637" y="1483487"/>
                  </a:lnTo>
                  <a:lnTo>
                    <a:pt x="216662" y="1471549"/>
                  </a:lnTo>
                  <a:lnTo>
                    <a:pt x="215519" y="1467866"/>
                  </a:lnTo>
                  <a:lnTo>
                    <a:pt x="212090" y="1465453"/>
                  </a:lnTo>
                  <a:lnTo>
                    <a:pt x="207645" y="1465453"/>
                  </a:lnTo>
                  <a:lnTo>
                    <a:pt x="207645" y="1501521"/>
                  </a:lnTo>
                  <a:lnTo>
                    <a:pt x="100330" y="1501521"/>
                  </a:lnTo>
                  <a:lnTo>
                    <a:pt x="106426" y="1483487"/>
                  </a:lnTo>
                  <a:lnTo>
                    <a:pt x="201676" y="1483487"/>
                  </a:lnTo>
                  <a:lnTo>
                    <a:pt x="207645" y="1501521"/>
                  </a:lnTo>
                  <a:lnTo>
                    <a:pt x="207645" y="1465453"/>
                  </a:lnTo>
                  <a:lnTo>
                    <a:pt x="193167" y="1465453"/>
                  </a:lnTo>
                  <a:lnTo>
                    <a:pt x="193167" y="1446149"/>
                  </a:lnTo>
                  <a:lnTo>
                    <a:pt x="280924" y="1446149"/>
                  </a:lnTo>
                  <a:lnTo>
                    <a:pt x="291465" y="1444040"/>
                  </a:lnTo>
                  <a:lnTo>
                    <a:pt x="300062" y="1438249"/>
                  </a:lnTo>
                  <a:lnTo>
                    <a:pt x="305854" y="1429651"/>
                  </a:lnTo>
                  <a:lnTo>
                    <a:pt x="306158" y="1428115"/>
                  </a:lnTo>
                  <a:lnTo>
                    <a:pt x="307975" y="1419098"/>
                  </a:lnTo>
                  <a:lnTo>
                    <a:pt x="307975" y="1410081"/>
                  </a:lnTo>
                  <a:lnTo>
                    <a:pt x="307975" y="1392047"/>
                  </a:lnTo>
                  <a:lnTo>
                    <a:pt x="307975" y="1238631"/>
                  </a:lnTo>
                  <a:close/>
                </a:path>
                <a:path w="339090" h="1519554">
                  <a:moveTo>
                    <a:pt x="338709" y="21082"/>
                  </a:moveTo>
                  <a:lnTo>
                    <a:pt x="338086" y="18034"/>
                  </a:lnTo>
                  <a:lnTo>
                    <a:pt x="337058" y="12915"/>
                  </a:lnTo>
                  <a:lnTo>
                    <a:pt x="332549" y="6210"/>
                  </a:lnTo>
                  <a:lnTo>
                    <a:pt x="325843" y="1676"/>
                  </a:lnTo>
                  <a:lnTo>
                    <a:pt x="320675" y="622"/>
                  </a:lnTo>
                  <a:lnTo>
                    <a:pt x="320675" y="19431"/>
                  </a:lnTo>
                  <a:lnTo>
                    <a:pt x="320675" y="48133"/>
                  </a:lnTo>
                  <a:lnTo>
                    <a:pt x="320675" y="66167"/>
                  </a:lnTo>
                  <a:lnTo>
                    <a:pt x="320675" y="229870"/>
                  </a:lnTo>
                  <a:lnTo>
                    <a:pt x="317627" y="229870"/>
                  </a:lnTo>
                  <a:lnTo>
                    <a:pt x="317627" y="247904"/>
                  </a:lnTo>
                  <a:lnTo>
                    <a:pt x="311658" y="267589"/>
                  </a:lnTo>
                  <a:lnTo>
                    <a:pt x="305689" y="247904"/>
                  </a:lnTo>
                  <a:lnTo>
                    <a:pt x="317627" y="247904"/>
                  </a:lnTo>
                  <a:lnTo>
                    <a:pt x="317627" y="229870"/>
                  </a:lnTo>
                  <a:lnTo>
                    <a:pt x="302641" y="229870"/>
                  </a:lnTo>
                  <a:lnTo>
                    <a:pt x="302641" y="66167"/>
                  </a:lnTo>
                  <a:lnTo>
                    <a:pt x="320675" y="66167"/>
                  </a:lnTo>
                  <a:lnTo>
                    <a:pt x="320675" y="48133"/>
                  </a:lnTo>
                  <a:lnTo>
                    <a:pt x="302641" y="48133"/>
                  </a:lnTo>
                  <a:lnTo>
                    <a:pt x="302641" y="19431"/>
                  </a:lnTo>
                  <a:lnTo>
                    <a:pt x="303911" y="18034"/>
                  </a:lnTo>
                  <a:lnTo>
                    <a:pt x="319278" y="18034"/>
                  </a:lnTo>
                  <a:lnTo>
                    <a:pt x="320675" y="19431"/>
                  </a:lnTo>
                  <a:lnTo>
                    <a:pt x="320675" y="622"/>
                  </a:lnTo>
                  <a:lnTo>
                    <a:pt x="317627" y="0"/>
                  </a:lnTo>
                  <a:lnTo>
                    <a:pt x="305689" y="0"/>
                  </a:lnTo>
                  <a:lnTo>
                    <a:pt x="297459" y="1676"/>
                  </a:lnTo>
                  <a:lnTo>
                    <a:pt x="290766" y="6210"/>
                  </a:lnTo>
                  <a:lnTo>
                    <a:pt x="286258" y="12915"/>
                  </a:lnTo>
                  <a:lnTo>
                    <a:pt x="284607" y="21082"/>
                  </a:lnTo>
                  <a:lnTo>
                    <a:pt x="284734" y="240665"/>
                  </a:lnTo>
                  <a:lnTo>
                    <a:pt x="284988" y="241427"/>
                  </a:lnTo>
                  <a:lnTo>
                    <a:pt x="304165" y="305435"/>
                  </a:lnTo>
                  <a:lnTo>
                    <a:pt x="307721" y="308102"/>
                  </a:lnTo>
                  <a:lnTo>
                    <a:pt x="315595" y="308102"/>
                  </a:lnTo>
                  <a:lnTo>
                    <a:pt x="319151" y="305435"/>
                  </a:lnTo>
                  <a:lnTo>
                    <a:pt x="330479" y="267589"/>
                  </a:lnTo>
                  <a:lnTo>
                    <a:pt x="336384" y="247904"/>
                  </a:lnTo>
                  <a:lnTo>
                    <a:pt x="338328" y="241427"/>
                  </a:lnTo>
                  <a:lnTo>
                    <a:pt x="338582" y="240665"/>
                  </a:lnTo>
                  <a:lnTo>
                    <a:pt x="338582" y="229870"/>
                  </a:lnTo>
                  <a:lnTo>
                    <a:pt x="338670" y="66167"/>
                  </a:lnTo>
                  <a:lnTo>
                    <a:pt x="338683" y="48133"/>
                  </a:lnTo>
                  <a:lnTo>
                    <a:pt x="338709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4853" y="3812667"/>
              <a:ext cx="234569" cy="902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4853" y="3594862"/>
              <a:ext cx="234569" cy="1985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8757" y="2383409"/>
              <a:ext cx="307975" cy="307975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2601086" y="2056498"/>
            <a:ext cx="3071495" cy="982980"/>
          </a:xfrm>
          <a:custGeom>
            <a:avLst/>
            <a:gdLst/>
            <a:ahLst/>
            <a:cxnLst/>
            <a:rect l="l" t="t" r="r" b="b"/>
            <a:pathLst>
              <a:path w="3071495" h="982980">
                <a:moveTo>
                  <a:pt x="3071367" y="0"/>
                </a:moveTo>
                <a:lnTo>
                  <a:pt x="0" y="0"/>
                </a:lnTo>
                <a:lnTo>
                  <a:pt x="0" y="982865"/>
                </a:lnTo>
                <a:lnTo>
                  <a:pt x="3071367" y="982865"/>
                </a:lnTo>
                <a:lnTo>
                  <a:pt x="3071367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60395" y="4545419"/>
            <a:ext cx="3107690" cy="739140"/>
          </a:xfrm>
          <a:custGeom>
            <a:avLst/>
            <a:gdLst/>
            <a:ahLst/>
            <a:cxnLst/>
            <a:rect l="l" t="t" r="r" b="b"/>
            <a:pathLst>
              <a:path w="3107690" h="739139">
                <a:moveTo>
                  <a:pt x="3107182" y="0"/>
                </a:moveTo>
                <a:lnTo>
                  <a:pt x="0" y="0"/>
                </a:lnTo>
                <a:lnTo>
                  <a:pt x="0" y="738670"/>
                </a:lnTo>
                <a:lnTo>
                  <a:pt x="3107182" y="738670"/>
                </a:lnTo>
                <a:lnTo>
                  <a:pt x="310718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85585" y="1905749"/>
            <a:ext cx="3385820" cy="1169670"/>
          </a:xfrm>
          <a:custGeom>
            <a:avLst/>
            <a:gdLst/>
            <a:ahLst/>
            <a:cxnLst/>
            <a:rect l="l" t="t" r="r" b="b"/>
            <a:pathLst>
              <a:path w="3385820" h="1169670">
                <a:moveTo>
                  <a:pt x="3385312" y="0"/>
                </a:moveTo>
                <a:lnTo>
                  <a:pt x="0" y="0"/>
                </a:lnTo>
                <a:lnTo>
                  <a:pt x="0" y="1169555"/>
                </a:lnTo>
                <a:lnTo>
                  <a:pt x="3385312" y="1169555"/>
                </a:lnTo>
                <a:lnTo>
                  <a:pt x="3385312" y="0"/>
                </a:lnTo>
                <a:close/>
              </a:path>
            </a:pathLst>
          </a:custGeom>
          <a:solidFill>
            <a:srgbClr val="EAD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35885" y="3247301"/>
            <a:ext cx="3036570" cy="954405"/>
          </a:xfrm>
          <a:custGeom>
            <a:avLst/>
            <a:gdLst/>
            <a:ahLst/>
            <a:cxnLst/>
            <a:rect l="l" t="t" r="r" b="b"/>
            <a:pathLst>
              <a:path w="3036570" h="954404">
                <a:moveTo>
                  <a:pt x="3036569" y="0"/>
                </a:moveTo>
                <a:lnTo>
                  <a:pt x="0" y="0"/>
                </a:lnTo>
                <a:lnTo>
                  <a:pt x="0" y="954112"/>
                </a:lnTo>
                <a:lnTo>
                  <a:pt x="3036569" y="954112"/>
                </a:lnTo>
                <a:lnTo>
                  <a:pt x="303656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5585" y="4592485"/>
            <a:ext cx="3470910" cy="767715"/>
          </a:xfrm>
          <a:custGeom>
            <a:avLst/>
            <a:gdLst/>
            <a:ahLst/>
            <a:cxnLst/>
            <a:rect l="l" t="t" r="r" b="b"/>
            <a:pathLst>
              <a:path w="3470909" h="767714">
                <a:moveTo>
                  <a:pt x="3470402" y="0"/>
                </a:moveTo>
                <a:lnTo>
                  <a:pt x="0" y="0"/>
                </a:lnTo>
                <a:lnTo>
                  <a:pt x="0" y="767422"/>
                </a:lnTo>
                <a:lnTo>
                  <a:pt x="3470402" y="767422"/>
                </a:lnTo>
                <a:lnTo>
                  <a:pt x="3470402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31776"/>
              </p:ext>
            </p:extLst>
          </p:nvPr>
        </p:nvGraphicFramePr>
        <p:xfrm>
          <a:off x="1716404" y="1905761"/>
          <a:ext cx="8376919" cy="3828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8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3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2161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 marR="297815" algn="just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Podrá</a:t>
                      </a:r>
                      <a:r>
                        <a:rPr sz="1400" spc="39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seleccionar</a:t>
                      </a:r>
                      <a:r>
                        <a:rPr sz="1400" spc="40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esta</a:t>
                      </a:r>
                      <a:r>
                        <a:rPr sz="1400" spc="39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alternativa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desde</a:t>
                      </a:r>
                      <a:r>
                        <a:rPr sz="1400" spc="13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400" spc="13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etapa</a:t>
                      </a:r>
                      <a:r>
                        <a:rPr sz="1400" spc="13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lectiva</a:t>
                      </a:r>
                      <a:r>
                        <a:rPr sz="1400" spc="13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13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podrá</a:t>
                      </a:r>
                      <a:r>
                        <a:rPr sz="1400" spc="13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ser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registrada</a:t>
                      </a:r>
                      <a:r>
                        <a:rPr sz="1400" spc="39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luego</a:t>
                      </a:r>
                      <a:r>
                        <a:rPr sz="1400" spc="40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39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aprobada</a:t>
                      </a:r>
                      <a:r>
                        <a:rPr sz="1400" spc="39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la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inducción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SofiaPlus.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DAF1"/>
                    </a:solidFill>
                  </a:tcPr>
                </a:tc>
                <a:tc>
                  <a:txBody>
                    <a:bodyPr/>
                    <a:lstStyle/>
                    <a:p>
                      <a:pPr marL="102235" marR="93980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endParaRPr lang="es-ES" sz="1400" dirty="0">
                        <a:latin typeface="+mn-lt"/>
                        <a:cs typeface="Calibri"/>
                      </a:endParaRPr>
                    </a:p>
                    <a:p>
                      <a:pPr marL="102235" marR="93980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Solicitar al coordinador académico el registro en Sofía Plus de la alternativa de etapa productiva: contrato de aprendizaje.</a:t>
                      </a:r>
                    </a:p>
                  </a:txBody>
                  <a:tcPr marL="0" marR="0" marT="3429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DAF1"/>
                    </a:solidFill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5910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21615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D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54000" marR="295910" algn="just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Con el registro de la alternativa contrato de aprendizaje en </a:t>
                      </a:r>
                      <a:r>
                        <a:rPr lang="es-ES" sz="1400" dirty="0" err="1">
                          <a:latin typeface="+mn-lt"/>
                          <a:cs typeface="Calibri"/>
                        </a:rPr>
                        <a:t>SofíaPlus</a:t>
                      </a:r>
                      <a:r>
                        <a:rPr lang="es-ES" sz="1400" dirty="0">
                          <a:latin typeface="+mn-lt"/>
                          <a:cs typeface="Calibri"/>
                        </a:rPr>
                        <a:t>, podrá acceder al SGVA.</a:t>
                      </a:r>
                    </a:p>
                  </a:txBody>
                  <a:tcPr marL="0" marR="0" marT="1422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3175" algn="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2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22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915" algn="just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it-IT" sz="1400" dirty="0">
                          <a:latin typeface="+mn-lt"/>
                          <a:cs typeface="Calibri"/>
                        </a:rPr>
                        <a:t>Acceder al SGVA</a:t>
                      </a:r>
                    </a:p>
                    <a:p>
                      <a:pPr marL="92075" marR="81915" algn="just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it-IT" sz="1400" dirty="0">
                          <a:latin typeface="+mn-lt"/>
                          <a:cs typeface="Calibri"/>
                        </a:rPr>
                        <a:t>https://caprendizaje.sena.edu.co/sgva/SGVA_Diseno/pag/login.aspx</a:t>
                      </a:r>
                    </a:p>
                  </a:txBody>
                  <a:tcPr marL="0" marR="0" marT="34925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4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8034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Actualizar su información en el SGVA.</a:t>
                      </a:r>
                    </a:p>
                  </a:txBody>
                  <a:tcPr marL="0" marR="0" marT="571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292100" marR="140335">
                        <a:lnSpc>
                          <a:spcPts val="1480"/>
                        </a:lnSpc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Hacer búsqueda en el SGVA, de empresas para aplicar a solicitudes de contrato de aprendizaje.</a:t>
                      </a:r>
                    </a:p>
                  </a:txBody>
                  <a:tcPr marL="0" marR="0" marT="5270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424865" y="5781852"/>
            <a:ext cx="11342370" cy="64643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 marR="80645" algn="just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*El</a:t>
            </a:r>
            <a:r>
              <a:rPr sz="1200" spc="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ente</a:t>
            </a:r>
            <a:r>
              <a:rPr sz="1200" spc="3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co-</a:t>
            </a:r>
            <a:r>
              <a:rPr sz="1200" dirty="0">
                <a:latin typeface="Calibri"/>
                <a:cs typeface="Calibri"/>
              </a:rPr>
              <a:t>formador</a:t>
            </a:r>
            <a:r>
              <a:rPr sz="1200" spc="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garantizará</a:t>
            </a:r>
            <a:r>
              <a:rPr sz="1200" spc="2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que</a:t>
            </a:r>
            <a:r>
              <a:rPr sz="1200" spc="3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aprendices</a:t>
            </a:r>
            <a:r>
              <a:rPr sz="1200" spc="3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3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condición</a:t>
            </a:r>
            <a:r>
              <a:rPr sz="1200" spc="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2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vulnerabilidad,</a:t>
            </a:r>
            <a:r>
              <a:rPr sz="1200" spc="3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incluyendo</a:t>
            </a:r>
            <a:r>
              <a:rPr sz="1200" spc="3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personas</a:t>
            </a:r>
            <a:r>
              <a:rPr sz="1200" spc="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</a:t>
            </a:r>
            <a:r>
              <a:rPr sz="1200" spc="3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discapacidad</a:t>
            </a:r>
            <a:r>
              <a:rPr sz="1200" spc="3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3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comunidades</a:t>
            </a:r>
            <a:r>
              <a:rPr sz="1200" spc="3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étnicas,</a:t>
            </a:r>
            <a:r>
              <a:rPr sz="1200" spc="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tengan</a:t>
            </a:r>
            <a:r>
              <a:rPr sz="1200" spc="3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igualdad</a:t>
            </a:r>
            <a:r>
              <a:rPr sz="1200" spc="30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de </a:t>
            </a:r>
            <a:r>
              <a:rPr sz="1200" dirty="0">
                <a:latin typeface="Calibri"/>
                <a:cs typeface="Calibri"/>
              </a:rPr>
              <a:t>oportunidades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para</a:t>
            </a:r>
            <a:r>
              <a:rPr sz="1200" spc="1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acceder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esta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alternativa,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aplicando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ajustes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razonables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1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SENA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realizará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mecanismos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1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apoyo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1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postulación</a:t>
            </a:r>
            <a:r>
              <a:rPr sz="1200" spc="2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1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seguimiento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contrato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de </a:t>
            </a:r>
            <a:r>
              <a:rPr sz="1200" spc="-10" dirty="0">
                <a:latin typeface="Calibri"/>
                <a:cs typeface="Calibri"/>
              </a:rPr>
              <a:t>aprendizaje,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conforme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Acuerdo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10 de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2016.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9B260975-A786-5EE1-80FA-1A27ED16B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4865" y="127047"/>
            <a:ext cx="5137150" cy="10093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4400"/>
              <a:buFont typeface="Work Sans"/>
            </a:pPr>
            <a:r>
              <a:rPr sz="3600" b="1" dirty="0">
                <a:solidFill>
                  <a:schemeClr val="lt1"/>
                </a:solidFill>
                <a:latin typeface="Work Sans"/>
              </a:rPr>
              <a:t>Contrato de Aprendizaje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88" y="0"/>
            <a:ext cx="12163825" cy="6858000"/>
          </a:xfrm>
          <a:custGeom>
            <a:avLst/>
            <a:gdLst/>
            <a:ahLst/>
            <a:cxnLst/>
            <a:rect l="l" t="t" r="r" b="b"/>
            <a:pathLst>
              <a:path w="20104100" h="11334750">
                <a:moveTo>
                  <a:pt x="20103846" y="0"/>
                </a:moveTo>
                <a:lnTo>
                  <a:pt x="0" y="0"/>
                </a:lnTo>
                <a:lnTo>
                  <a:pt x="0" y="11334750"/>
                </a:lnTo>
                <a:lnTo>
                  <a:pt x="20103846" y="11334750"/>
                </a:lnTo>
                <a:lnTo>
                  <a:pt x="20103846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grpSp>
        <p:nvGrpSpPr>
          <p:cNvPr id="3" name="object 3"/>
          <p:cNvGrpSpPr/>
          <p:nvPr/>
        </p:nvGrpSpPr>
        <p:grpSpPr>
          <a:xfrm>
            <a:off x="14088" y="0"/>
            <a:ext cx="12163825" cy="6858000"/>
            <a:chOff x="0" y="0"/>
            <a:chExt cx="20104100" cy="11334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3845" cy="113347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29326" y="500633"/>
              <a:ext cx="1410461" cy="13784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01178" y="2311145"/>
              <a:ext cx="4302125" cy="1137920"/>
            </a:xfrm>
            <a:custGeom>
              <a:avLst/>
              <a:gdLst/>
              <a:ahLst/>
              <a:cxnLst/>
              <a:rect l="l" t="t" r="r" b="b"/>
              <a:pathLst>
                <a:path w="4302125" h="1137920">
                  <a:moveTo>
                    <a:pt x="4048887" y="0"/>
                  </a:moveTo>
                  <a:lnTo>
                    <a:pt x="253238" y="0"/>
                  </a:lnTo>
                  <a:lnTo>
                    <a:pt x="207772" y="4063"/>
                  </a:lnTo>
                  <a:lnTo>
                    <a:pt x="164846" y="15875"/>
                  </a:lnTo>
                  <a:lnTo>
                    <a:pt x="125475" y="34544"/>
                  </a:lnTo>
                  <a:lnTo>
                    <a:pt x="90043" y="59562"/>
                  </a:lnTo>
                  <a:lnTo>
                    <a:pt x="59563" y="90043"/>
                  </a:lnTo>
                  <a:lnTo>
                    <a:pt x="34544" y="125475"/>
                  </a:lnTo>
                  <a:lnTo>
                    <a:pt x="15875" y="164973"/>
                  </a:lnTo>
                  <a:lnTo>
                    <a:pt x="4064" y="207772"/>
                  </a:lnTo>
                  <a:lnTo>
                    <a:pt x="0" y="253364"/>
                  </a:lnTo>
                  <a:lnTo>
                    <a:pt x="0" y="884174"/>
                  </a:lnTo>
                  <a:lnTo>
                    <a:pt x="4064" y="929639"/>
                  </a:lnTo>
                  <a:lnTo>
                    <a:pt x="15875" y="972565"/>
                  </a:lnTo>
                  <a:lnTo>
                    <a:pt x="34544" y="1012062"/>
                  </a:lnTo>
                  <a:lnTo>
                    <a:pt x="59563" y="1047369"/>
                  </a:lnTo>
                  <a:lnTo>
                    <a:pt x="90043" y="1077849"/>
                  </a:lnTo>
                  <a:lnTo>
                    <a:pt x="125475" y="1102868"/>
                  </a:lnTo>
                  <a:lnTo>
                    <a:pt x="164846" y="1121663"/>
                  </a:lnTo>
                  <a:lnTo>
                    <a:pt x="207772" y="1133348"/>
                  </a:lnTo>
                  <a:lnTo>
                    <a:pt x="253238" y="1137538"/>
                  </a:lnTo>
                  <a:lnTo>
                    <a:pt x="4048887" y="1137538"/>
                  </a:lnTo>
                  <a:lnTo>
                    <a:pt x="4094353" y="1133348"/>
                  </a:lnTo>
                  <a:lnTo>
                    <a:pt x="4137279" y="1121663"/>
                  </a:lnTo>
                  <a:lnTo>
                    <a:pt x="4176649" y="1102868"/>
                  </a:lnTo>
                  <a:lnTo>
                    <a:pt x="4212082" y="1077849"/>
                  </a:lnTo>
                  <a:lnTo>
                    <a:pt x="4242562" y="1047369"/>
                  </a:lnTo>
                  <a:lnTo>
                    <a:pt x="4267581" y="1012062"/>
                  </a:lnTo>
                  <a:lnTo>
                    <a:pt x="4286250" y="972565"/>
                  </a:lnTo>
                  <a:lnTo>
                    <a:pt x="4298061" y="929639"/>
                  </a:lnTo>
                  <a:lnTo>
                    <a:pt x="4302125" y="884174"/>
                  </a:lnTo>
                  <a:lnTo>
                    <a:pt x="4302125" y="253364"/>
                  </a:lnTo>
                  <a:lnTo>
                    <a:pt x="4298061" y="207772"/>
                  </a:lnTo>
                  <a:lnTo>
                    <a:pt x="4286250" y="164973"/>
                  </a:lnTo>
                  <a:lnTo>
                    <a:pt x="4267581" y="125475"/>
                  </a:lnTo>
                  <a:lnTo>
                    <a:pt x="4242562" y="90043"/>
                  </a:lnTo>
                  <a:lnTo>
                    <a:pt x="4212082" y="59562"/>
                  </a:lnTo>
                  <a:lnTo>
                    <a:pt x="4176649" y="34544"/>
                  </a:lnTo>
                  <a:lnTo>
                    <a:pt x="4137279" y="15875"/>
                  </a:lnTo>
                  <a:lnTo>
                    <a:pt x="4094353" y="4063"/>
                  </a:lnTo>
                  <a:lnTo>
                    <a:pt x="4048887" y="0"/>
                  </a:lnTo>
                  <a:close/>
                </a:path>
              </a:pathLst>
            </a:custGeom>
            <a:solidFill>
              <a:srgbClr val="001642"/>
            </a:solidFill>
          </p:spPr>
          <p:txBody>
            <a:bodyPr wrap="square" lIns="0" tIns="0" rIns="0" bIns="0" rtlCol="0"/>
            <a:lstStyle/>
            <a:p>
              <a:endParaRPr sz="108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24953" y="1436607"/>
            <a:ext cx="2344399" cy="543162"/>
          </a:xfrm>
          <a:prstGeom prst="rect">
            <a:avLst/>
          </a:prstGeom>
        </p:spPr>
        <p:txBody>
          <a:bodyPr vert="horz" wrap="square" lIns="0" tIns="7684" rIns="0" bIns="0" rtlCol="0">
            <a:spAutoFit/>
          </a:bodyPr>
          <a:lstStyle/>
          <a:p>
            <a:pPr marL="7684">
              <a:spcBef>
                <a:spcPts val="61"/>
              </a:spcBef>
            </a:pPr>
            <a:r>
              <a:rPr sz="3479" spc="209" dirty="0">
                <a:solidFill>
                  <a:srgbClr val="FCC300"/>
                </a:solidFill>
                <a:latin typeface="Microsoft Sans Serif"/>
                <a:cs typeface="Microsoft Sans Serif"/>
              </a:rPr>
              <a:t>Artículo</a:t>
            </a:r>
            <a:r>
              <a:rPr sz="3479" spc="354" dirty="0">
                <a:solidFill>
                  <a:srgbClr val="FCC300"/>
                </a:solidFill>
                <a:latin typeface="Microsoft Sans Serif"/>
                <a:cs typeface="Microsoft Sans Serif"/>
              </a:rPr>
              <a:t> </a:t>
            </a:r>
            <a:r>
              <a:rPr sz="3479" spc="-212" dirty="0">
                <a:solidFill>
                  <a:srgbClr val="FCC300"/>
                </a:solidFill>
                <a:latin typeface="Microsoft Sans Serif"/>
                <a:cs typeface="Microsoft Sans Serif"/>
              </a:rPr>
              <a:t>21</a:t>
            </a:r>
            <a:endParaRPr sz="3479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3776" y="2482865"/>
            <a:ext cx="5529046" cy="622414"/>
          </a:xfrm>
          <a:prstGeom prst="rect">
            <a:avLst/>
          </a:prstGeom>
        </p:spPr>
        <p:txBody>
          <a:bodyPr vert="horz" wrap="square" lIns="0" tIns="7684" rIns="0" bIns="0" rtlCol="0">
            <a:spAutoFit/>
          </a:bodyPr>
          <a:lstStyle/>
          <a:p>
            <a:pPr marL="7684" marR="3073" indent="302346">
              <a:spcBef>
                <a:spcPts val="61"/>
              </a:spcBef>
              <a:tabLst>
                <a:tab pos="1474464" algn="l"/>
              </a:tabLst>
            </a:pPr>
            <a:r>
              <a:rPr sz="1997" spc="69" dirty="0">
                <a:solidFill>
                  <a:srgbClr val="002F4D"/>
                </a:solidFill>
                <a:latin typeface="Microsoft Sans Serif"/>
                <a:cs typeface="Microsoft Sans Serif"/>
              </a:rPr>
              <a:t>Contrato</a:t>
            </a:r>
            <a:r>
              <a:rPr sz="1997" dirty="0">
                <a:solidFill>
                  <a:srgbClr val="002F4D"/>
                </a:solidFill>
                <a:latin typeface="Microsoft Sans Serif"/>
                <a:cs typeface="Microsoft Sans Serif"/>
              </a:rPr>
              <a:t>	</a:t>
            </a:r>
            <a:r>
              <a:rPr sz="1997" spc="30" dirty="0">
                <a:solidFill>
                  <a:srgbClr val="002F4D"/>
                </a:solidFill>
                <a:latin typeface="Microsoft Sans Serif"/>
                <a:cs typeface="Microsoft Sans Serif"/>
              </a:rPr>
              <a:t>de</a:t>
            </a:r>
            <a:r>
              <a:rPr sz="1997" spc="182" dirty="0">
                <a:solidFill>
                  <a:srgbClr val="002F4D"/>
                </a:solidFill>
                <a:latin typeface="Microsoft Sans Serif"/>
                <a:cs typeface="Microsoft Sans Serif"/>
              </a:rPr>
              <a:t> </a:t>
            </a:r>
            <a:r>
              <a:rPr sz="1997" spc="42" dirty="0">
                <a:solidFill>
                  <a:srgbClr val="002F4D"/>
                </a:solidFill>
                <a:latin typeface="Microsoft Sans Serif"/>
                <a:cs typeface="Microsoft Sans Serif"/>
              </a:rPr>
              <a:t>Aprendizaje.</a:t>
            </a:r>
            <a:r>
              <a:rPr sz="1997" spc="251" dirty="0">
                <a:solidFill>
                  <a:srgbClr val="002F4D"/>
                </a:solidFill>
                <a:latin typeface="Microsoft Sans Serif"/>
                <a:cs typeface="Microsoft Sans Serif"/>
              </a:rPr>
              <a:t> </a:t>
            </a:r>
            <a:r>
              <a:rPr sz="1997" spc="64" dirty="0">
                <a:solidFill>
                  <a:srgbClr val="002F4D"/>
                </a:solidFill>
                <a:latin typeface="Microsoft Sans Serif"/>
                <a:cs typeface="Microsoft Sans Serif"/>
              </a:rPr>
              <a:t>Modifíquese</a:t>
            </a:r>
            <a:r>
              <a:rPr sz="1997" spc="251" dirty="0">
                <a:solidFill>
                  <a:srgbClr val="002F4D"/>
                </a:solidFill>
                <a:latin typeface="Microsoft Sans Serif"/>
                <a:cs typeface="Microsoft Sans Serif"/>
              </a:rPr>
              <a:t> </a:t>
            </a:r>
            <a:r>
              <a:rPr sz="1997" spc="64" dirty="0">
                <a:solidFill>
                  <a:srgbClr val="002F4D"/>
                </a:solidFill>
                <a:latin typeface="Microsoft Sans Serif"/>
                <a:cs typeface="Microsoft Sans Serif"/>
              </a:rPr>
              <a:t>el </a:t>
            </a:r>
            <a:r>
              <a:rPr sz="1997" spc="88" dirty="0">
                <a:solidFill>
                  <a:srgbClr val="002F4D"/>
                </a:solidFill>
                <a:latin typeface="Microsoft Sans Serif"/>
                <a:cs typeface="Microsoft Sans Serif"/>
              </a:rPr>
              <a:t>artículo</a:t>
            </a:r>
            <a:r>
              <a:rPr sz="1997" spc="251" dirty="0">
                <a:solidFill>
                  <a:srgbClr val="002F4D"/>
                </a:solidFill>
                <a:latin typeface="Microsoft Sans Serif"/>
                <a:cs typeface="Microsoft Sans Serif"/>
              </a:rPr>
              <a:t> </a:t>
            </a:r>
            <a:r>
              <a:rPr sz="1997" dirty="0">
                <a:solidFill>
                  <a:srgbClr val="002F4D"/>
                </a:solidFill>
                <a:latin typeface="Microsoft Sans Serif"/>
                <a:cs typeface="Microsoft Sans Serif"/>
              </a:rPr>
              <a:t>81</a:t>
            </a:r>
            <a:r>
              <a:rPr sz="1997" spc="136" dirty="0">
                <a:solidFill>
                  <a:srgbClr val="002F4D"/>
                </a:solidFill>
                <a:latin typeface="Microsoft Sans Serif"/>
                <a:cs typeface="Microsoft Sans Serif"/>
              </a:rPr>
              <a:t> </a:t>
            </a:r>
            <a:r>
              <a:rPr sz="1997" spc="67" dirty="0">
                <a:solidFill>
                  <a:srgbClr val="002F4D"/>
                </a:solidFill>
                <a:latin typeface="Microsoft Sans Serif"/>
                <a:cs typeface="Microsoft Sans Serif"/>
              </a:rPr>
              <a:t>del</a:t>
            </a:r>
            <a:r>
              <a:rPr sz="1997" spc="172" dirty="0">
                <a:solidFill>
                  <a:srgbClr val="002F4D"/>
                </a:solidFill>
                <a:latin typeface="Microsoft Sans Serif"/>
                <a:cs typeface="Microsoft Sans Serif"/>
              </a:rPr>
              <a:t> </a:t>
            </a:r>
            <a:r>
              <a:rPr sz="1997" dirty="0">
                <a:solidFill>
                  <a:srgbClr val="002F4D"/>
                </a:solidFill>
                <a:latin typeface="Microsoft Sans Serif"/>
                <a:cs typeface="Microsoft Sans Serif"/>
              </a:rPr>
              <a:t>Código</a:t>
            </a:r>
            <a:r>
              <a:rPr sz="1997" spc="191" dirty="0">
                <a:solidFill>
                  <a:srgbClr val="002F4D"/>
                </a:solidFill>
                <a:latin typeface="Microsoft Sans Serif"/>
                <a:cs typeface="Microsoft Sans Serif"/>
              </a:rPr>
              <a:t> </a:t>
            </a:r>
            <a:r>
              <a:rPr sz="1997" spc="79" dirty="0">
                <a:solidFill>
                  <a:srgbClr val="002F4D"/>
                </a:solidFill>
                <a:latin typeface="Microsoft Sans Serif"/>
                <a:cs typeface="Microsoft Sans Serif"/>
              </a:rPr>
              <a:t>Sustantivo</a:t>
            </a:r>
            <a:r>
              <a:rPr sz="1997" spc="242" dirty="0">
                <a:solidFill>
                  <a:srgbClr val="002F4D"/>
                </a:solidFill>
                <a:latin typeface="Microsoft Sans Serif"/>
                <a:cs typeface="Microsoft Sans Serif"/>
              </a:rPr>
              <a:t> </a:t>
            </a:r>
            <a:r>
              <a:rPr sz="1997" spc="67" dirty="0">
                <a:solidFill>
                  <a:srgbClr val="002F4D"/>
                </a:solidFill>
                <a:latin typeface="Microsoft Sans Serif"/>
                <a:cs typeface="Microsoft Sans Serif"/>
              </a:rPr>
              <a:t>del</a:t>
            </a:r>
            <a:r>
              <a:rPr sz="1997" spc="121" dirty="0">
                <a:solidFill>
                  <a:srgbClr val="002F4D"/>
                </a:solidFill>
                <a:latin typeface="Microsoft Sans Serif"/>
                <a:cs typeface="Microsoft Sans Serif"/>
              </a:rPr>
              <a:t> </a:t>
            </a:r>
            <a:r>
              <a:rPr sz="1997" spc="-6" dirty="0">
                <a:solidFill>
                  <a:srgbClr val="002F4D"/>
                </a:solidFill>
                <a:latin typeface="Microsoft Sans Serif"/>
                <a:cs typeface="Microsoft Sans Serif"/>
              </a:rPr>
              <a:t>Trabajo.</a:t>
            </a:r>
            <a:endParaRPr sz="1997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1234" y="219245"/>
            <a:ext cx="6362380" cy="805365"/>
          </a:xfrm>
          <a:prstGeom prst="rect">
            <a:avLst/>
          </a:prstGeom>
        </p:spPr>
        <p:txBody>
          <a:bodyPr vert="horz" wrap="square" lIns="0" tIns="127016" rIns="0" bIns="0" rtlCol="0" anchor="ctr">
            <a:spAutoFit/>
          </a:bodyPr>
          <a:lstStyle/>
          <a:p>
            <a:pPr marL="329238">
              <a:lnSpc>
                <a:spcPct val="100000"/>
              </a:lnSpc>
              <a:spcBef>
                <a:spcPts val="57"/>
              </a:spcBef>
            </a:pPr>
            <a:r>
              <a:rPr spc="61" dirty="0">
                <a:solidFill>
                  <a:srgbClr val="002F4D"/>
                </a:solidFill>
              </a:rPr>
              <a:t>Ley</a:t>
            </a:r>
            <a:r>
              <a:rPr spc="136" dirty="0">
                <a:solidFill>
                  <a:srgbClr val="002F4D"/>
                </a:solidFill>
              </a:rPr>
              <a:t> </a:t>
            </a:r>
            <a:r>
              <a:rPr spc="145" dirty="0">
                <a:solidFill>
                  <a:srgbClr val="002F4D"/>
                </a:solidFill>
              </a:rPr>
              <a:t>2466</a:t>
            </a:r>
            <a:r>
              <a:rPr spc="275" dirty="0">
                <a:solidFill>
                  <a:srgbClr val="002F4D"/>
                </a:solidFill>
              </a:rPr>
              <a:t> </a:t>
            </a:r>
            <a:r>
              <a:rPr spc="54" dirty="0">
                <a:solidFill>
                  <a:srgbClr val="002F4D"/>
                </a:solidFill>
              </a:rPr>
              <a:t>de</a:t>
            </a:r>
            <a:r>
              <a:rPr spc="245" dirty="0">
                <a:solidFill>
                  <a:srgbClr val="002F4D"/>
                </a:solidFill>
              </a:rPr>
              <a:t> </a:t>
            </a:r>
            <a:r>
              <a:rPr spc="148" dirty="0">
                <a:solidFill>
                  <a:srgbClr val="002F4D"/>
                </a:solidFill>
              </a:rPr>
              <a:t>2025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81839" y="1122640"/>
            <a:ext cx="10605030" cy="5112572"/>
            <a:chOff x="0" y="1501942"/>
            <a:chExt cx="18617565" cy="8449945"/>
          </a:xfrm>
        </p:grpSpPr>
        <p:sp>
          <p:nvSpPr>
            <p:cNvPr id="11" name="object 11"/>
            <p:cNvSpPr/>
            <p:nvPr/>
          </p:nvSpPr>
          <p:spPr>
            <a:xfrm>
              <a:off x="10057638" y="3448811"/>
              <a:ext cx="0" cy="645795"/>
            </a:xfrm>
            <a:custGeom>
              <a:avLst/>
              <a:gdLst/>
              <a:ahLst/>
              <a:cxnLst/>
              <a:rect l="l" t="t" r="r" b="b"/>
              <a:pathLst>
                <a:path h="645795">
                  <a:moveTo>
                    <a:pt x="0" y="0"/>
                  </a:moveTo>
                  <a:lnTo>
                    <a:pt x="0" y="645795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9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014" y="4053079"/>
              <a:ext cx="78484" cy="792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057638" y="5120639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714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9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014" y="5826251"/>
              <a:ext cx="78484" cy="792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7424" y="5998463"/>
              <a:ext cx="17129760" cy="39532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1501942"/>
              <a:ext cx="9043035" cy="63500"/>
            </a:xfrm>
            <a:custGeom>
              <a:avLst/>
              <a:gdLst/>
              <a:ahLst/>
              <a:cxnLst/>
              <a:rect l="l" t="t" r="r" b="b"/>
              <a:pathLst>
                <a:path w="9043035" h="63500">
                  <a:moveTo>
                    <a:pt x="9042781" y="0"/>
                  </a:moveTo>
                  <a:lnTo>
                    <a:pt x="0" y="0"/>
                  </a:lnTo>
                  <a:lnTo>
                    <a:pt x="0" y="63205"/>
                  </a:lnTo>
                  <a:lnTo>
                    <a:pt x="9042781" y="63205"/>
                  </a:lnTo>
                  <a:lnTo>
                    <a:pt x="9042781" y="0"/>
                  </a:lnTo>
                  <a:close/>
                </a:path>
              </a:pathLst>
            </a:custGeom>
            <a:solidFill>
              <a:srgbClr val="FCC300"/>
            </a:solidFill>
          </p:spPr>
          <p:txBody>
            <a:bodyPr wrap="square" lIns="0" tIns="0" rIns="0" bIns="0" rtlCol="0"/>
            <a:lstStyle/>
            <a:p>
              <a:endParaRPr sz="1089"/>
            </a:p>
          </p:txBody>
        </p:sp>
      </p:grpSp>
    </p:spTree>
    <p:extLst>
      <p:ext uri="{BB962C8B-B14F-4D97-AF65-F5344CB8AC3E}">
        <p14:creationId xmlns:p14="http://schemas.microsoft.com/office/powerpoint/2010/main" val="2576557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523F-AE07-78E2-3F5F-0BE6282E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452;p5">
            <a:extLst>
              <a:ext uri="{FF2B5EF4-FFF2-40B4-BE49-F238E27FC236}">
                <a16:creationId xmlns:a16="http://schemas.microsoft.com/office/drawing/2014/main" id="{E0342A9D-7874-2300-29B8-DFA86F08DA39}"/>
              </a:ext>
            </a:extLst>
          </p:cNvPr>
          <p:cNvSpPr txBox="1"/>
          <p:nvPr/>
        </p:nvSpPr>
        <p:spPr>
          <a:xfrm>
            <a:off x="6743272" y="118287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formal por parte del representante de la empresa con horario y funciones a desarrollar.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06" name="Google Shape;452;p5">
            <a:extLst>
              <a:ext uri="{FF2B5EF4-FFF2-40B4-BE49-F238E27FC236}">
                <a16:creationId xmlns:a16="http://schemas.microsoft.com/office/drawing/2014/main" id="{77B2DBE9-6550-CBE8-DE8D-8D79CB929966}"/>
              </a:ext>
            </a:extLst>
          </p:cNvPr>
          <p:cNvSpPr txBox="1"/>
          <p:nvPr/>
        </p:nvSpPr>
        <p:spPr>
          <a:xfrm>
            <a:off x="6813207" y="2276565"/>
            <a:ext cx="3546195" cy="74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Soporte de Cámara de Comercio y RUT de la Empresa </a:t>
            </a:r>
            <a:r>
              <a:rPr lang="es-ES" sz="1600" b="0" i="0" u="sng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únicamente para pasantía y  Apoyo a una unidad Productiva Familiar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endParaRPr lang="es-ES" sz="1100" b="0" i="0" u="none" strike="noStrike" cap="none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5A0A6710-A4AF-E4DA-199F-0F754A385945}"/>
              </a:ext>
            </a:extLst>
          </p:cNvPr>
          <p:cNvSpPr txBox="1"/>
          <p:nvPr/>
        </p:nvSpPr>
        <p:spPr>
          <a:xfrm>
            <a:off x="6813770" y="3560981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54" name="Google Shape;452;p5">
            <a:extLst>
              <a:ext uri="{FF2B5EF4-FFF2-40B4-BE49-F238E27FC236}">
                <a16:creationId xmlns:a16="http://schemas.microsoft.com/office/drawing/2014/main" id="{8BA3DC00-D0EB-5288-A8F8-6E9E6BEE14E4}"/>
              </a:ext>
            </a:extLst>
          </p:cNvPr>
          <p:cNvSpPr txBox="1"/>
          <p:nvPr/>
        </p:nvSpPr>
        <p:spPr>
          <a:xfrm>
            <a:off x="6842564" y="149379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de solicitud de ejecución etapa productiva (modelo establecido BLOG CSF)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C947042-C080-E72B-1F6A-4AE30A6AAB28}"/>
              </a:ext>
            </a:extLst>
          </p:cNvPr>
          <p:cNvSpPr txBox="1"/>
          <p:nvPr/>
        </p:nvSpPr>
        <p:spPr>
          <a:xfrm>
            <a:off x="6743272" y="2740075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245" name="Google Shape;452;p5">
            <a:extLst>
              <a:ext uri="{FF2B5EF4-FFF2-40B4-BE49-F238E27FC236}">
                <a16:creationId xmlns:a16="http://schemas.microsoft.com/office/drawing/2014/main" id="{17BAE8A7-CD0D-8A0F-7305-3BAC57F107FE}"/>
              </a:ext>
            </a:extLst>
          </p:cNvPr>
          <p:cNvSpPr txBox="1"/>
          <p:nvPr/>
        </p:nvSpPr>
        <p:spPr>
          <a:xfrm>
            <a:off x="6994964" y="164619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de solicitud de ejecución etapa productiva (modelo establecido BLOG CSF)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B4D0826C-F638-5628-EEC9-EE4C7AC0ACDA}"/>
              </a:ext>
            </a:extLst>
          </p:cNvPr>
          <p:cNvSpPr txBox="1"/>
          <p:nvPr/>
        </p:nvSpPr>
        <p:spPr>
          <a:xfrm>
            <a:off x="6895672" y="2892475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pic>
        <p:nvPicPr>
          <p:cNvPr id="102" name="Picture 8" descr="Resultado de imagen para signo mas png">
            <a:extLst>
              <a:ext uri="{FF2B5EF4-FFF2-40B4-BE49-F238E27FC236}">
                <a16:creationId xmlns:a16="http://schemas.microsoft.com/office/drawing/2014/main" id="{F0B9D5FE-B533-F9C6-AF46-4CE0550D4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620" y="4352917"/>
            <a:ext cx="516368" cy="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object 2">
            <a:extLst>
              <a:ext uri="{FF2B5EF4-FFF2-40B4-BE49-F238E27FC236}">
                <a16:creationId xmlns:a16="http://schemas.microsoft.com/office/drawing/2014/main" id="{2A64ABDC-2A51-F864-5637-E0ABE138818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7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1464" y="1898768"/>
            <a:ext cx="8146228" cy="3219985"/>
          </a:xfrm>
          <a:prstGeom prst="rect">
            <a:avLst/>
          </a:prstGeom>
        </p:spPr>
        <p:txBody>
          <a:bodyPr vert="horz" wrap="square" lIns="0" tIns="7684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61"/>
              </a:spcBef>
            </a:pPr>
            <a:r>
              <a:rPr sz="6958" dirty="0">
                <a:solidFill>
                  <a:srgbClr val="FFFFFF"/>
                </a:solidFill>
              </a:rPr>
              <a:t>Circular</a:t>
            </a:r>
            <a:r>
              <a:rPr sz="6958" spc="-18" dirty="0">
                <a:solidFill>
                  <a:srgbClr val="FFFFFF"/>
                </a:solidFill>
              </a:rPr>
              <a:t> </a:t>
            </a:r>
            <a:r>
              <a:rPr sz="6958" dirty="0">
                <a:solidFill>
                  <a:srgbClr val="FFFFFF"/>
                </a:solidFill>
              </a:rPr>
              <a:t>0083</a:t>
            </a:r>
            <a:r>
              <a:rPr sz="6958" spc="-33" dirty="0">
                <a:solidFill>
                  <a:srgbClr val="FFFFFF"/>
                </a:solidFill>
              </a:rPr>
              <a:t> </a:t>
            </a:r>
            <a:r>
              <a:rPr sz="6958" dirty="0">
                <a:solidFill>
                  <a:srgbClr val="FFFFFF"/>
                </a:solidFill>
              </a:rPr>
              <a:t>de</a:t>
            </a:r>
            <a:r>
              <a:rPr sz="6958" spc="-15" dirty="0">
                <a:solidFill>
                  <a:srgbClr val="FFFFFF"/>
                </a:solidFill>
              </a:rPr>
              <a:t> </a:t>
            </a:r>
            <a:r>
              <a:rPr sz="6958" dirty="0">
                <a:solidFill>
                  <a:srgbClr val="FFFFFF"/>
                </a:solidFill>
              </a:rPr>
              <a:t>18</a:t>
            </a:r>
            <a:r>
              <a:rPr sz="6958" spc="-9" dirty="0">
                <a:solidFill>
                  <a:srgbClr val="FFFFFF"/>
                </a:solidFill>
              </a:rPr>
              <a:t> </a:t>
            </a:r>
            <a:r>
              <a:rPr sz="6958" spc="-15" dirty="0">
                <a:solidFill>
                  <a:srgbClr val="FFFFFF"/>
                </a:solidFill>
              </a:rPr>
              <a:t>de</a:t>
            </a:r>
            <a:endParaRPr sz="6958" dirty="0"/>
          </a:p>
          <a:p>
            <a:pPr marL="119478" marR="108337" indent="-2689" algn="ctr">
              <a:lnSpc>
                <a:spcPct val="100000"/>
              </a:lnSpc>
              <a:spcBef>
                <a:spcPts val="3"/>
              </a:spcBef>
            </a:pPr>
            <a:r>
              <a:rPr sz="6958" dirty="0">
                <a:solidFill>
                  <a:srgbClr val="FFFFFF"/>
                </a:solidFill>
              </a:rPr>
              <a:t>julio</a:t>
            </a:r>
            <a:r>
              <a:rPr sz="6958" spc="-67" dirty="0">
                <a:solidFill>
                  <a:srgbClr val="FFFFFF"/>
                </a:solidFill>
              </a:rPr>
              <a:t> </a:t>
            </a:r>
            <a:r>
              <a:rPr sz="6958" dirty="0">
                <a:solidFill>
                  <a:srgbClr val="FFFFFF"/>
                </a:solidFill>
              </a:rPr>
              <a:t>de</a:t>
            </a:r>
            <a:r>
              <a:rPr sz="6958" spc="-69" dirty="0">
                <a:solidFill>
                  <a:srgbClr val="FFFFFF"/>
                </a:solidFill>
              </a:rPr>
              <a:t> </a:t>
            </a:r>
            <a:r>
              <a:rPr sz="6958" spc="-12" dirty="0">
                <a:solidFill>
                  <a:srgbClr val="FFFFFF"/>
                </a:solidFill>
              </a:rPr>
              <a:t>2025 </a:t>
            </a:r>
            <a:r>
              <a:rPr sz="6958" dirty="0">
                <a:solidFill>
                  <a:srgbClr val="FFFFFF"/>
                </a:solidFill>
              </a:rPr>
              <a:t>Ministerio</a:t>
            </a:r>
            <a:r>
              <a:rPr sz="6958" spc="-3" dirty="0">
                <a:solidFill>
                  <a:srgbClr val="FFFFFF"/>
                </a:solidFill>
              </a:rPr>
              <a:t> </a:t>
            </a:r>
            <a:r>
              <a:rPr sz="6958" dirty="0">
                <a:solidFill>
                  <a:srgbClr val="FFFFFF"/>
                </a:solidFill>
              </a:rPr>
              <a:t>de</a:t>
            </a:r>
            <a:r>
              <a:rPr sz="6958" spc="-3" dirty="0">
                <a:solidFill>
                  <a:srgbClr val="FFFFFF"/>
                </a:solidFill>
              </a:rPr>
              <a:t> </a:t>
            </a:r>
            <a:r>
              <a:rPr sz="6958" spc="-6" dirty="0">
                <a:solidFill>
                  <a:srgbClr val="FFFFFF"/>
                </a:solidFill>
              </a:rPr>
              <a:t>Trabajo</a:t>
            </a:r>
            <a:endParaRPr sz="6958" dirty="0"/>
          </a:p>
        </p:txBody>
      </p:sp>
      <p:sp>
        <p:nvSpPr>
          <p:cNvPr id="3" name="object 3"/>
          <p:cNvSpPr/>
          <p:nvPr/>
        </p:nvSpPr>
        <p:spPr>
          <a:xfrm>
            <a:off x="3343502" y="5218303"/>
            <a:ext cx="5701553" cy="0"/>
          </a:xfrm>
          <a:custGeom>
            <a:avLst/>
            <a:gdLst/>
            <a:ahLst/>
            <a:cxnLst/>
            <a:rect l="l" t="t" r="r" b="b"/>
            <a:pathLst>
              <a:path w="9423400">
                <a:moveTo>
                  <a:pt x="0" y="0"/>
                </a:moveTo>
                <a:lnTo>
                  <a:pt x="942340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89"/>
          </a:p>
        </p:txBody>
      </p:sp>
    </p:spTree>
    <p:extLst>
      <p:ext uri="{BB962C8B-B14F-4D97-AF65-F5344CB8AC3E}">
        <p14:creationId xmlns:p14="http://schemas.microsoft.com/office/powerpoint/2010/main" val="285085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768353" y="2377593"/>
            <a:ext cx="1759644" cy="2169587"/>
          </a:xfrm>
          <a:custGeom>
            <a:avLst/>
            <a:gdLst/>
            <a:ahLst/>
            <a:cxnLst/>
            <a:rect l="l" t="t" r="r" b="b"/>
            <a:pathLst>
              <a:path w="2908300" h="3585845">
                <a:moveTo>
                  <a:pt x="2534666" y="1971929"/>
                </a:moveTo>
                <a:lnTo>
                  <a:pt x="2530602" y="1928368"/>
                </a:lnTo>
                <a:lnTo>
                  <a:pt x="2515616" y="1881251"/>
                </a:lnTo>
                <a:lnTo>
                  <a:pt x="2498598" y="1841500"/>
                </a:lnTo>
                <a:lnTo>
                  <a:pt x="2478786" y="1798193"/>
                </a:lnTo>
                <a:lnTo>
                  <a:pt x="2456942" y="1752346"/>
                </a:lnTo>
                <a:lnTo>
                  <a:pt x="2433701" y="1705102"/>
                </a:lnTo>
                <a:lnTo>
                  <a:pt x="2413762" y="1665605"/>
                </a:lnTo>
                <a:lnTo>
                  <a:pt x="2409698" y="1657350"/>
                </a:lnTo>
                <a:lnTo>
                  <a:pt x="2385314" y="1610360"/>
                </a:lnTo>
                <a:lnTo>
                  <a:pt x="2384044" y="1607947"/>
                </a:lnTo>
                <a:lnTo>
                  <a:pt x="2384044" y="1964182"/>
                </a:lnTo>
                <a:lnTo>
                  <a:pt x="2371979" y="2004949"/>
                </a:lnTo>
                <a:lnTo>
                  <a:pt x="2350897" y="2038731"/>
                </a:lnTo>
                <a:lnTo>
                  <a:pt x="2322703" y="2064893"/>
                </a:lnTo>
                <a:lnTo>
                  <a:pt x="2289175" y="2082546"/>
                </a:lnTo>
                <a:lnTo>
                  <a:pt x="2252218" y="2091182"/>
                </a:lnTo>
                <a:lnTo>
                  <a:pt x="2213610" y="2090039"/>
                </a:lnTo>
                <a:lnTo>
                  <a:pt x="2175256" y="2078355"/>
                </a:lnTo>
                <a:lnTo>
                  <a:pt x="2138934" y="2055495"/>
                </a:lnTo>
                <a:lnTo>
                  <a:pt x="2100453" y="2004187"/>
                </a:lnTo>
                <a:lnTo>
                  <a:pt x="2092452" y="1973199"/>
                </a:lnTo>
                <a:lnTo>
                  <a:pt x="2095627" y="1941703"/>
                </a:lnTo>
                <a:lnTo>
                  <a:pt x="2130044" y="1862455"/>
                </a:lnTo>
                <a:lnTo>
                  <a:pt x="2156841" y="1807972"/>
                </a:lnTo>
                <a:lnTo>
                  <a:pt x="2184781" y="1753616"/>
                </a:lnTo>
                <a:lnTo>
                  <a:pt x="2209927" y="1707007"/>
                </a:lnTo>
                <a:lnTo>
                  <a:pt x="2228342" y="1675638"/>
                </a:lnTo>
                <a:lnTo>
                  <a:pt x="2230247" y="1670939"/>
                </a:lnTo>
                <a:lnTo>
                  <a:pt x="2231644" y="1667256"/>
                </a:lnTo>
                <a:lnTo>
                  <a:pt x="2235200" y="1665605"/>
                </a:lnTo>
                <a:lnTo>
                  <a:pt x="2244852" y="1666875"/>
                </a:lnTo>
                <a:lnTo>
                  <a:pt x="2244026" y="1666875"/>
                </a:lnTo>
                <a:lnTo>
                  <a:pt x="2384044" y="1964182"/>
                </a:lnTo>
                <a:lnTo>
                  <a:pt x="2384044" y="1607947"/>
                </a:lnTo>
                <a:lnTo>
                  <a:pt x="2363343" y="1568577"/>
                </a:lnTo>
                <a:lnTo>
                  <a:pt x="2361438" y="1565148"/>
                </a:lnTo>
                <a:lnTo>
                  <a:pt x="2338578" y="1522857"/>
                </a:lnTo>
                <a:lnTo>
                  <a:pt x="2317496" y="1484503"/>
                </a:lnTo>
                <a:lnTo>
                  <a:pt x="2292731" y="1447292"/>
                </a:lnTo>
                <a:lnTo>
                  <a:pt x="2267508" y="1426591"/>
                </a:lnTo>
                <a:lnTo>
                  <a:pt x="2261489" y="1421638"/>
                </a:lnTo>
                <a:lnTo>
                  <a:pt x="1789684" y="1421638"/>
                </a:lnTo>
                <a:lnTo>
                  <a:pt x="1789684" y="1250061"/>
                </a:lnTo>
                <a:lnTo>
                  <a:pt x="1766570" y="1213612"/>
                </a:lnTo>
                <a:lnTo>
                  <a:pt x="1734439" y="1198626"/>
                </a:lnTo>
                <a:lnTo>
                  <a:pt x="1695958" y="1199134"/>
                </a:lnTo>
                <a:lnTo>
                  <a:pt x="1661795" y="1214120"/>
                </a:lnTo>
                <a:lnTo>
                  <a:pt x="1642872" y="1242949"/>
                </a:lnTo>
                <a:lnTo>
                  <a:pt x="1639697" y="1278128"/>
                </a:lnTo>
                <a:lnTo>
                  <a:pt x="1640078" y="1324229"/>
                </a:lnTo>
                <a:lnTo>
                  <a:pt x="1641856" y="1371854"/>
                </a:lnTo>
                <a:lnTo>
                  <a:pt x="1642872" y="1411097"/>
                </a:lnTo>
                <a:lnTo>
                  <a:pt x="1568196" y="1425829"/>
                </a:lnTo>
                <a:lnTo>
                  <a:pt x="1515491" y="1426591"/>
                </a:lnTo>
                <a:lnTo>
                  <a:pt x="1461262" y="1425194"/>
                </a:lnTo>
                <a:lnTo>
                  <a:pt x="1351153" y="1420114"/>
                </a:lnTo>
                <a:lnTo>
                  <a:pt x="1297940" y="1418336"/>
                </a:lnTo>
                <a:lnTo>
                  <a:pt x="1243203" y="1418336"/>
                </a:lnTo>
                <a:lnTo>
                  <a:pt x="1191641" y="1421257"/>
                </a:lnTo>
                <a:lnTo>
                  <a:pt x="1151890" y="1433830"/>
                </a:lnTo>
                <a:lnTo>
                  <a:pt x="1124331" y="1465707"/>
                </a:lnTo>
                <a:lnTo>
                  <a:pt x="1099312" y="1506347"/>
                </a:lnTo>
                <a:lnTo>
                  <a:pt x="1075817" y="1549781"/>
                </a:lnTo>
                <a:lnTo>
                  <a:pt x="1053465" y="1595374"/>
                </a:lnTo>
                <a:lnTo>
                  <a:pt x="1031875" y="1642364"/>
                </a:lnTo>
                <a:lnTo>
                  <a:pt x="1010666" y="1690116"/>
                </a:lnTo>
                <a:lnTo>
                  <a:pt x="989457" y="1738122"/>
                </a:lnTo>
                <a:lnTo>
                  <a:pt x="967994" y="1785620"/>
                </a:lnTo>
                <a:lnTo>
                  <a:pt x="945896" y="1831975"/>
                </a:lnTo>
                <a:lnTo>
                  <a:pt x="922782" y="1876425"/>
                </a:lnTo>
                <a:lnTo>
                  <a:pt x="898271" y="1918589"/>
                </a:lnTo>
                <a:lnTo>
                  <a:pt x="898398" y="1960372"/>
                </a:lnTo>
                <a:lnTo>
                  <a:pt x="902716" y="1999107"/>
                </a:lnTo>
                <a:lnTo>
                  <a:pt x="922528" y="2067941"/>
                </a:lnTo>
                <a:lnTo>
                  <a:pt x="955421" y="2125091"/>
                </a:lnTo>
                <a:lnTo>
                  <a:pt x="998982" y="2170557"/>
                </a:lnTo>
                <a:lnTo>
                  <a:pt x="1050671" y="2204339"/>
                </a:lnTo>
                <a:lnTo>
                  <a:pt x="1108075" y="2226564"/>
                </a:lnTo>
                <a:lnTo>
                  <a:pt x="1168781" y="2237105"/>
                </a:lnTo>
                <a:lnTo>
                  <a:pt x="1199642" y="2237994"/>
                </a:lnTo>
                <a:lnTo>
                  <a:pt x="1230503" y="2236089"/>
                </a:lnTo>
                <a:lnTo>
                  <a:pt x="1290574" y="2223516"/>
                </a:lnTo>
                <a:lnTo>
                  <a:pt x="1346835" y="2199386"/>
                </a:lnTo>
                <a:lnTo>
                  <a:pt x="1396619" y="2163826"/>
                </a:lnTo>
                <a:lnTo>
                  <a:pt x="1437640" y="2116709"/>
                </a:lnTo>
                <a:lnTo>
                  <a:pt x="1467358" y="2058162"/>
                </a:lnTo>
                <a:lnTo>
                  <a:pt x="1483614" y="1988185"/>
                </a:lnTo>
                <a:lnTo>
                  <a:pt x="1485773" y="1948815"/>
                </a:lnTo>
                <a:lnTo>
                  <a:pt x="1483614" y="1906778"/>
                </a:lnTo>
                <a:lnTo>
                  <a:pt x="1341628" y="1623060"/>
                </a:lnTo>
                <a:lnTo>
                  <a:pt x="1341628" y="1964182"/>
                </a:lnTo>
                <a:lnTo>
                  <a:pt x="1325753" y="2009140"/>
                </a:lnTo>
                <a:lnTo>
                  <a:pt x="1300226" y="2045970"/>
                </a:lnTo>
                <a:lnTo>
                  <a:pt x="1266825" y="2072894"/>
                </a:lnTo>
                <a:lnTo>
                  <a:pt x="1227074" y="2088642"/>
                </a:lnTo>
                <a:lnTo>
                  <a:pt x="1182878" y="2091563"/>
                </a:lnTo>
                <a:lnTo>
                  <a:pt x="1135761" y="2080133"/>
                </a:lnTo>
                <a:lnTo>
                  <a:pt x="1097661" y="2056892"/>
                </a:lnTo>
                <a:lnTo>
                  <a:pt x="1066546" y="2021713"/>
                </a:lnTo>
                <a:lnTo>
                  <a:pt x="1049782" y="1979422"/>
                </a:lnTo>
                <a:lnTo>
                  <a:pt x="1054227" y="1934718"/>
                </a:lnTo>
                <a:lnTo>
                  <a:pt x="1192022" y="1666875"/>
                </a:lnTo>
                <a:lnTo>
                  <a:pt x="1341628" y="1964182"/>
                </a:lnTo>
                <a:lnTo>
                  <a:pt x="1341628" y="1623060"/>
                </a:lnTo>
                <a:lnTo>
                  <a:pt x="1314323" y="1568577"/>
                </a:lnTo>
                <a:lnTo>
                  <a:pt x="1642872" y="1568577"/>
                </a:lnTo>
                <a:lnTo>
                  <a:pt x="1642872" y="2387981"/>
                </a:lnTo>
                <a:lnTo>
                  <a:pt x="1408684" y="2387981"/>
                </a:lnTo>
                <a:lnTo>
                  <a:pt x="1388618" y="2393950"/>
                </a:lnTo>
                <a:lnTo>
                  <a:pt x="1368552" y="2408936"/>
                </a:lnTo>
                <a:lnTo>
                  <a:pt x="1352423" y="2428875"/>
                </a:lnTo>
                <a:lnTo>
                  <a:pt x="1343787" y="2449195"/>
                </a:lnTo>
                <a:lnTo>
                  <a:pt x="1345311" y="2490216"/>
                </a:lnTo>
                <a:lnTo>
                  <a:pt x="1397127" y="2535047"/>
                </a:lnTo>
                <a:lnTo>
                  <a:pt x="1436370" y="2542286"/>
                </a:lnTo>
                <a:lnTo>
                  <a:pt x="1484249" y="2545080"/>
                </a:lnTo>
                <a:lnTo>
                  <a:pt x="1532763" y="2546604"/>
                </a:lnTo>
                <a:lnTo>
                  <a:pt x="1581912" y="2546985"/>
                </a:lnTo>
                <a:lnTo>
                  <a:pt x="1628775" y="2546604"/>
                </a:lnTo>
                <a:lnTo>
                  <a:pt x="1881124" y="2539238"/>
                </a:lnTo>
                <a:lnTo>
                  <a:pt x="1930527" y="2538349"/>
                </a:lnTo>
                <a:lnTo>
                  <a:pt x="1983740" y="2538349"/>
                </a:lnTo>
                <a:lnTo>
                  <a:pt x="2027809" y="2538984"/>
                </a:lnTo>
                <a:lnTo>
                  <a:pt x="2029079" y="2538349"/>
                </a:lnTo>
                <a:lnTo>
                  <a:pt x="2064131" y="2519807"/>
                </a:lnTo>
                <a:lnTo>
                  <a:pt x="2084959" y="2486533"/>
                </a:lnTo>
                <a:lnTo>
                  <a:pt x="2086991" y="2449195"/>
                </a:lnTo>
                <a:lnTo>
                  <a:pt x="2086991" y="2447544"/>
                </a:lnTo>
                <a:lnTo>
                  <a:pt x="2066925" y="2411349"/>
                </a:lnTo>
                <a:lnTo>
                  <a:pt x="2031492" y="2390902"/>
                </a:lnTo>
                <a:lnTo>
                  <a:pt x="2023745" y="2387981"/>
                </a:lnTo>
                <a:lnTo>
                  <a:pt x="1789684" y="2387981"/>
                </a:lnTo>
                <a:lnTo>
                  <a:pt x="1789684" y="1568577"/>
                </a:lnTo>
                <a:lnTo>
                  <a:pt x="2111121" y="1568577"/>
                </a:lnTo>
                <a:lnTo>
                  <a:pt x="1939417" y="1925447"/>
                </a:lnTo>
                <a:lnTo>
                  <a:pt x="1939417" y="1968627"/>
                </a:lnTo>
                <a:lnTo>
                  <a:pt x="1945005" y="2009140"/>
                </a:lnTo>
                <a:lnTo>
                  <a:pt x="1955673" y="2046732"/>
                </a:lnTo>
                <a:lnTo>
                  <a:pt x="1990344" y="2112772"/>
                </a:lnTo>
                <a:lnTo>
                  <a:pt x="2039747" y="2165985"/>
                </a:lnTo>
                <a:lnTo>
                  <a:pt x="2100326" y="2205482"/>
                </a:lnTo>
                <a:lnTo>
                  <a:pt x="2168271" y="2230247"/>
                </a:lnTo>
                <a:lnTo>
                  <a:pt x="2240026" y="2239518"/>
                </a:lnTo>
                <a:lnTo>
                  <a:pt x="2274189" y="2237994"/>
                </a:lnTo>
                <a:lnTo>
                  <a:pt x="2275713" y="2237994"/>
                </a:lnTo>
                <a:lnTo>
                  <a:pt x="2346706" y="2222119"/>
                </a:lnTo>
                <a:lnTo>
                  <a:pt x="2411730" y="2188337"/>
                </a:lnTo>
                <a:lnTo>
                  <a:pt x="2467737" y="2135886"/>
                </a:lnTo>
                <a:lnTo>
                  <a:pt x="2491105" y="2102231"/>
                </a:lnTo>
                <a:lnTo>
                  <a:pt x="2496769" y="2091182"/>
                </a:lnTo>
                <a:lnTo>
                  <a:pt x="2510917" y="2063623"/>
                </a:lnTo>
                <a:lnTo>
                  <a:pt x="2527935" y="2015744"/>
                </a:lnTo>
                <a:lnTo>
                  <a:pt x="2534666" y="1971929"/>
                </a:lnTo>
                <a:close/>
              </a:path>
              <a:path w="2908300" h="3585845">
                <a:moveTo>
                  <a:pt x="2908173" y="206375"/>
                </a:moveTo>
                <a:lnTo>
                  <a:pt x="2897251" y="155575"/>
                </a:lnTo>
                <a:lnTo>
                  <a:pt x="2876931" y="110490"/>
                </a:lnTo>
                <a:lnTo>
                  <a:pt x="2848102" y="71755"/>
                </a:lnTo>
                <a:lnTo>
                  <a:pt x="2811653" y="40005"/>
                </a:lnTo>
                <a:lnTo>
                  <a:pt x="2768346" y="15875"/>
                </a:lnTo>
                <a:lnTo>
                  <a:pt x="2761488" y="13716"/>
                </a:lnTo>
                <a:lnTo>
                  <a:pt x="2761488" y="1117346"/>
                </a:lnTo>
                <a:lnTo>
                  <a:pt x="2761488" y="2126361"/>
                </a:lnTo>
                <a:lnTo>
                  <a:pt x="2761234" y="2227326"/>
                </a:lnTo>
                <a:lnTo>
                  <a:pt x="2759710" y="2529840"/>
                </a:lnTo>
                <a:lnTo>
                  <a:pt x="2759075" y="2630678"/>
                </a:lnTo>
                <a:lnTo>
                  <a:pt x="2758313" y="2731389"/>
                </a:lnTo>
                <a:lnTo>
                  <a:pt x="2757424" y="2832227"/>
                </a:lnTo>
                <a:lnTo>
                  <a:pt x="2756408" y="2932938"/>
                </a:lnTo>
                <a:lnTo>
                  <a:pt x="2732024" y="2970022"/>
                </a:lnTo>
                <a:lnTo>
                  <a:pt x="2694813" y="2990215"/>
                </a:lnTo>
                <a:lnTo>
                  <a:pt x="2607437" y="2990215"/>
                </a:lnTo>
                <a:lnTo>
                  <a:pt x="2607437" y="3137281"/>
                </a:lnTo>
                <a:lnTo>
                  <a:pt x="2607437" y="3438398"/>
                </a:lnTo>
                <a:lnTo>
                  <a:pt x="283464" y="3438398"/>
                </a:lnTo>
                <a:lnTo>
                  <a:pt x="233680" y="3421634"/>
                </a:lnTo>
                <a:lnTo>
                  <a:pt x="186690" y="3387471"/>
                </a:lnTo>
                <a:lnTo>
                  <a:pt x="162941" y="3350006"/>
                </a:lnTo>
                <a:lnTo>
                  <a:pt x="150876" y="3307207"/>
                </a:lnTo>
                <a:lnTo>
                  <a:pt x="150876" y="3262884"/>
                </a:lnTo>
                <a:lnTo>
                  <a:pt x="163449" y="3220212"/>
                </a:lnTo>
                <a:lnTo>
                  <a:pt x="189103" y="3182874"/>
                </a:lnTo>
                <a:lnTo>
                  <a:pt x="228727" y="3155950"/>
                </a:lnTo>
                <a:lnTo>
                  <a:pt x="269367" y="3137281"/>
                </a:lnTo>
                <a:lnTo>
                  <a:pt x="2607437" y="3137281"/>
                </a:lnTo>
                <a:lnTo>
                  <a:pt x="2607437" y="2990215"/>
                </a:lnTo>
                <a:lnTo>
                  <a:pt x="671322" y="2990215"/>
                </a:lnTo>
                <a:lnTo>
                  <a:pt x="671322" y="147066"/>
                </a:lnTo>
                <a:lnTo>
                  <a:pt x="1342263" y="147066"/>
                </a:lnTo>
                <a:lnTo>
                  <a:pt x="1342263" y="766826"/>
                </a:lnTo>
                <a:lnTo>
                  <a:pt x="1345565" y="773049"/>
                </a:lnTo>
                <a:lnTo>
                  <a:pt x="1383919" y="814070"/>
                </a:lnTo>
                <a:lnTo>
                  <a:pt x="1407033" y="819277"/>
                </a:lnTo>
                <a:lnTo>
                  <a:pt x="1430782" y="819277"/>
                </a:lnTo>
                <a:lnTo>
                  <a:pt x="1452372" y="814070"/>
                </a:lnTo>
                <a:lnTo>
                  <a:pt x="1483360" y="789686"/>
                </a:lnTo>
                <a:lnTo>
                  <a:pt x="1528826" y="743458"/>
                </a:lnTo>
                <a:lnTo>
                  <a:pt x="1577467" y="691134"/>
                </a:lnTo>
                <a:lnTo>
                  <a:pt x="1618107" y="648208"/>
                </a:lnTo>
                <a:lnTo>
                  <a:pt x="1639316" y="630428"/>
                </a:lnTo>
                <a:lnTo>
                  <a:pt x="1670939" y="659003"/>
                </a:lnTo>
                <a:lnTo>
                  <a:pt x="1746504" y="740283"/>
                </a:lnTo>
                <a:lnTo>
                  <a:pt x="1786763" y="779272"/>
                </a:lnTo>
                <a:lnTo>
                  <a:pt x="1826133" y="808101"/>
                </a:lnTo>
                <a:lnTo>
                  <a:pt x="1862963" y="819912"/>
                </a:lnTo>
                <a:lnTo>
                  <a:pt x="1884934" y="816737"/>
                </a:lnTo>
                <a:lnTo>
                  <a:pt x="1908937" y="806843"/>
                </a:lnTo>
                <a:lnTo>
                  <a:pt x="1928495" y="791972"/>
                </a:lnTo>
                <a:lnTo>
                  <a:pt x="1936369" y="773811"/>
                </a:lnTo>
                <a:lnTo>
                  <a:pt x="1936369" y="630428"/>
                </a:lnTo>
                <a:lnTo>
                  <a:pt x="1936369" y="560578"/>
                </a:lnTo>
                <a:lnTo>
                  <a:pt x="1936369" y="156845"/>
                </a:lnTo>
                <a:lnTo>
                  <a:pt x="1946148" y="147066"/>
                </a:lnTo>
                <a:lnTo>
                  <a:pt x="2694813" y="147066"/>
                </a:lnTo>
                <a:lnTo>
                  <a:pt x="2713736" y="153416"/>
                </a:lnTo>
                <a:lnTo>
                  <a:pt x="2750566" y="189484"/>
                </a:lnTo>
                <a:lnTo>
                  <a:pt x="2759837" y="630428"/>
                </a:lnTo>
                <a:lnTo>
                  <a:pt x="2760853" y="915543"/>
                </a:lnTo>
                <a:lnTo>
                  <a:pt x="2761488" y="1117346"/>
                </a:lnTo>
                <a:lnTo>
                  <a:pt x="2761488" y="13716"/>
                </a:lnTo>
                <a:lnTo>
                  <a:pt x="2719197" y="0"/>
                </a:lnTo>
                <a:lnTo>
                  <a:pt x="1789684" y="0"/>
                </a:lnTo>
                <a:lnTo>
                  <a:pt x="1789684" y="147066"/>
                </a:lnTo>
                <a:lnTo>
                  <a:pt x="1789684" y="560197"/>
                </a:lnTo>
                <a:lnTo>
                  <a:pt x="1782191" y="560578"/>
                </a:lnTo>
                <a:lnTo>
                  <a:pt x="1781403" y="560197"/>
                </a:lnTo>
                <a:lnTo>
                  <a:pt x="1777238" y="558165"/>
                </a:lnTo>
                <a:lnTo>
                  <a:pt x="1773174" y="554101"/>
                </a:lnTo>
                <a:lnTo>
                  <a:pt x="1768602" y="549783"/>
                </a:lnTo>
                <a:lnTo>
                  <a:pt x="1739646" y="521716"/>
                </a:lnTo>
                <a:lnTo>
                  <a:pt x="1708531" y="487934"/>
                </a:lnTo>
                <a:lnTo>
                  <a:pt x="1675130" y="459613"/>
                </a:lnTo>
                <a:lnTo>
                  <a:pt x="1639189" y="447929"/>
                </a:lnTo>
                <a:lnTo>
                  <a:pt x="1598803" y="463169"/>
                </a:lnTo>
                <a:lnTo>
                  <a:pt x="1561592" y="497586"/>
                </a:lnTo>
                <a:lnTo>
                  <a:pt x="1525651" y="535178"/>
                </a:lnTo>
                <a:lnTo>
                  <a:pt x="1489075" y="560197"/>
                </a:lnTo>
                <a:lnTo>
                  <a:pt x="1489075" y="147066"/>
                </a:lnTo>
                <a:lnTo>
                  <a:pt x="1789684" y="147066"/>
                </a:lnTo>
                <a:lnTo>
                  <a:pt x="1789684" y="0"/>
                </a:lnTo>
                <a:lnTo>
                  <a:pt x="524510" y="0"/>
                </a:lnTo>
                <a:lnTo>
                  <a:pt x="524510" y="147066"/>
                </a:lnTo>
                <a:lnTo>
                  <a:pt x="524510" y="2990215"/>
                </a:lnTo>
                <a:lnTo>
                  <a:pt x="248412" y="2990215"/>
                </a:lnTo>
                <a:lnTo>
                  <a:pt x="225679" y="2995676"/>
                </a:lnTo>
                <a:lnTo>
                  <a:pt x="198882" y="3007868"/>
                </a:lnTo>
                <a:lnTo>
                  <a:pt x="171577" y="3019933"/>
                </a:lnTo>
                <a:lnTo>
                  <a:pt x="147066" y="3025267"/>
                </a:lnTo>
                <a:lnTo>
                  <a:pt x="147066" y="276606"/>
                </a:lnTo>
                <a:lnTo>
                  <a:pt x="160655" y="236347"/>
                </a:lnTo>
                <a:lnTo>
                  <a:pt x="194056" y="194056"/>
                </a:lnTo>
                <a:lnTo>
                  <a:pt x="236220" y="160655"/>
                </a:lnTo>
                <a:lnTo>
                  <a:pt x="276352" y="147066"/>
                </a:lnTo>
                <a:lnTo>
                  <a:pt x="524510" y="147066"/>
                </a:lnTo>
                <a:lnTo>
                  <a:pt x="524510" y="0"/>
                </a:lnTo>
                <a:lnTo>
                  <a:pt x="237998" y="0"/>
                </a:lnTo>
                <a:lnTo>
                  <a:pt x="192151" y="17907"/>
                </a:lnTo>
                <a:lnTo>
                  <a:pt x="149733" y="40386"/>
                </a:lnTo>
                <a:lnTo>
                  <a:pt x="111506" y="67437"/>
                </a:lnTo>
                <a:lnTo>
                  <a:pt x="77724" y="98933"/>
                </a:lnTo>
                <a:lnTo>
                  <a:pt x="49276" y="135001"/>
                </a:lnTo>
                <a:lnTo>
                  <a:pt x="26543" y="175514"/>
                </a:lnTo>
                <a:lnTo>
                  <a:pt x="10033" y="220345"/>
                </a:lnTo>
                <a:lnTo>
                  <a:pt x="381" y="269748"/>
                </a:lnTo>
                <a:lnTo>
                  <a:pt x="127" y="2126361"/>
                </a:lnTo>
                <a:lnTo>
                  <a:pt x="0" y="3302127"/>
                </a:lnTo>
                <a:lnTo>
                  <a:pt x="5842" y="3345688"/>
                </a:lnTo>
                <a:lnTo>
                  <a:pt x="18796" y="3389376"/>
                </a:lnTo>
                <a:lnTo>
                  <a:pt x="38100" y="3431413"/>
                </a:lnTo>
                <a:lnTo>
                  <a:pt x="62992" y="3470529"/>
                </a:lnTo>
                <a:lnTo>
                  <a:pt x="92710" y="3504692"/>
                </a:lnTo>
                <a:lnTo>
                  <a:pt x="126492" y="3532505"/>
                </a:lnTo>
                <a:lnTo>
                  <a:pt x="181864" y="3559937"/>
                </a:lnTo>
                <a:lnTo>
                  <a:pt x="210439" y="3571748"/>
                </a:lnTo>
                <a:lnTo>
                  <a:pt x="237998" y="3585464"/>
                </a:lnTo>
                <a:lnTo>
                  <a:pt x="2852039" y="3585464"/>
                </a:lnTo>
                <a:lnTo>
                  <a:pt x="2885567" y="3562985"/>
                </a:lnTo>
                <a:lnTo>
                  <a:pt x="2905125" y="3530092"/>
                </a:lnTo>
                <a:lnTo>
                  <a:pt x="2906776" y="3493008"/>
                </a:lnTo>
                <a:lnTo>
                  <a:pt x="2887218" y="3457575"/>
                </a:lnTo>
                <a:lnTo>
                  <a:pt x="2860548" y="3442208"/>
                </a:lnTo>
                <a:lnTo>
                  <a:pt x="2832481" y="3438398"/>
                </a:lnTo>
                <a:lnTo>
                  <a:pt x="2827528" y="3437763"/>
                </a:lnTo>
                <a:lnTo>
                  <a:pt x="2792857" y="3438398"/>
                </a:lnTo>
                <a:lnTo>
                  <a:pt x="2761234" y="3438398"/>
                </a:lnTo>
                <a:lnTo>
                  <a:pt x="2761234" y="3126740"/>
                </a:lnTo>
                <a:lnTo>
                  <a:pt x="2805303" y="3100959"/>
                </a:lnTo>
                <a:lnTo>
                  <a:pt x="2843022" y="3069209"/>
                </a:lnTo>
                <a:lnTo>
                  <a:pt x="2873375" y="3031490"/>
                </a:lnTo>
                <a:lnTo>
                  <a:pt x="2876423" y="3025267"/>
                </a:lnTo>
                <a:lnTo>
                  <a:pt x="2895219" y="2987548"/>
                </a:lnTo>
                <a:lnTo>
                  <a:pt x="2907919" y="2937637"/>
                </a:lnTo>
                <a:lnTo>
                  <a:pt x="2908046" y="2126361"/>
                </a:lnTo>
                <a:lnTo>
                  <a:pt x="2908173" y="206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28F2E5B0-278F-779C-CA17-63A9CC4C7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0718591"/>
              </p:ext>
            </p:extLst>
          </p:nvPr>
        </p:nvGraphicFramePr>
        <p:xfrm>
          <a:off x="387378" y="331182"/>
          <a:ext cx="11495698" cy="593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1284720" y="323651"/>
            <a:ext cx="759183" cy="569771"/>
            <a:chOff x="18627852" y="534923"/>
            <a:chExt cx="1254760" cy="941705"/>
          </a:xfrm>
        </p:grpSpPr>
        <p:sp>
          <p:nvSpPr>
            <p:cNvPr id="6" name="object 6"/>
            <p:cNvSpPr/>
            <p:nvPr/>
          </p:nvSpPr>
          <p:spPr>
            <a:xfrm>
              <a:off x="19503772" y="537717"/>
              <a:ext cx="332740" cy="186055"/>
            </a:xfrm>
            <a:custGeom>
              <a:avLst/>
              <a:gdLst/>
              <a:ahLst/>
              <a:cxnLst/>
              <a:rect l="l" t="t" r="r" b="b"/>
              <a:pathLst>
                <a:path w="332740" h="186054">
                  <a:moveTo>
                    <a:pt x="332232" y="186055"/>
                  </a:moveTo>
                  <a:lnTo>
                    <a:pt x="310896" y="152400"/>
                  </a:lnTo>
                  <a:lnTo>
                    <a:pt x="284988" y="111887"/>
                  </a:lnTo>
                  <a:lnTo>
                    <a:pt x="241808" y="44196"/>
                  </a:lnTo>
                  <a:lnTo>
                    <a:pt x="213614" y="0"/>
                  </a:lnTo>
                  <a:lnTo>
                    <a:pt x="203073" y="0"/>
                  </a:lnTo>
                  <a:lnTo>
                    <a:pt x="203073" y="111887"/>
                  </a:lnTo>
                  <a:lnTo>
                    <a:pt x="123952" y="111887"/>
                  </a:lnTo>
                  <a:lnTo>
                    <a:pt x="164592" y="44196"/>
                  </a:lnTo>
                  <a:lnTo>
                    <a:pt x="203073" y="111887"/>
                  </a:lnTo>
                  <a:lnTo>
                    <a:pt x="203073" y="0"/>
                  </a:lnTo>
                  <a:lnTo>
                    <a:pt x="124460" y="0"/>
                  </a:lnTo>
                  <a:lnTo>
                    <a:pt x="0" y="186055"/>
                  </a:lnTo>
                  <a:lnTo>
                    <a:pt x="80645" y="186055"/>
                  </a:lnTo>
                  <a:lnTo>
                    <a:pt x="99949" y="152400"/>
                  </a:lnTo>
                  <a:lnTo>
                    <a:pt x="224663" y="152400"/>
                  </a:lnTo>
                  <a:lnTo>
                    <a:pt x="242824" y="186055"/>
                  </a:lnTo>
                  <a:lnTo>
                    <a:pt x="332232" y="1860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89"/>
            </a:p>
          </p:txBody>
        </p:sp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11544" y="537717"/>
              <a:ext cx="287654" cy="1860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958942" y="537209"/>
              <a:ext cx="219075" cy="186690"/>
            </a:xfrm>
            <a:custGeom>
              <a:avLst/>
              <a:gdLst/>
              <a:ahLst/>
              <a:cxnLst/>
              <a:rect l="l" t="t" r="r" b="b"/>
              <a:pathLst>
                <a:path w="219075" h="186690">
                  <a:moveTo>
                    <a:pt x="219075" y="146050"/>
                  </a:moveTo>
                  <a:lnTo>
                    <a:pt x="80264" y="146050"/>
                  </a:lnTo>
                  <a:lnTo>
                    <a:pt x="80264" y="110490"/>
                  </a:lnTo>
                  <a:lnTo>
                    <a:pt x="203835" y="110490"/>
                  </a:lnTo>
                  <a:lnTo>
                    <a:pt x="203835" y="69850"/>
                  </a:lnTo>
                  <a:lnTo>
                    <a:pt x="80264" y="69850"/>
                  </a:lnTo>
                  <a:lnTo>
                    <a:pt x="80264" y="40640"/>
                  </a:lnTo>
                  <a:lnTo>
                    <a:pt x="213995" y="40640"/>
                  </a:lnTo>
                  <a:lnTo>
                    <a:pt x="213995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9850"/>
                  </a:lnTo>
                  <a:lnTo>
                    <a:pt x="0" y="110490"/>
                  </a:lnTo>
                  <a:lnTo>
                    <a:pt x="0" y="146050"/>
                  </a:lnTo>
                  <a:lnTo>
                    <a:pt x="0" y="186690"/>
                  </a:lnTo>
                  <a:lnTo>
                    <a:pt x="219075" y="186690"/>
                  </a:lnTo>
                  <a:lnTo>
                    <a:pt x="219075" y="146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89"/>
            </a:p>
          </p:txBody>
        </p:sp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4334" y="534923"/>
              <a:ext cx="251586" cy="1918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627853" y="771143"/>
              <a:ext cx="1254760" cy="705485"/>
            </a:xfrm>
            <a:custGeom>
              <a:avLst/>
              <a:gdLst/>
              <a:ahLst/>
              <a:cxnLst/>
              <a:rect l="l" t="t" r="r" b="b"/>
              <a:pathLst>
                <a:path w="1254759" h="705485">
                  <a:moveTo>
                    <a:pt x="575945" y="0"/>
                  </a:moveTo>
                  <a:lnTo>
                    <a:pt x="0" y="0"/>
                  </a:lnTo>
                  <a:lnTo>
                    <a:pt x="0" y="98425"/>
                  </a:lnTo>
                  <a:lnTo>
                    <a:pt x="357759" y="98425"/>
                  </a:lnTo>
                  <a:lnTo>
                    <a:pt x="373761" y="102870"/>
                  </a:lnTo>
                  <a:lnTo>
                    <a:pt x="384683" y="114427"/>
                  </a:lnTo>
                  <a:lnTo>
                    <a:pt x="388874" y="130048"/>
                  </a:lnTo>
                  <a:lnTo>
                    <a:pt x="384683" y="146685"/>
                  </a:lnTo>
                  <a:lnTo>
                    <a:pt x="166116" y="540004"/>
                  </a:lnTo>
                  <a:lnTo>
                    <a:pt x="237871" y="609981"/>
                  </a:lnTo>
                  <a:lnTo>
                    <a:pt x="575945" y="0"/>
                  </a:lnTo>
                  <a:close/>
                </a:path>
                <a:path w="1254759" h="705485">
                  <a:moveTo>
                    <a:pt x="948055" y="658749"/>
                  </a:moveTo>
                  <a:lnTo>
                    <a:pt x="623570" y="102616"/>
                  </a:lnTo>
                  <a:lnTo>
                    <a:pt x="306197" y="662051"/>
                  </a:lnTo>
                  <a:lnTo>
                    <a:pt x="390525" y="705358"/>
                  </a:lnTo>
                  <a:lnTo>
                    <a:pt x="598297" y="342138"/>
                  </a:lnTo>
                  <a:lnTo>
                    <a:pt x="610235" y="330073"/>
                  </a:lnTo>
                  <a:lnTo>
                    <a:pt x="625475" y="326136"/>
                  </a:lnTo>
                  <a:lnTo>
                    <a:pt x="640715" y="330073"/>
                  </a:lnTo>
                  <a:lnTo>
                    <a:pt x="652780" y="342138"/>
                  </a:lnTo>
                  <a:lnTo>
                    <a:pt x="861822" y="705358"/>
                  </a:lnTo>
                  <a:lnTo>
                    <a:pt x="948055" y="658749"/>
                  </a:lnTo>
                  <a:close/>
                </a:path>
                <a:path w="1254759" h="705485">
                  <a:moveTo>
                    <a:pt x="1254252" y="0"/>
                  </a:moveTo>
                  <a:lnTo>
                    <a:pt x="678307" y="0"/>
                  </a:lnTo>
                  <a:lnTo>
                    <a:pt x="1016254" y="609981"/>
                  </a:lnTo>
                  <a:lnTo>
                    <a:pt x="1088136" y="540004"/>
                  </a:lnTo>
                  <a:lnTo>
                    <a:pt x="869442" y="146685"/>
                  </a:lnTo>
                  <a:lnTo>
                    <a:pt x="865251" y="130048"/>
                  </a:lnTo>
                  <a:lnTo>
                    <a:pt x="869569" y="114427"/>
                  </a:lnTo>
                  <a:lnTo>
                    <a:pt x="880364" y="102870"/>
                  </a:lnTo>
                  <a:lnTo>
                    <a:pt x="896366" y="98425"/>
                  </a:lnTo>
                  <a:lnTo>
                    <a:pt x="1254252" y="98425"/>
                  </a:lnTo>
                  <a:lnTo>
                    <a:pt x="1254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89"/>
            </a:p>
          </p:txBody>
        </p:sp>
      </p:grpSp>
      <p:sp>
        <p:nvSpPr>
          <p:cNvPr id="11" name="object 11"/>
          <p:cNvSpPr/>
          <p:nvPr/>
        </p:nvSpPr>
        <p:spPr>
          <a:xfrm>
            <a:off x="11583014" y="126326"/>
            <a:ext cx="162133" cy="167896"/>
          </a:xfrm>
          <a:custGeom>
            <a:avLst/>
            <a:gdLst/>
            <a:ahLst/>
            <a:cxnLst/>
            <a:rect l="l" t="t" r="r" b="b"/>
            <a:pathLst>
              <a:path w="267969" h="277495">
                <a:moveTo>
                  <a:pt x="133985" y="0"/>
                </a:moveTo>
                <a:lnTo>
                  <a:pt x="75057" y="14096"/>
                </a:lnTo>
                <a:lnTo>
                  <a:pt x="29464" y="51942"/>
                </a:lnTo>
                <a:lnTo>
                  <a:pt x="3555" y="106806"/>
                </a:lnTo>
                <a:lnTo>
                  <a:pt x="0" y="138556"/>
                </a:lnTo>
                <a:lnTo>
                  <a:pt x="3555" y="170306"/>
                </a:lnTo>
                <a:lnTo>
                  <a:pt x="29464" y="225170"/>
                </a:lnTo>
                <a:lnTo>
                  <a:pt x="75057" y="263016"/>
                </a:lnTo>
                <a:lnTo>
                  <a:pt x="133985" y="277113"/>
                </a:lnTo>
                <a:lnTo>
                  <a:pt x="164719" y="273430"/>
                </a:lnTo>
                <a:lnTo>
                  <a:pt x="217805" y="246633"/>
                </a:lnTo>
                <a:lnTo>
                  <a:pt x="254380" y="199516"/>
                </a:lnTo>
                <a:lnTo>
                  <a:pt x="267970" y="138556"/>
                </a:lnTo>
                <a:lnTo>
                  <a:pt x="264414" y="106806"/>
                </a:lnTo>
                <a:lnTo>
                  <a:pt x="238505" y="51942"/>
                </a:lnTo>
                <a:lnTo>
                  <a:pt x="192913" y="14096"/>
                </a:lnTo>
                <a:lnTo>
                  <a:pt x="1339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</p:spTree>
    <p:extLst>
      <p:ext uri="{BB962C8B-B14F-4D97-AF65-F5344CB8AC3E}">
        <p14:creationId xmlns:p14="http://schemas.microsoft.com/office/powerpoint/2010/main" val="270192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1A76E3-9328-D324-B337-2E0378759C16}"/>
              </a:ext>
            </a:extLst>
          </p:cNvPr>
          <p:cNvSpPr txBox="1"/>
          <p:nvPr/>
        </p:nvSpPr>
        <p:spPr>
          <a:xfrm>
            <a:off x="438326" y="1609049"/>
            <a:ext cx="111075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9600" b="1" dirty="0">
                <a:latin typeface="Work Sans" pitchFamily="2" charset="0"/>
              </a:rPr>
              <a:t>Taller Momento 1 </a:t>
            </a:r>
          </a:p>
          <a:p>
            <a:pPr algn="ctr"/>
            <a:r>
              <a:rPr lang="es-CO" sz="9600" b="1" dirty="0">
                <a:latin typeface="Work Sans" pitchFamily="2" charset="0"/>
              </a:rPr>
              <a:t>Vida Laboral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7CD2836-4F4D-7A09-25A7-0FFF68169ED5}"/>
              </a:ext>
            </a:extLst>
          </p:cNvPr>
          <p:cNvCxnSpPr>
            <a:cxnSpLocks/>
          </p:cNvCxnSpPr>
          <p:nvPr/>
        </p:nvCxnSpPr>
        <p:spPr>
          <a:xfrm>
            <a:off x="3304309" y="4820605"/>
            <a:ext cx="5808518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5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88" y="-20"/>
            <a:ext cx="12163825" cy="6842248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3846" y="0"/>
                </a:moveTo>
                <a:lnTo>
                  <a:pt x="0" y="0"/>
                </a:lnTo>
                <a:lnTo>
                  <a:pt x="0" y="11308715"/>
                </a:lnTo>
                <a:lnTo>
                  <a:pt x="20103846" y="11308715"/>
                </a:lnTo>
                <a:lnTo>
                  <a:pt x="20103846" y="0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8" y="-1"/>
            <a:ext cx="12160597" cy="68432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93894" y="1284770"/>
            <a:ext cx="9612342" cy="3694922"/>
          </a:xfrm>
          <a:prstGeom prst="rect">
            <a:avLst/>
          </a:prstGeom>
        </p:spPr>
        <p:txBody>
          <a:bodyPr vert="horz" wrap="square" lIns="0" tIns="7684" rIns="0" bIns="0" rtlCol="0">
            <a:spAutoFit/>
          </a:bodyPr>
          <a:lstStyle/>
          <a:p>
            <a:pPr marL="7299" marR="3073" algn="ctr">
              <a:spcBef>
                <a:spcPts val="61"/>
              </a:spcBef>
            </a:pPr>
            <a:r>
              <a:rPr sz="5990" spc="233" dirty="0">
                <a:solidFill>
                  <a:srgbClr val="FFFFFF"/>
                </a:solidFill>
                <a:latin typeface="Microsoft Sans Serif"/>
                <a:cs typeface="Microsoft Sans Serif"/>
              </a:rPr>
              <a:t>Régimen</a:t>
            </a:r>
            <a:r>
              <a:rPr sz="5990" spc="57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90" spc="257" dirty="0">
                <a:solidFill>
                  <a:srgbClr val="FFFFFF"/>
                </a:solidFill>
                <a:latin typeface="Microsoft Sans Serif"/>
                <a:cs typeface="Microsoft Sans Serif"/>
              </a:rPr>
              <a:t>Disciplinario</a:t>
            </a:r>
            <a:r>
              <a:rPr sz="5990" spc="58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90" spc="169" dirty="0">
                <a:solidFill>
                  <a:srgbClr val="FFFFFF"/>
                </a:solidFill>
                <a:latin typeface="Microsoft Sans Serif"/>
                <a:cs typeface="Microsoft Sans Serif"/>
              </a:rPr>
              <a:t>Del </a:t>
            </a:r>
            <a:r>
              <a:rPr sz="5990" spc="242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Contrato</a:t>
            </a:r>
            <a:r>
              <a:rPr sz="5990" spc="57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9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5990" spc="57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90" spc="247" dirty="0">
                <a:solidFill>
                  <a:srgbClr val="FFFFFF"/>
                </a:solidFill>
                <a:latin typeface="Microsoft Sans Serif"/>
                <a:cs typeface="Microsoft Sans Serif"/>
              </a:rPr>
              <a:t>Aprendizaje </a:t>
            </a:r>
            <a:r>
              <a:rPr sz="5990" spc="239" dirty="0">
                <a:solidFill>
                  <a:srgbClr val="FFFFFF"/>
                </a:solidFill>
                <a:latin typeface="Microsoft Sans Serif"/>
                <a:cs typeface="Microsoft Sans Serif"/>
              </a:rPr>
              <a:t>Laboral</a:t>
            </a:r>
            <a:r>
              <a:rPr sz="5990" spc="57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9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Especial</a:t>
            </a:r>
            <a:r>
              <a:rPr sz="599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9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599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9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5990" dirty="0">
              <a:latin typeface="Microsoft Sans Serif"/>
              <a:cs typeface="Microsoft Sans Serif"/>
            </a:endParaRPr>
          </a:p>
          <a:p>
            <a:pPr marL="10757" algn="ctr">
              <a:spcBef>
                <a:spcPts val="3"/>
              </a:spcBef>
            </a:pPr>
            <a:r>
              <a:rPr sz="5990" spc="227" dirty="0">
                <a:solidFill>
                  <a:srgbClr val="FFFFFF"/>
                </a:solidFill>
                <a:latin typeface="Microsoft Sans Serif"/>
                <a:cs typeface="Microsoft Sans Serif"/>
              </a:rPr>
              <a:t>Término</a:t>
            </a:r>
            <a:r>
              <a:rPr sz="599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9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Fijo</a:t>
            </a:r>
            <a:endParaRPr sz="599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60514" y="5049102"/>
            <a:ext cx="5702321" cy="0"/>
          </a:xfrm>
          <a:custGeom>
            <a:avLst/>
            <a:gdLst/>
            <a:ahLst/>
            <a:cxnLst/>
            <a:rect l="l" t="t" r="r" b="b"/>
            <a:pathLst>
              <a:path w="9424669">
                <a:moveTo>
                  <a:pt x="0" y="0"/>
                </a:moveTo>
                <a:lnTo>
                  <a:pt x="9424162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89"/>
          </a:p>
        </p:txBody>
      </p:sp>
    </p:spTree>
    <p:extLst>
      <p:ext uri="{BB962C8B-B14F-4D97-AF65-F5344CB8AC3E}">
        <p14:creationId xmlns:p14="http://schemas.microsoft.com/office/powerpoint/2010/main" val="227734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9D1892E-4AF8-4F92-5026-E4F00DC9F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886143"/>
              </p:ext>
            </p:extLst>
          </p:nvPr>
        </p:nvGraphicFramePr>
        <p:xfrm>
          <a:off x="912197" y="466574"/>
          <a:ext cx="10378824" cy="5632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object 7">
            <a:extLst>
              <a:ext uri="{FF2B5EF4-FFF2-40B4-BE49-F238E27FC236}">
                <a16:creationId xmlns:a16="http://schemas.microsoft.com/office/drawing/2014/main" id="{F856D1AD-16E2-C4CD-02B8-B4FB749674F5}"/>
              </a:ext>
            </a:extLst>
          </p:cNvPr>
          <p:cNvGrpSpPr/>
          <p:nvPr/>
        </p:nvGrpSpPr>
        <p:grpSpPr>
          <a:xfrm>
            <a:off x="11284720" y="323651"/>
            <a:ext cx="759183" cy="569771"/>
            <a:chOff x="18627852" y="534923"/>
            <a:chExt cx="1254760" cy="941705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6C0EC1E0-997C-84B3-1642-F42F17431564}"/>
                </a:ext>
              </a:extLst>
            </p:cNvPr>
            <p:cNvSpPr/>
            <p:nvPr/>
          </p:nvSpPr>
          <p:spPr>
            <a:xfrm>
              <a:off x="19503772" y="537717"/>
              <a:ext cx="332740" cy="186055"/>
            </a:xfrm>
            <a:custGeom>
              <a:avLst/>
              <a:gdLst/>
              <a:ahLst/>
              <a:cxnLst/>
              <a:rect l="l" t="t" r="r" b="b"/>
              <a:pathLst>
                <a:path w="332740" h="186054">
                  <a:moveTo>
                    <a:pt x="332232" y="186055"/>
                  </a:moveTo>
                  <a:lnTo>
                    <a:pt x="310896" y="152400"/>
                  </a:lnTo>
                  <a:lnTo>
                    <a:pt x="284988" y="111887"/>
                  </a:lnTo>
                  <a:lnTo>
                    <a:pt x="241808" y="44196"/>
                  </a:lnTo>
                  <a:lnTo>
                    <a:pt x="213614" y="0"/>
                  </a:lnTo>
                  <a:lnTo>
                    <a:pt x="203073" y="0"/>
                  </a:lnTo>
                  <a:lnTo>
                    <a:pt x="203073" y="111887"/>
                  </a:lnTo>
                  <a:lnTo>
                    <a:pt x="123952" y="111887"/>
                  </a:lnTo>
                  <a:lnTo>
                    <a:pt x="164592" y="44196"/>
                  </a:lnTo>
                  <a:lnTo>
                    <a:pt x="203073" y="111887"/>
                  </a:lnTo>
                  <a:lnTo>
                    <a:pt x="203073" y="0"/>
                  </a:lnTo>
                  <a:lnTo>
                    <a:pt x="124460" y="0"/>
                  </a:lnTo>
                  <a:lnTo>
                    <a:pt x="0" y="186055"/>
                  </a:lnTo>
                  <a:lnTo>
                    <a:pt x="80645" y="186055"/>
                  </a:lnTo>
                  <a:lnTo>
                    <a:pt x="99949" y="152400"/>
                  </a:lnTo>
                  <a:lnTo>
                    <a:pt x="224663" y="152400"/>
                  </a:lnTo>
                  <a:lnTo>
                    <a:pt x="242824" y="186055"/>
                  </a:lnTo>
                  <a:lnTo>
                    <a:pt x="332232" y="1860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89"/>
            </a:p>
          </p:txBody>
        </p:sp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E694656E-9733-4DCA-0DE4-3DA3CB0AF8D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11544" y="537717"/>
              <a:ext cx="287654" cy="186054"/>
            </a:xfrm>
            <a:prstGeom prst="rect">
              <a:avLst/>
            </a:prstGeom>
          </p:spPr>
        </p:pic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4190268F-C466-A7B4-432B-347281F111F6}"/>
                </a:ext>
              </a:extLst>
            </p:cNvPr>
            <p:cNvSpPr/>
            <p:nvPr/>
          </p:nvSpPr>
          <p:spPr>
            <a:xfrm>
              <a:off x="18958942" y="537209"/>
              <a:ext cx="219075" cy="186690"/>
            </a:xfrm>
            <a:custGeom>
              <a:avLst/>
              <a:gdLst/>
              <a:ahLst/>
              <a:cxnLst/>
              <a:rect l="l" t="t" r="r" b="b"/>
              <a:pathLst>
                <a:path w="219075" h="186690">
                  <a:moveTo>
                    <a:pt x="219075" y="146050"/>
                  </a:moveTo>
                  <a:lnTo>
                    <a:pt x="80264" y="146050"/>
                  </a:lnTo>
                  <a:lnTo>
                    <a:pt x="80264" y="110490"/>
                  </a:lnTo>
                  <a:lnTo>
                    <a:pt x="203835" y="110490"/>
                  </a:lnTo>
                  <a:lnTo>
                    <a:pt x="203835" y="69850"/>
                  </a:lnTo>
                  <a:lnTo>
                    <a:pt x="80264" y="69850"/>
                  </a:lnTo>
                  <a:lnTo>
                    <a:pt x="80264" y="40640"/>
                  </a:lnTo>
                  <a:lnTo>
                    <a:pt x="213995" y="40640"/>
                  </a:lnTo>
                  <a:lnTo>
                    <a:pt x="213995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9850"/>
                  </a:lnTo>
                  <a:lnTo>
                    <a:pt x="0" y="110490"/>
                  </a:lnTo>
                  <a:lnTo>
                    <a:pt x="0" y="146050"/>
                  </a:lnTo>
                  <a:lnTo>
                    <a:pt x="0" y="186690"/>
                  </a:lnTo>
                  <a:lnTo>
                    <a:pt x="219075" y="186690"/>
                  </a:lnTo>
                  <a:lnTo>
                    <a:pt x="219075" y="146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89"/>
            </a:p>
          </p:txBody>
        </p:sp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1E3946D-C33C-417D-2AF6-D8A04E27EDA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4334" y="534923"/>
              <a:ext cx="251586" cy="191897"/>
            </a:xfrm>
            <a:prstGeom prst="rect">
              <a:avLst/>
            </a:prstGeom>
          </p:spPr>
        </p:pic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8CCFD1DC-1940-AB89-DF7F-6E2F0C750D07}"/>
                </a:ext>
              </a:extLst>
            </p:cNvPr>
            <p:cNvSpPr/>
            <p:nvPr/>
          </p:nvSpPr>
          <p:spPr>
            <a:xfrm>
              <a:off x="18627853" y="771143"/>
              <a:ext cx="1254760" cy="705485"/>
            </a:xfrm>
            <a:custGeom>
              <a:avLst/>
              <a:gdLst/>
              <a:ahLst/>
              <a:cxnLst/>
              <a:rect l="l" t="t" r="r" b="b"/>
              <a:pathLst>
                <a:path w="1254759" h="705485">
                  <a:moveTo>
                    <a:pt x="575945" y="0"/>
                  </a:moveTo>
                  <a:lnTo>
                    <a:pt x="0" y="0"/>
                  </a:lnTo>
                  <a:lnTo>
                    <a:pt x="0" y="98425"/>
                  </a:lnTo>
                  <a:lnTo>
                    <a:pt x="357759" y="98425"/>
                  </a:lnTo>
                  <a:lnTo>
                    <a:pt x="373761" y="102870"/>
                  </a:lnTo>
                  <a:lnTo>
                    <a:pt x="384683" y="114427"/>
                  </a:lnTo>
                  <a:lnTo>
                    <a:pt x="388874" y="130048"/>
                  </a:lnTo>
                  <a:lnTo>
                    <a:pt x="384683" y="146685"/>
                  </a:lnTo>
                  <a:lnTo>
                    <a:pt x="166116" y="540004"/>
                  </a:lnTo>
                  <a:lnTo>
                    <a:pt x="237871" y="609981"/>
                  </a:lnTo>
                  <a:lnTo>
                    <a:pt x="575945" y="0"/>
                  </a:lnTo>
                  <a:close/>
                </a:path>
                <a:path w="1254759" h="705485">
                  <a:moveTo>
                    <a:pt x="948055" y="658749"/>
                  </a:moveTo>
                  <a:lnTo>
                    <a:pt x="623570" y="102616"/>
                  </a:lnTo>
                  <a:lnTo>
                    <a:pt x="306197" y="662051"/>
                  </a:lnTo>
                  <a:lnTo>
                    <a:pt x="390525" y="705358"/>
                  </a:lnTo>
                  <a:lnTo>
                    <a:pt x="598297" y="342138"/>
                  </a:lnTo>
                  <a:lnTo>
                    <a:pt x="610235" y="330073"/>
                  </a:lnTo>
                  <a:lnTo>
                    <a:pt x="625475" y="326136"/>
                  </a:lnTo>
                  <a:lnTo>
                    <a:pt x="640715" y="330073"/>
                  </a:lnTo>
                  <a:lnTo>
                    <a:pt x="652780" y="342138"/>
                  </a:lnTo>
                  <a:lnTo>
                    <a:pt x="861822" y="705358"/>
                  </a:lnTo>
                  <a:lnTo>
                    <a:pt x="948055" y="658749"/>
                  </a:lnTo>
                  <a:close/>
                </a:path>
                <a:path w="1254759" h="705485">
                  <a:moveTo>
                    <a:pt x="1254252" y="0"/>
                  </a:moveTo>
                  <a:lnTo>
                    <a:pt x="678307" y="0"/>
                  </a:lnTo>
                  <a:lnTo>
                    <a:pt x="1016254" y="609981"/>
                  </a:lnTo>
                  <a:lnTo>
                    <a:pt x="1088136" y="540004"/>
                  </a:lnTo>
                  <a:lnTo>
                    <a:pt x="869442" y="146685"/>
                  </a:lnTo>
                  <a:lnTo>
                    <a:pt x="865251" y="130048"/>
                  </a:lnTo>
                  <a:lnTo>
                    <a:pt x="869569" y="114427"/>
                  </a:lnTo>
                  <a:lnTo>
                    <a:pt x="880364" y="102870"/>
                  </a:lnTo>
                  <a:lnTo>
                    <a:pt x="896366" y="98425"/>
                  </a:lnTo>
                  <a:lnTo>
                    <a:pt x="1254252" y="98425"/>
                  </a:lnTo>
                  <a:lnTo>
                    <a:pt x="1254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89"/>
            </a:p>
          </p:txBody>
        </p:sp>
      </p:grpSp>
    </p:spTree>
    <p:extLst>
      <p:ext uri="{BB962C8B-B14F-4D97-AF65-F5344CB8AC3E}">
        <p14:creationId xmlns:p14="http://schemas.microsoft.com/office/powerpoint/2010/main" val="349433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710" y="112240"/>
            <a:ext cx="10735942" cy="684480"/>
          </a:xfrm>
          <a:prstGeom prst="rect">
            <a:avLst/>
          </a:prstGeom>
        </p:spPr>
        <p:txBody>
          <a:bodyPr vert="horz" wrap="square" lIns="0" tIns="7300" rIns="0" bIns="0" rtlCol="0" anchor="ctr">
            <a:spAutoFit/>
          </a:bodyPr>
          <a:lstStyle/>
          <a:p>
            <a:pPr marL="7684">
              <a:lnSpc>
                <a:spcPct val="100000"/>
              </a:lnSpc>
              <a:spcBef>
                <a:spcPts val="57"/>
              </a:spcBef>
            </a:pPr>
            <a:r>
              <a:rPr spc="-178" dirty="0"/>
              <a:t>Autorización</a:t>
            </a:r>
            <a:r>
              <a:rPr spc="-351" dirty="0"/>
              <a:t> </a:t>
            </a:r>
            <a:r>
              <a:rPr spc="-148" dirty="0"/>
              <a:t>Para</a:t>
            </a:r>
            <a:r>
              <a:rPr spc="-345" dirty="0"/>
              <a:t> </a:t>
            </a:r>
            <a:r>
              <a:rPr spc="-182" dirty="0"/>
              <a:t>Aprendices</a:t>
            </a:r>
            <a:r>
              <a:rPr spc="-327" dirty="0"/>
              <a:t> </a:t>
            </a:r>
            <a:r>
              <a:rPr spc="-175" dirty="0"/>
              <a:t>Menores</a:t>
            </a:r>
            <a:r>
              <a:rPr spc="-327" dirty="0"/>
              <a:t> </a:t>
            </a:r>
            <a:r>
              <a:rPr spc="-115" dirty="0"/>
              <a:t>de</a:t>
            </a:r>
            <a:r>
              <a:rPr spc="-345" dirty="0"/>
              <a:t> </a:t>
            </a:r>
            <a:r>
              <a:rPr spc="-24" dirty="0"/>
              <a:t>Edad</a:t>
            </a:r>
          </a:p>
        </p:txBody>
      </p:sp>
      <p:sp>
        <p:nvSpPr>
          <p:cNvPr id="3" name="object 3"/>
          <p:cNvSpPr/>
          <p:nvPr/>
        </p:nvSpPr>
        <p:spPr>
          <a:xfrm flipV="1">
            <a:off x="506709" y="878344"/>
            <a:ext cx="9620701" cy="45719"/>
          </a:xfrm>
          <a:custGeom>
            <a:avLst/>
            <a:gdLst/>
            <a:ahLst/>
            <a:cxnLst/>
            <a:rect l="l" t="t" r="r" b="b"/>
            <a:pathLst>
              <a:path w="9043035" h="62865">
                <a:moveTo>
                  <a:pt x="9042781" y="0"/>
                </a:moveTo>
                <a:lnTo>
                  <a:pt x="0" y="0"/>
                </a:lnTo>
                <a:lnTo>
                  <a:pt x="0" y="62444"/>
                </a:lnTo>
                <a:lnTo>
                  <a:pt x="9042781" y="62444"/>
                </a:lnTo>
                <a:lnTo>
                  <a:pt x="9042781" y="0"/>
                </a:lnTo>
                <a:close/>
              </a:path>
            </a:pathLst>
          </a:custGeom>
          <a:solidFill>
            <a:srgbClr val="FCC3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sp>
        <p:nvSpPr>
          <p:cNvPr id="4" name="object 4"/>
          <p:cNvSpPr txBox="1"/>
          <p:nvPr/>
        </p:nvSpPr>
        <p:spPr>
          <a:xfrm>
            <a:off x="434096" y="1384509"/>
            <a:ext cx="1578301" cy="305273"/>
          </a:xfrm>
          <a:prstGeom prst="rect">
            <a:avLst/>
          </a:prstGeom>
        </p:spPr>
        <p:txBody>
          <a:bodyPr vert="horz" wrap="square" lIns="0" tIns="7300" rIns="0" bIns="0" rtlCol="0">
            <a:spAutoFit/>
          </a:bodyPr>
          <a:lstStyle/>
          <a:p>
            <a:pPr marL="7684">
              <a:spcBef>
                <a:spcPts val="57"/>
              </a:spcBef>
              <a:tabLst>
                <a:tab pos="837886" algn="l"/>
                <a:tab pos="1224750" algn="l"/>
              </a:tabLst>
            </a:pPr>
            <a:r>
              <a:rPr sz="1936" spc="-6" dirty="0">
                <a:solidFill>
                  <a:srgbClr val="17375F"/>
                </a:solidFill>
                <a:latin typeface="Calibri"/>
                <a:cs typeface="Calibri"/>
              </a:rPr>
              <a:t>Según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12" dirty="0">
                <a:solidFill>
                  <a:srgbClr val="17375F"/>
                </a:solidFill>
                <a:latin typeface="Calibri"/>
                <a:cs typeface="Calibri"/>
              </a:rPr>
              <a:t>la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-15" dirty="0">
                <a:solidFill>
                  <a:srgbClr val="17375F"/>
                </a:solidFill>
                <a:latin typeface="Calibri"/>
                <a:cs typeface="Calibri"/>
              </a:rPr>
              <a:t>Ley</a:t>
            </a:r>
            <a:endParaRPr sz="1936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2664" y="1384509"/>
            <a:ext cx="1730444" cy="305273"/>
          </a:xfrm>
          <a:prstGeom prst="rect">
            <a:avLst/>
          </a:prstGeom>
        </p:spPr>
        <p:txBody>
          <a:bodyPr vert="horz" wrap="square" lIns="0" tIns="7300" rIns="0" bIns="0" rtlCol="0">
            <a:spAutoFit/>
          </a:bodyPr>
          <a:lstStyle/>
          <a:p>
            <a:pPr marL="7684">
              <a:spcBef>
                <a:spcPts val="57"/>
              </a:spcBef>
              <a:tabLst>
                <a:tab pos="697662" algn="l"/>
                <a:tab pos="1161745" algn="l"/>
              </a:tabLst>
            </a:pPr>
            <a:r>
              <a:rPr sz="1936" spc="-12" dirty="0">
                <a:solidFill>
                  <a:srgbClr val="17375F"/>
                </a:solidFill>
                <a:latin typeface="Calibri"/>
                <a:cs typeface="Calibri"/>
              </a:rPr>
              <a:t>1780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18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-6" dirty="0">
                <a:solidFill>
                  <a:srgbClr val="17375F"/>
                </a:solidFill>
                <a:latin typeface="Calibri"/>
                <a:cs typeface="Calibri"/>
              </a:rPr>
              <a:t>2016,</a:t>
            </a:r>
            <a:endParaRPr sz="1936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8612" y="1384509"/>
            <a:ext cx="6097281" cy="305273"/>
          </a:xfrm>
          <a:prstGeom prst="rect">
            <a:avLst/>
          </a:prstGeom>
        </p:spPr>
        <p:txBody>
          <a:bodyPr vert="horz" wrap="square" lIns="0" tIns="7300" rIns="0" bIns="0" rtlCol="0">
            <a:spAutoFit/>
          </a:bodyPr>
          <a:lstStyle/>
          <a:p>
            <a:pPr marL="7684">
              <a:spcBef>
                <a:spcPts val="57"/>
              </a:spcBef>
              <a:tabLst>
                <a:tab pos="497507" algn="l"/>
                <a:tab pos="1696133" algn="l"/>
                <a:tab pos="2892454" algn="l"/>
                <a:tab pos="3471021" algn="l"/>
                <a:tab pos="4899768" algn="l"/>
              </a:tabLst>
            </a:pPr>
            <a:r>
              <a:rPr sz="1936" spc="27" dirty="0">
                <a:solidFill>
                  <a:srgbClr val="17375F"/>
                </a:solidFill>
                <a:latin typeface="Calibri"/>
                <a:cs typeface="Calibri"/>
              </a:rPr>
              <a:t>las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76" dirty="0">
                <a:solidFill>
                  <a:srgbClr val="17375F"/>
                </a:solidFill>
                <a:latin typeface="Calibri"/>
                <a:cs typeface="Calibri"/>
              </a:rPr>
              <a:t>prácticas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57" dirty="0">
                <a:solidFill>
                  <a:srgbClr val="17375F"/>
                </a:solidFill>
                <a:latin typeface="Calibri"/>
                <a:cs typeface="Calibri"/>
              </a:rPr>
              <a:t>laborales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30" dirty="0">
                <a:solidFill>
                  <a:srgbClr val="17375F"/>
                </a:solidFill>
                <a:latin typeface="Calibri"/>
                <a:cs typeface="Calibri"/>
              </a:rPr>
              <a:t>son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1" dirty="0">
                <a:solidFill>
                  <a:srgbClr val="17375F"/>
                </a:solidFill>
                <a:latin typeface="Calibri"/>
                <a:cs typeface="Calibri"/>
              </a:rPr>
              <a:t>actividades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79" dirty="0">
                <a:solidFill>
                  <a:srgbClr val="17375F"/>
                </a:solidFill>
                <a:latin typeface="Calibri"/>
                <a:cs typeface="Calibri"/>
              </a:rPr>
              <a:t>formativas</a:t>
            </a:r>
            <a:endParaRPr sz="193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096" y="1679576"/>
            <a:ext cx="11313203" cy="3912671"/>
          </a:xfrm>
          <a:prstGeom prst="rect">
            <a:avLst/>
          </a:prstGeom>
        </p:spPr>
        <p:txBody>
          <a:bodyPr vert="horz" wrap="square" lIns="0" tIns="7300" rIns="0" bIns="0" rtlCol="0">
            <a:spAutoFit/>
          </a:bodyPr>
          <a:lstStyle/>
          <a:p>
            <a:pPr marL="7684" marR="1537853">
              <a:spcBef>
                <a:spcPts val="57"/>
              </a:spcBef>
              <a:tabLst>
                <a:tab pos="1413764" algn="l"/>
                <a:tab pos="1647342" algn="l"/>
                <a:tab pos="2071472" algn="l"/>
                <a:tab pos="2741473" algn="l"/>
                <a:tab pos="3090304" algn="l"/>
                <a:tab pos="3242821" algn="l"/>
                <a:tab pos="4051509" algn="l"/>
                <a:tab pos="4438374" algn="l"/>
                <a:tab pos="4478328" algn="l"/>
                <a:tab pos="5498313" algn="l"/>
                <a:tab pos="5935120" algn="l"/>
                <a:tab pos="6838699" algn="l"/>
                <a:tab pos="7106469" algn="l"/>
                <a:tab pos="7427255" algn="l"/>
                <a:tab pos="8169097" algn="l"/>
                <a:tab pos="8249390" algn="l"/>
                <a:tab pos="9495653" algn="l"/>
              </a:tabLst>
            </a:pPr>
            <a:r>
              <a:rPr sz="1936" spc="67" dirty="0">
                <a:solidFill>
                  <a:srgbClr val="17375F"/>
                </a:solidFill>
                <a:latin typeface="Calibri"/>
                <a:cs typeface="Calibri"/>
              </a:rPr>
              <a:t>desarrolladas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-15" dirty="0">
                <a:solidFill>
                  <a:srgbClr val="17375F"/>
                </a:solidFill>
                <a:latin typeface="Calibri"/>
                <a:cs typeface="Calibri"/>
              </a:rPr>
              <a:t>en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82" dirty="0">
                <a:solidFill>
                  <a:srgbClr val="17375F"/>
                </a:solidFill>
                <a:latin typeface="Calibri"/>
                <a:cs typeface="Calibri"/>
              </a:rPr>
              <a:t>entornos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	</a:t>
            </a:r>
            <a:r>
              <a:rPr sz="1936" spc="48" dirty="0">
                <a:solidFill>
                  <a:srgbClr val="17375F"/>
                </a:solidFill>
                <a:latin typeface="Calibri"/>
                <a:cs typeface="Calibri"/>
              </a:rPr>
              <a:t>reales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18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	</a:t>
            </a:r>
            <a:r>
              <a:rPr sz="1936" spc="54" dirty="0">
                <a:solidFill>
                  <a:srgbClr val="17375F"/>
                </a:solidFill>
                <a:latin typeface="Calibri"/>
                <a:cs typeface="Calibri"/>
              </a:rPr>
              <a:t>trabajo,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9" dirty="0">
                <a:solidFill>
                  <a:srgbClr val="17375F"/>
                </a:solidFill>
                <a:latin typeface="Calibri"/>
                <a:cs typeface="Calibri"/>
              </a:rPr>
              <a:t>orientadas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-30" dirty="0">
                <a:solidFill>
                  <a:srgbClr val="17375F"/>
                </a:solidFill>
                <a:latin typeface="Calibri"/>
                <a:cs typeface="Calibri"/>
              </a:rPr>
              <a:t>a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57" dirty="0">
                <a:solidFill>
                  <a:srgbClr val="17375F"/>
                </a:solidFill>
                <a:latin typeface="Calibri"/>
                <a:cs typeface="Calibri"/>
              </a:rPr>
              <a:t>alcanzar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76" dirty="0">
                <a:solidFill>
                  <a:srgbClr val="17375F"/>
                </a:solidFill>
                <a:latin typeface="Calibri"/>
                <a:cs typeface="Calibri"/>
              </a:rPr>
              <a:t>resultados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1" dirty="0">
                <a:solidFill>
                  <a:srgbClr val="17375F"/>
                </a:solidFill>
                <a:latin typeface="Calibri"/>
                <a:cs typeface="Calibri"/>
              </a:rPr>
              <a:t>de </a:t>
            </a:r>
            <a:r>
              <a:rPr sz="1936" spc="48" dirty="0">
                <a:solidFill>
                  <a:srgbClr val="17375F"/>
                </a:solidFill>
                <a:latin typeface="Calibri"/>
                <a:cs typeface="Calibri"/>
              </a:rPr>
              <a:t>aprendizaje.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El</a:t>
            </a:r>
            <a:r>
              <a:rPr sz="1936" spc="172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100" dirty="0">
                <a:solidFill>
                  <a:srgbClr val="17375F"/>
                </a:solidFill>
                <a:latin typeface="Calibri"/>
                <a:cs typeface="Calibri"/>
              </a:rPr>
              <a:t>contrato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18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54" dirty="0">
                <a:solidFill>
                  <a:srgbClr val="17375F"/>
                </a:solidFill>
                <a:latin typeface="Calibri"/>
                <a:cs typeface="Calibri"/>
              </a:rPr>
              <a:t>aprendizaje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es</a:t>
            </a:r>
            <a:r>
              <a:rPr sz="1936" spc="236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48" dirty="0">
                <a:solidFill>
                  <a:srgbClr val="17375F"/>
                </a:solidFill>
                <a:latin typeface="Calibri"/>
                <a:cs typeface="Calibri"/>
              </a:rPr>
              <a:t>una</a:t>
            </a:r>
            <a:r>
              <a:rPr sz="1936" spc="247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spc="172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27" dirty="0">
                <a:solidFill>
                  <a:srgbClr val="17375F"/>
                </a:solidFill>
                <a:latin typeface="Calibri"/>
                <a:cs typeface="Calibri"/>
              </a:rPr>
              <a:t>las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73" dirty="0">
                <a:solidFill>
                  <a:srgbClr val="17375F"/>
                </a:solidFill>
                <a:latin typeface="Calibri"/>
                <a:cs typeface="Calibri"/>
              </a:rPr>
              <a:t>modalidades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39" dirty="0">
                <a:solidFill>
                  <a:srgbClr val="17375F"/>
                </a:solidFill>
                <a:latin typeface="Calibri"/>
                <a:cs typeface="Calibri"/>
              </a:rPr>
              <a:t>válidas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	</a:t>
            </a:r>
            <a:r>
              <a:rPr sz="1936" spc="36" dirty="0">
                <a:solidFill>
                  <a:srgbClr val="17375F"/>
                </a:solidFill>
                <a:latin typeface="Calibri"/>
                <a:cs typeface="Calibri"/>
              </a:rPr>
              <a:t>para</a:t>
            </a:r>
            <a:r>
              <a:rPr sz="1936" spc="203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36" dirty="0">
                <a:solidFill>
                  <a:srgbClr val="17375F"/>
                </a:solidFill>
                <a:latin typeface="Calibri"/>
                <a:cs typeface="Calibri"/>
              </a:rPr>
              <a:t>ello.</a:t>
            </a:r>
            <a:endParaRPr sz="1936" dirty="0">
              <a:latin typeface="Calibri"/>
              <a:cs typeface="Calibri"/>
            </a:endParaRPr>
          </a:p>
          <a:p>
            <a:pPr marL="13062">
              <a:spcBef>
                <a:spcPts val="669"/>
              </a:spcBef>
            </a:pPr>
            <a:r>
              <a:rPr sz="1936" b="1" spc="45" dirty="0">
                <a:solidFill>
                  <a:srgbClr val="0CB41F"/>
                </a:solidFill>
                <a:latin typeface="Calibri"/>
                <a:cs typeface="Calibri"/>
              </a:rPr>
              <a:t>En</a:t>
            </a:r>
            <a:r>
              <a:rPr sz="1936" b="1" spc="94" dirty="0">
                <a:solidFill>
                  <a:srgbClr val="0CB41F"/>
                </a:solidFill>
                <a:latin typeface="Calibri"/>
                <a:cs typeface="Calibri"/>
              </a:rPr>
              <a:t> </a:t>
            </a:r>
            <a:r>
              <a:rPr sz="1936" b="1" spc="48" dirty="0">
                <a:solidFill>
                  <a:srgbClr val="0CB41F"/>
                </a:solidFill>
                <a:latin typeface="Calibri"/>
                <a:cs typeface="Calibri"/>
              </a:rPr>
              <a:t>cumplimiento</a:t>
            </a:r>
            <a:r>
              <a:rPr sz="1936" b="1" spc="112" dirty="0">
                <a:solidFill>
                  <a:srgbClr val="0CB41F"/>
                </a:solidFill>
                <a:latin typeface="Calibri"/>
                <a:cs typeface="Calibri"/>
              </a:rPr>
              <a:t> </a:t>
            </a:r>
            <a:r>
              <a:rPr sz="1936" b="1" dirty="0">
                <a:solidFill>
                  <a:srgbClr val="0CB41F"/>
                </a:solidFill>
                <a:latin typeface="Calibri"/>
                <a:cs typeface="Calibri"/>
              </a:rPr>
              <a:t>del</a:t>
            </a:r>
            <a:r>
              <a:rPr sz="1936" b="1" spc="30" dirty="0">
                <a:solidFill>
                  <a:srgbClr val="0CB41F"/>
                </a:solidFill>
                <a:latin typeface="Calibri"/>
                <a:cs typeface="Calibri"/>
              </a:rPr>
              <a:t> artículo</a:t>
            </a:r>
            <a:r>
              <a:rPr sz="1936" b="1" spc="67" dirty="0">
                <a:solidFill>
                  <a:srgbClr val="0CB41F"/>
                </a:solidFill>
                <a:latin typeface="Calibri"/>
                <a:cs typeface="Calibri"/>
              </a:rPr>
              <a:t> </a:t>
            </a:r>
            <a:r>
              <a:rPr sz="1936" b="1" spc="-82" dirty="0">
                <a:solidFill>
                  <a:srgbClr val="0CB41F"/>
                </a:solidFill>
                <a:latin typeface="Calibri"/>
                <a:cs typeface="Calibri"/>
              </a:rPr>
              <a:t>16</a:t>
            </a:r>
            <a:r>
              <a:rPr sz="1936" b="1" spc="-130" dirty="0">
                <a:solidFill>
                  <a:srgbClr val="0CB41F"/>
                </a:solidFill>
                <a:latin typeface="Calibri"/>
                <a:cs typeface="Calibri"/>
              </a:rPr>
              <a:t> </a:t>
            </a:r>
            <a:r>
              <a:rPr sz="1936" b="1" dirty="0">
                <a:solidFill>
                  <a:srgbClr val="0CB41F"/>
                </a:solidFill>
                <a:latin typeface="Calibri"/>
                <a:cs typeface="Calibri"/>
              </a:rPr>
              <a:t>de</a:t>
            </a:r>
            <a:r>
              <a:rPr sz="1936" b="1" spc="57" dirty="0">
                <a:solidFill>
                  <a:srgbClr val="0CB41F"/>
                </a:solidFill>
                <a:latin typeface="Calibri"/>
                <a:cs typeface="Calibri"/>
              </a:rPr>
              <a:t> </a:t>
            </a:r>
            <a:r>
              <a:rPr sz="1936" b="1" spc="42" dirty="0">
                <a:solidFill>
                  <a:srgbClr val="0CB41F"/>
                </a:solidFill>
                <a:latin typeface="Calibri"/>
                <a:cs typeface="Calibri"/>
              </a:rPr>
              <a:t>dicha</a:t>
            </a:r>
            <a:r>
              <a:rPr sz="1936" b="1" spc="39" dirty="0">
                <a:solidFill>
                  <a:srgbClr val="0CB41F"/>
                </a:solidFill>
                <a:latin typeface="Calibri"/>
                <a:cs typeface="Calibri"/>
              </a:rPr>
              <a:t> </a:t>
            </a:r>
            <a:r>
              <a:rPr sz="1936" b="1" spc="-12" dirty="0">
                <a:solidFill>
                  <a:srgbClr val="0CB41F"/>
                </a:solidFill>
                <a:latin typeface="Calibri"/>
                <a:cs typeface="Calibri"/>
              </a:rPr>
              <a:t>ley:</a:t>
            </a:r>
            <a:endParaRPr sz="1936" dirty="0">
              <a:latin typeface="Calibri"/>
              <a:cs typeface="Calibri"/>
            </a:endParaRPr>
          </a:p>
          <a:p>
            <a:pPr marL="38418">
              <a:spcBef>
                <a:spcPts val="1694"/>
              </a:spcBef>
              <a:tabLst>
                <a:tab pos="1733013" algn="l"/>
                <a:tab pos="3887467" algn="l"/>
                <a:tab pos="4233609" algn="l"/>
                <a:tab pos="5578989" algn="l"/>
                <a:tab pos="6058440" algn="l"/>
                <a:tab pos="7099170" algn="l"/>
              </a:tabLst>
            </a:pPr>
            <a:r>
              <a:rPr sz="1936" spc="39" dirty="0">
                <a:solidFill>
                  <a:srgbClr val="17375F"/>
                </a:solidFill>
                <a:latin typeface="Calibri"/>
                <a:cs typeface="Calibri"/>
              </a:rPr>
              <a:t>Está</a:t>
            </a:r>
            <a:r>
              <a:rPr sz="1936" spc="169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82" dirty="0">
                <a:solidFill>
                  <a:srgbClr val="17375F"/>
                </a:solidFill>
                <a:latin typeface="Calibri"/>
                <a:cs typeface="Calibri"/>
              </a:rPr>
              <a:t>prohibido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76" dirty="0">
                <a:solidFill>
                  <a:srgbClr val="17375F"/>
                </a:solidFill>
                <a:latin typeface="Calibri"/>
                <a:cs typeface="Calibri"/>
              </a:rPr>
              <a:t>celebrar</a:t>
            </a:r>
            <a:r>
              <a:rPr sz="1936" spc="200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91" dirty="0">
                <a:solidFill>
                  <a:srgbClr val="17375F"/>
                </a:solidFill>
                <a:latin typeface="Calibri"/>
                <a:cs typeface="Calibri"/>
              </a:rPr>
              <a:t>contratos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18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54" dirty="0">
                <a:solidFill>
                  <a:srgbClr val="17375F"/>
                </a:solidFill>
                <a:latin typeface="Calibri"/>
                <a:cs typeface="Calibri"/>
              </a:rPr>
              <a:t>aprendizaje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51" dirty="0">
                <a:solidFill>
                  <a:srgbClr val="17375F"/>
                </a:solidFill>
                <a:latin typeface="Calibri"/>
                <a:cs typeface="Calibri"/>
              </a:rPr>
              <a:t>con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9" dirty="0">
                <a:solidFill>
                  <a:srgbClr val="17375F"/>
                </a:solidFill>
                <a:latin typeface="Calibri"/>
                <a:cs typeface="Calibri"/>
              </a:rPr>
              <a:t>menores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33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spc="166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15</a:t>
            </a:r>
            <a:r>
              <a:rPr sz="1936" spc="118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-12" dirty="0">
                <a:solidFill>
                  <a:srgbClr val="17375F"/>
                </a:solidFill>
                <a:latin typeface="Calibri"/>
                <a:cs typeface="Calibri"/>
              </a:rPr>
              <a:t>años.</a:t>
            </a:r>
            <a:endParaRPr sz="1936" dirty="0">
              <a:latin typeface="Calibri"/>
              <a:cs typeface="Calibri"/>
            </a:endParaRPr>
          </a:p>
          <a:p>
            <a:pPr>
              <a:spcBef>
                <a:spcPts val="82"/>
              </a:spcBef>
            </a:pPr>
            <a:endParaRPr sz="1936" dirty="0">
              <a:latin typeface="Calibri"/>
              <a:cs typeface="Calibri"/>
            </a:endParaRPr>
          </a:p>
          <a:p>
            <a:pPr marL="371113" marR="227816" indent="-117558">
              <a:buSzPct val="93750"/>
              <a:buChar char="•"/>
              <a:tabLst>
                <a:tab pos="371113" algn="l"/>
                <a:tab pos="376492" algn="l"/>
                <a:tab pos="1714573" algn="l"/>
                <a:tab pos="1928174" algn="l"/>
                <a:tab pos="2480618" algn="l"/>
                <a:tab pos="2621610" algn="l"/>
                <a:tab pos="3148314" algn="l"/>
                <a:tab pos="3656578" algn="l"/>
                <a:tab pos="4051894" algn="l"/>
                <a:tab pos="4826775" algn="l"/>
                <a:tab pos="5393817" algn="l"/>
                <a:tab pos="5653903" algn="l"/>
                <a:tab pos="6006576" algn="l"/>
                <a:tab pos="6141422" algn="l"/>
                <a:tab pos="6359633" algn="l"/>
                <a:tab pos="7607049" algn="l"/>
                <a:tab pos="8358880" algn="l"/>
                <a:tab pos="8784929" algn="l"/>
                <a:tab pos="9934381" algn="l"/>
                <a:tab pos="10288975" algn="l"/>
              </a:tabLst>
            </a:pP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9" dirty="0">
                <a:solidFill>
                  <a:srgbClr val="17375F"/>
                </a:solidFill>
                <a:latin typeface="Calibri"/>
                <a:cs typeface="Calibri"/>
              </a:rPr>
              <a:t>Adolescentes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76" dirty="0">
                <a:solidFill>
                  <a:srgbClr val="17375F"/>
                </a:solidFill>
                <a:latin typeface="Calibri"/>
                <a:cs typeface="Calibri"/>
              </a:rPr>
              <a:t>entre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15</a:t>
            </a:r>
            <a:r>
              <a:rPr sz="1936" spc="148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-30" dirty="0">
                <a:solidFill>
                  <a:srgbClr val="17375F"/>
                </a:solidFill>
                <a:latin typeface="Calibri"/>
                <a:cs typeface="Calibri"/>
              </a:rPr>
              <a:t>y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17</a:t>
            </a:r>
            <a:r>
              <a:rPr sz="1936" spc="42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33" dirty="0">
                <a:solidFill>
                  <a:srgbClr val="17375F"/>
                </a:solidFill>
                <a:latin typeface="Calibri"/>
                <a:cs typeface="Calibri"/>
              </a:rPr>
              <a:t>años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1" dirty="0">
                <a:solidFill>
                  <a:srgbClr val="17375F"/>
                </a:solidFill>
                <a:latin typeface="Calibri"/>
                <a:cs typeface="Calibri"/>
              </a:rPr>
              <a:t>deben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91" dirty="0">
                <a:solidFill>
                  <a:srgbClr val="17375F"/>
                </a:solidFill>
                <a:latin typeface="Calibri"/>
                <a:cs typeface="Calibri"/>
              </a:rPr>
              <a:t>contar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51" dirty="0">
                <a:solidFill>
                  <a:srgbClr val="17375F"/>
                </a:solidFill>
                <a:latin typeface="Calibri"/>
                <a:cs typeface="Calibri"/>
              </a:rPr>
              <a:t>con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73" dirty="0">
                <a:solidFill>
                  <a:srgbClr val="17375F"/>
                </a:solidFill>
                <a:latin typeface="Calibri"/>
                <a:cs typeface="Calibri"/>
              </a:rPr>
              <a:t>autorización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36" dirty="0">
                <a:solidFill>
                  <a:srgbClr val="17375F"/>
                </a:solidFill>
                <a:latin typeface="Calibri"/>
                <a:cs typeface="Calibri"/>
              </a:rPr>
              <a:t>previa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42" dirty="0">
                <a:solidFill>
                  <a:srgbClr val="17375F"/>
                </a:solidFill>
                <a:latin typeface="Calibri"/>
                <a:cs typeface="Calibri"/>
              </a:rPr>
              <a:t>del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85" dirty="0">
                <a:solidFill>
                  <a:srgbClr val="17375F"/>
                </a:solidFill>
                <a:latin typeface="Calibri"/>
                <a:cs typeface="Calibri"/>
              </a:rPr>
              <a:t>Inspector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18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21" dirty="0">
                <a:solidFill>
                  <a:srgbClr val="17375F"/>
                </a:solidFill>
                <a:latin typeface="Calibri"/>
                <a:cs typeface="Calibri"/>
              </a:rPr>
              <a:t>Trabajo 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y</a:t>
            </a:r>
            <a:r>
              <a:rPr sz="1936" spc="163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45" dirty="0">
                <a:solidFill>
                  <a:srgbClr val="17375F"/>
                </a:solidFill>
                <a:latin typeface="Calibri"/>
                <a:cs typeface="Calibri"/>
              </a:rPr>
              <a:t>Seguridad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33" dirty="0">
                <a:solidFill>
                  <a:srgbClr val="17375F"/>
                </a:solidFill>
                <a:latin typeface="Calibri"/>
                <a:cs typeface="Calibri"/>
              </a:rPr>
              <a:t>Social,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94" dirty="0">
                <a:solidFill>
                  <a:srgbClr val="17375F"/>
                </a:solidFill>
                <a:latin typeface="Calibri"/>
                <a:cs typeface="Calibri"/>
              </a:rPr>
              <a:t>conforme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a</a:t>
            </a:r>
            <a:r>
              <a:rPr sz="1936" spc="109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30" dirty="0">
                <a:solidFill>
                  <a:srgbClr val="17375F"/>
                </a:solidFill>
                <a:latin typeface="Calibri"/>
                <a:cs typeface="Calibri"/>
              </a:rPr>
              <a:t>la</a:t>
            </a:r>
            <a:r>
              <a:rPr sz="1936" spc="200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b="1" spc="54" dirty="0">
                <a:solidFill>
                  <a:srgbClr val="17375F"/>
                </a:solidFill>
                <a:latin typeface="Calibri"/>
                <a:cs typeface="Calibri"/>
              </a:rPr>
              <a:t>Resolución</a:t>
            </a:r>
            <a:r>
              <a:rPr sz="1936" b="1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b="1" spc="33" dirty="0">
                <a:solidFill>
                  <a:srgbClr val="17375F"/>
                </a:solidFill>
                <a:latin typeface="Calibri"/>
                <a:cs typeface="Calibri"/>
              </a:rPr>
              <a:t>3546</a:t>
            </a:r>
            <a:r>
              <a:rPr sz="1936" b="1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b="1" spc="27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b="1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b="1" spc="-6" dirty="0">
                <a:solidFill>
                  <a:srgbClr val="17375F"/>
                </a:solidFill>
                <a:latin typeface="Calibri"/>
                <a:cs typeface="Calibri"/>
              </a:rPr>
              <a:t>2018</a:t>
            </a:r>
            <a:r>
              <a:rPr sz="1936" spc="-6" dirty="0">
                <a:solidFill>
                  <a:srgbClr val="17375F"/>
                </a:solidFill>
                <a:latin typeface="Calibri"/>
                <a:cs typeface="Calibri"/>
              </a:rPr>
              <a:t>.</a:t>
            </a:r>
            <a:endParaRPr sz="1936" dirty="0">
              <a:latin typeface="Calibri"/>
              <a:cs typeface="Calibri"/>
            </a:endParaRPr>
          </a:p>
          <a:p>
            <a:pPr>
              <a:spcBef>
                <a:spcPts val="79"/>
              </a:spcBef>
            </a:pPr>
            <a:endParaRPr sz="1936" dirty="0">
              <a:latin typeface="Calibri"/>
              <a:cs typeface="Calibri"/>
            </a:endParaRPr>
          </a:p>
          <a:p>
            <a:pPr marL="38418" marR="3073">
              <a:spcBef>
                <a:spcPts val="3"/>
              </a:spcBef>
              <a:tabLst>
                <a:tab pos="316560" algn="l"/>
                <a:tab pos="1278150" algn="l"/>
                <a:tab pos="1592405" algn="l"/>
                <a:tab pos="1640043" algn="l"/>
                <a:tab pos="2699598" algn="l"/>
                <a:tab pos="3112970" algn="l"/>
                <a:tab pos="3895919" algn="l"/>
                <a:tab pos="4244750" algn="l"/>
                <a:tab pos="4620473" algn="l"/>
                <a:tab pos="5029234" algn="l"/>
                <a:tab pos="5388054" algn="l"/>
                <a:tab pos="6066892" algn="l"/>
                <a:tab pos="6272809" algn="l"/>
                <a:tab pos="7036933" algn="l"/>
                <a:tab pos="7398826" algn="l"/>
                <a:tab pos="7437244" algn="l"/>
                <a:tab pos="7683116" algn="l"/>
                <a:tab pos="8888273" algn="l"/>
                <a:tab pos="9324311" algn="l"/>
                <a:tab pos="9728464" algn="l"/>
                <a:tab pos="10167191" algn="l"/>
              </a:tabLst>
            </a:pPr>
            <a:r>
              <a:rPr sz="1936" spc="-15" dirty="0">
                <a:solidFill>
                  <a:srgbClr val="17375F"/>
                </a:solidFill>
                <a:latin typeface="Calibri"/>
                <a:cs typeface="Calibri"/>
              </a:rPr>
              <a:t>El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109" dirty="0">
                <a:solidFill>
                  <a:srgbClr val="17375F"/>
                </a:solidFill>
                <a:latin typeface="Calibri"/>
                <a:cs typeface="Calibri"/>
              </a:rPr>
              <a:t>trámite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18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	</a:t>
            </a:r>
            <a:r>
              <a:rPr sz="1936" spc="73" dirty="0">
                <a:solidFill>
                  <a:srgbClr val="17375F"/>
                </a:solidFill>
                <a:latin typeface="Calibri"/>
                <a:cs typeface="Calibri"/>
              </a:rPr>
              <a:t>autorización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57" dirty="0">
                <a:solidFill>
                  <a:srgbClr val="17375F"/>
                </a:solidFill>
                <a:latin typeface="Calibri"/>
                <a:cs typeface="Calibri"/>
              </a:rPr>
              <a:t>puede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48" dirty="0">
                <a:solidFill>
                  <a:srgbClr val="17375F"/>
                </a:solidFill>
                <a:latin typeface="Calibri"/>
                <a:cs typeface="Calibri"/>
              </a:rPr>
              <a:t>realizarse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-15" dirty="0">
                <a:solidFill>
                  <a:srgbClr val="17375F"/>
                </a:solidFill>
                <a:latin typeface="Calibri"/>
                <a:cs typeface="Calibri"/>
              </a:rPr>
              <a:t>en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36" dirty="0">
                <a:solidFill>
                  <a:srgbClr val="17375F"/>
                </a:solidFill>
                <a:latin typeface="Calibri"/>
                <a:cs typeface="Calibri"/>
              </a:rPr>
              <a:t>línea,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-30" dirty="0">
                <a:solidFill>
                  <a:srgbClr val="17375F"/>
                </a:solidFill>
                <a:latin typeface="Calibri"/>
                <a:cs typeface="Calibri"/>
              </a:rPr>
              <a:t>a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51" dirty="0">
                <a:solidFill>
                  <a:srgbClr val="17375F"/>
                </a:solidFill>
                <a:latin typeface="Calibri"/>
                <a:cs typeface="Calibri"/>
              </a:rPr>
              <a:t>través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18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21" dirty="0">
                <a:solidFill>
                  <a:srgbClr val="17375F"/>
                </a:solidFill>
                <a:latin typeface="Calibri"/>
                <a:cs typeface="Calibri"/>
              </a:rPr>
              <a:t>la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1" dirty="0">
                <a:solidFill>
                  <a:srgbClr val="17375F"/>
                </a:solidFill>
                <a:latin typeface="Calibri"/>
                <a:cs typeface="Calibri"/>
              </a:rPr>
              <a:t>Ventanilla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7" dirty="0">
                <a:solidFill>
                  <a:srgbClr val="17375F"/>
                </a:solidFill>
                <a:latin typeface="Calibri"/>
                <a:cs typeface="Calibri"/>
              </a:rPr>
              <a:t>Virtual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51" dirty="0">
                <a:solidFill>
                  <a:srgbClr val="17375F"/>
                </a:solidFill>
                <a:latin typeface="Calibri"/>
                <a:cs typeface="Calibri"/>
              </a:rPr>
              <a:t>del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76" dirty="0">
                <a:solidFill>
                  <a:srgbClr val="17375F"/>
                </a:solidFill>
                <a:latin typeface="Calibri"/>
                <a:cs typeface="Calibri"/>
              </a:rPr>
              <a:t>Ministerio </a:t>
            </a:r>
            <a:r>
              <a:rPr sz="1936" spc="67" dirty="0">
                <a:solidFill>
                  <a:srgbClr val="17375F"/>
                </a:solidFill>
                <a:latin typeface="Calibri"/>
                <a:cs typeface="Calibri"/>
              </a:rPr>
              <a:t>del</a:t>
            </a:r>
            <a:r>
              <a:rPr sz="1936" spc="209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Trabajo,</a:t>
            </a:r>
            <a:r>
              <a:rPr sz="1936" spc="281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-30" dirty="0">
                <a:solidFill>
                  <a:srgbClr val="17375F"/>
                </a:solidFill>
                <a:latin typeface="Calibri"/>
                <a:cs typeface="Calibri"/>
              </a:rPr>
              <a:t>o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33" dirty="0">
                <a:solidFill>
                  <a:srgbClr val="17375F"/>
                </a:solidFill>
                <a:latin typeface="Calibri"/>
                <a:cs typeface="Calibri"/>
              </a:rPr>
              <a:t>de</a:t>
            </a:r>
            <a:r>
              <a:rPr sz="1936" spc="212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91" dirty="0">
                <a:solidFill>
                  <a:srgbClr val="17375F"/>
                </a:solidFill>
                <a:latin typeface="Calibri"/>
                <a:cs typeface="Calibri"/>
              </a:rPr>
              <a:t>forma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9" dirty="0">
                <a:solidFill>
                  <a:srgbClr val="17375F"/>
                </a:solidFill>
                <a:latin typeface="Calibri"/>
                <a:cs typeface="Calibri"/>
              </a:rPr>
              <a:t>presencial</a:t>
            </a:r>
            <a:r>
              <a:rPr sz="1936" spc="218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-15" dirty="0">
                <a:solidFill>
                  <a:srgbClr val="17375F"/>
                </a:solidFill>
                <a:latin typeface="Calibri"/>
                <a:cs typeface="Calibri"/>
              </a:rPr>
              <a:t>en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27" dirty="0">
                <a:solidFill>
                  <a:srgbClr val="17375F"/>
                </a:solidFill>
                <a:latin typeface="Calibri"/>
                <a:cs typeface="Calibri"/>
              </a:rPr>
              <a:t>las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1" dirty="0">
                <a:solidFill>
                  <a:srgbClr val="17375F"/>
                </a:solidFill>
                <a:latin typeface="Calibri"/>
                <a:cs typeface="Calibri"/>
              </a:rPr>
              <a:t>Direcciones</a:t>
            </a:r>
            <a:r>
              <a:rPr sz="1936" spc="227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54" dirty="0">
                <a:solidFill>
                  <a:srgbClr val="17375F"/>
                </a:solidFill>
                <a:latin typeface="Calibri"/>
                <a:cs typeface="Calibri"/>
              </a:rPr>
              <a:t>Territoriales.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	</a:t>
            </a:r>
            <a:r>
              <a:rPr sz="1936" spc="42" dirty="0">
                <a:solidFill>
                  <a:srgbClr val="17375F"/>
                </a:solidFill>
                <a:latin typeface="Calibri"/>
                <a:cs typeface="Calibri"/>
              </a:rPr>
              <a:t>Este</a:t>
            </a:r>
            <a:r>
              <a:rPr sz="1936" spc="160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es</a:t>
            </a:r>
            <a:r>
              <a:rPr sz="1936" spc="221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45" dirty="0">
                <a:solidFill>
                  <a:srgbClr val="17375F"/>
                </a:solidFill>
                <a:latin typeface="Calibri"/>
                <a:cs typeface="Calibri"/>
              </a:rPr>
              <a:t>el</a:t>
            </a:r>
            <a:r>
              <a:rPr sz="1936" spc="203" dirty="0">
                <a:solidFill>
                  <a:srgbClr val="17375F"/>
                </a:solidFill>
                <a:latin typeface="Calibri"/>
                <a:cs typeface="Calibri"/>
              </a:rPr>
              <a:t> </a:t>
            </a:r>
            <a:r>
              <a:rPr sz="1936" spc="54" dirty="0">
                <a:solidFill>
                  <a:srgbClr val="17375F"/>
                </a:solidFill>
                <a:latin typeface="Calibri"/>
                <a:cs typeface="Calibri"/>
              </a:rPr>
              <a:t>enlace</a:t>
            </a:r>
            <a:r>
              <a:rPr sz="1936" dirty="0">
                <a:solidFill>
                  <a:srgbClr val="17375F"/>
                </a:solidFill>
                <a:latin typeface="Calibri"/>
                <a:cs typeface="Calibri"/>
              </a:rPr>
              <a:t>	</a:t>
            </a:r>
            <a:r>
              <a:rPr sz="1936" spc="69" dirty="0">
                <a:solidFill>
                  <a:srgbClr val="17375F"/>
                </a:solidFill>
                <a:latin typeface="Calibri"/>
                <a:cs typeface="Calibri"/>
              </a:rPr>
              <a:t>autorizado:</a:t>
            </a:r>
            <a:endParaRPr sz="1936" dirty="0">
              <a:latin typeface="Calibri"/>
              <a:cs typeface="Calibri"/>
            </a:endParaRPr>
          </a:p>
          <a:p>
            <a:pPr marL="38418">
              <a:spcBef>
                <a:spcPts val="2323"/>
              </a:spcBef>
            </a:pPr>
            <a:r>
              <a:rPr sz="1936" u="sng" spc="9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https://tramites.mintrabajo.gov.co:9445/tys-</a:t>
            </a:r>
            <a:r>
              <a:rPr sz="1936" u="sng" spc="8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web/ciudadano/#/seleccion_modulos</a:t>
            </a:r>
            <a:endParaRPr sz="1936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897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0653" y="2560473"/>
            <a:ext cx="379207" cy="205164"/>
          </a:xfrm>
          <a:custGeom>
            <a:avLst/>
            <a:gdLst/>
            <a:ahLst/>
            <a:cxnLst/>
            <a:rect l="l" t="t" r="r" b="b"/>
            <a:pathLst>
              <a:path w="626744" h="339089">
                <a:moveTo>
                  <a:pt x="626491" y="338836"/>
                </a:moveTo>
                <a:lnTo>
                  <a:pt x="586105" y="277749"/>
                </a:lnTo>
                <a:lnTo>
                  <a:pt x="537337" y="203708"/>
                </a:lnTo>
                <a:lnTo>
                  <a:pt x="455930" y="80518"/>
                </a:lnTo>
                <a:lnTo>
                  <a:pt x="402717" y="0"/>
                </a:lnTo>
                <a:lnTo>
                  <a:pt x="382905" y="0"/>
                </a:lnTo>
                <a:lnTo>
                  <a:pt x="382905" y="203708"/>
                </a:lnTo>
                <a:lnTo>
                  <a:pt x="233680" y="203708"/>
                </a:lnTo>
                <a:lnTo>
                  <a:pt x="310388" y="80518"/>
                </a:lnTo>
                <a:lnTo>
                  <a:pt x="382905" y="203708"/>
                </a:lnTo>
                <a:lnTo>
                  <a:pt x="382905" y="0"/>
                </a:lnTo>
                <a:lnTo>
                  <a:pt x="234569" y="0"/>
                </a:lnTo>
                <a:lnTo>
                  <a:pt x="0" y="338836"/>
                </a:lnTo>
                <a:lnTo>
                  <a:pt x="152019" y="338836"/>
                </a:lnTo>
                <a:lnTo>
                  <a:pt x="188468" y="277749"/>
                </a:lnTo>
                <a:lnTo>
                  <a:pt x="423545" y="277749"/>
                </a:lnTo>
                <a:lnTo>
                  <a:pt x="457708" y="338836"/>
                </a:lnTo>
                <a:lnTo>
                  <a:pt x="626491" y="338836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sp>
        <p:nvSpPr>
          <p:cNvPr id="3" name="object 3"/>
          <p:cNvSpPr/>
          <p:nvPr/>
        </p:nvSpPr>
        <p:spPr>
          <a:xfrm>
            <a:off x="8657089" y="2560442"/>
            <a:ext cx="328492" cy="205164"/>
          </a:xfrm>
          <a:custGeom>
            <a:avLst/>
            <a:gdLst/>
            <a:ahLst/>
            <a:cxnLst/>
            <a:rect l="l" t="t" r="r" b="b"/>
            <a:pathLst>
              <a:path w="542925" h="339089">
                <a:moveTo>
                  <a:pt x="542671" y="227380"/>
                </a:moveTo>
                <a:lnTo>
                  <a:pt x="542594" y="0"/>
                </a:lnTo>
                <a:lnTo>
                  <a:pt x="397002" y="0"/>
                </a:lnTo>
                <a:lnTo>
                  <a:pt x="397002" y="227380"/>
                </a:lnTo>
                <a:lnTo>
                  <a:pt x="291719" y="110794"/>
                </a:lnTo>
                <a:lnTo>
                  <a:pt x="191770" y="50"/>
                </a:lnTo>
                <a:lnTo>
                  <a:pt x="0" y="50"/>
                </a:lnTo>
                <a:lnTo>
                  <a:pt x="0" y="338886"/>
                </a:lnTo>
                <a:lnTo>
                  <a:pt x="145161" y="338886"/>
                </a:lnTo>
                <a:lnTo>
                  <a:pt x="145161" y="110794"/>
                </a:lnTo>
                <a:lnTo>
                  <a:pt x="343662" y="338886"/>
                </a:lnTo>
                <a:lnTo>
                  <a:pt x="542671" y="338886"/>
                </a:lnTo>
                <a:lnTo>
                  <a:pt x="542671" y="227380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sp>
        <p:nvSpPr>
          <p:cNvPr id="4" name="object 4"/>
          <p:cNvSpPr/>
          <p:nvPr/>
        </p:nvSpPr>
        <p:spPr>
          <a:xfrm>
            <a:off x="8368783" y="2560319"/>
            <a:ext cx="250115" cy="205164"/>
          </a:xfrm>
          <a:custGeom>
            <a:avLst/>
            <a:gdLst/>
            <a:ahLst/>
            <a:cxnLst/>
            <a:rect l="l" t="t" r="r" b="b"/>
            <a:pathLst>
              <a:path w="413384" h="339089">
                <a:moveTo>
                  <a:pt x="413131" y="265430"/>
                </a:moveTo>
                <a:lnTo>
                  <a:pt x="151638" y="265430"/>
                </a:lnTo>
                <a:lnTo>
                  <a:pt x="151638" y="199390"/>
                </a:lnTo>
                <a:lnTo>
                  <a:pt x="384683" y="199390"/>
                </a:lnTo>
                <a:lnTo>
                  <a:pt x="384683" y="127000"/>
                </a:lnTo>
                <a:lnTo>
                  <a:pt x="151638" y="127000"/>
                </a:lnTo>
                <a:lnTo>
                  <a:pt x="151638" y="73660"/>
                </a:lnTo>
                <a:lnTo>
                  <a:pt x="403606" y="73660"/>
                </a:lnTo>
                <a:lnTo>
                  <a:pt x="403606" y="0"/>
                </a:lnTo>
                <a:lnTo>
                  <a:pt x="0" y="0"/>
                </a:lnTo>
                <a:lnTo>
                  <a:pt x="0" y="73660"/>
                </a:lnTo>
                <a:lnTo>
                  <a:pt x="0" y="127000"/>
                </a:lnTo>
                <a:lnTo>
                  <a:pt x="0" y="199390"/>
                </a:lnTo>
                <a:lnTo>
                  <a:pt x="0" y="265430"/>
                </a:lnTo>
                <a:lnTo>
                  <a:pt x="0" y="339090"/>
                </a:lnTo>
                <a:lnTo>
                  <a:pt x="413131" y="339090"/>
                </a:lnTo>
                <a:lnTo>
                  <a:pt x="413131" y="265430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sp>
        <p:nvSpPr>
          <p:cNvPr id="5" name="object 5"/>
          <p:cNvSpPr/>
          <p:nvPr/>
        </p:nvSpPr>
        <p:spPr>
          <a:xfrm>
            <a:off x="8044056" y="2557400"/>
            <a:ext cx="287383" cy="211695"/>
          </a:xfrm>
          <a:custGeom>
            <a:avLst/>
            <a:gdLst/>
            <a:ahLst/>
            <a:cxnLst/>
            <a:rect l="l" t="t" r="r" b="b"/>
            <a:pathLst>
              <a:path w="474980" h="349885">
                <a:moveTo>
                  <a:pt x="474599" y="242316"/>
                </a:moveTo>
                <a:lnTo>
                  <a:pt x="462280" y="201041"/>
                </a:lnTo>
                <a:lnTo>
                  <a:pt x="405130" y="159639"/>
                </a:lnTo>
                <a:lnTo>
                  <a:pt x="362712" y="146939"/>
                </a:lnTo>
                <a:lnTo>
                  <a:pt x="315722" y="137414"/>
                </a:lnTo>
                <a:lnTo>
                  <a:pt x="257175" y="127762"/>
                </a:lnTo>
                <a:lnTo>
                  <a:pt x="216662" y="119888"/>
                </a:lnTo>
                <a:lnTo>
                  <a:pt x="187833" y="111252"/>
                </a:lnTo>
                <a:lnTo>
                  <a:pt x="170434" y="101854"/>
                </a:lnTo>
                <a:lnTo>
                  <a:pt x="164592" y="91694"/>
                </a:lnTo>
                <a:lnTo>
                  <a:pt x="165735" y="86106"/>
                </a:lnTo>
                <a:lnTo>
                  <a:pt x="203200" y="68453"/>
                </a:lnTo>
                <a:lnTo>
                  <a:pt x="231775" y="66929"/>
                </a:lnTo>
                <a:lnTo>
                  <a:pt x="251206" y="67437"/>
                </a:lnTo>
                <a:lnTo>
                  <a:pt x="268224" y="69215"/>
                </a:lnTo>
                <a:lnTo>
                  <a:pt x="304165" y="81153"/>
                </a:lnTo>
                <a:lnTo>
                  <a:pt x="316103" y="102489"/>
                </a:lnTo>
                <a:lnTo>
                  <a:pt x="316103" y="104013"/>
                </a:lnTo>
                <a:lnTo>
                  <a:pt x="457708" y="104013"/>
                </a:lnTo>
                <a:lnTo>
                  <a:pt x="457708" y="100076"/>
                </a:lnTo>
                <a:lnTo>
                  <a:pt x="454279" y="76327"/>
                </a:lnTo>
                <a:lnTo>
                  <a:pt x="403733" y="24511"/>
                </a:lnTo>
                <a:lnTo>
                  <a:pt x="335153" y="6096"/>
                </a:lnTo>
                <a:lnTo>
                  <a:pt x="289941" y="1524"/>
                </a:lnTo>
                <a:lnTo>
                  <a:pt x="237490" y="0"/>
                </a:lnTo>
                <a:lnTo>
                  <a:pt x="184150" y="1651"/>
                </a:lnTo>
                <a:lnTo>
                  <a:pt x="137668" y="6604"/>
                </a:lnTo>
                <a:lnTo>
                  <a:pt x="98044" y="14732"/>
                </a:lnTo>
                <a:lnTo>
                  <a:pt x="20955" y="58293"/>
                </a:lnTo>
                <a:lnTo>
                  <a:pt x="6350" y="101854"/>
                </a:lnTo>
                <a:lnTo>
                  <a:pt x="6731" y="112395"/>
                </a:lnTo>
                <a:lnTo>
                  <a:pt x="66040" y="179578"/>
                </a:lnTo>
                <a:lnTo>
                  <a:pt x="148463" y="202311"/>
                </a:lnTo>
                <a:lnTo>
                  <a:pt x="206883" y="212979"/>
                </a:lnTo>
                <a:lnTo>
                  <a:pt x="221996" y="215519"/>
                </a:lnTo>
                <a:lnTo>
                  <a:pt x="271399" y="224790"/>
                </a:lnTo>
                <a:lnTo>
                  <a:pt x="311785" y="241808"/>
                </a:lnTo>
                <a:lnTo>
                  <a:pt x="316865" y="251841"/>
                </a:lnTo>
                <a:lnTo>
                  <a:pt x="285115" y="276987"/>
                </a:lnTo>
                <a:lnTo>
                  <a:pt x="240030" y="281432"/>
                </a:lnTo>
                <a:lnTo>
                  <a:pt x="218948" y="280924"/>
                </a:lnTo>
                <a:lnTo>
                  <a:pt x="198882" y="279019"/>
                </a:lnTo>
                <a:lnTo>
                  <a:pt x="160274" y="266319"/>
                </a:lnTo>
                <a:lnTo>
                  <a:pt x="147574" y="242316"/>
                </a:lnTo>
                <a:lnTo>
                  <a:pt x="147574" y="240411"/>
                </a:lnTo>
                <a:lnTo>
                  <a:pt x="147955" y="237236"/>
                </a:lnTo>
                <a:lnTo>
                  <a:pt x="148844" y="232918"/>
                </a:lnTo>
                <a:lnTo>
                  <a:pt x="148844" y="232029"/>
                </a:lnTo>
                <a:lnTo>
                  <a:pt x="0" y="232029"/>
                </a:lnTo>
                <a:lnTo>
                  <a:pt x="0" y="237236"/>
                </a:lnTo>
                <a:lnTo>
                  <a:pt x="13208" y="288036"/>
                </a:lnTo>
                <a:lnTo>
                  <a:pt x="53213" y="322961"/>
                </a:lnTo>
                <a:lnTo>
                  <a:pt x="122936" y="343027"/>
                </a:lnTo>
                <a:lnTo>
                  <a:pt x="170180" y="347980"/>
                </a:lnTo>
                <a:lnTo>
                  <a:pt x="225679" y="349631"/>
                </a:lnTo>
                <a:lnTo>
                  <a:pt x="271526" y="348615"/>
                </a:lnTo>
                <a:lnTo>
                  <a:pt x="313055" y="345186"/>
                </a:lnTo>
                <a:lnTo>
                  <a:pt x="382397" y="331851"/>
                </a:lnTo>
                <a:lnTo>
                  <a:pt x="438404" y="306451"/>
                </a:lnTo>
                <a:lnTo>
                  <a:pt x="470535" y="266700"/>
                </a:lnTo>
                <a:lnTo>
                  <a:pt x="474599" y="242316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sp>
        <p:nvSpPr>
          <p:cNvPr id="6" name="object 6"/>
          <p:cNvSpPr/>
          <p:nvPr/>
        </p:nvSpPr>
        <p:spPr>
          <a:xfrm>
            <a:off x="7991498" y="2817427"/>
            <a:ext cx="1431151" cy="776087"/>
          </a:xfrm>
          <a:custGeom>
            <a:avLst/>
            <a:gdLst/>
            <a:ahLst/>
            <a:cxnLst/>
            <a:rect l="l" t="t" r="r" b="b"/>
            <a:pathLst>
              <a:path w="2365375" h="1282700">
                <a:moveTo>
                  <a:pt x="1085723" y="0"/>
                </a:moveTo>
                <a:lnTo>
                  <a:pt x="0" y="0"/>
                </a:lnTo>
                <a:lnTo>
                  <a:pt x="0" y="178816"/>
                </a:lnTo>
                <a:lnTo>
                  <a:pt x="674624" y="178816"/>
                </a:lnTo>
                <a:lnTo>
                  <a:pt x="704596" y="187071"/>
                </a:lnTo>
                <a:lnTo>
                  <a:pt x="725170" y="208153"/>
                </a:lnTo>
                <a:lnTo>
                  <a:pt x="733171" y="236474"/>
                </a:lnTo>
                <a:lnTo>
                  <a:pt x="725297" y="266573"/>
                </a:lnTo>
                <a:lnTo>
                  <a:pt x="313182" y="981837"/>
                </a:lnTo>
                <a:lnTo>
                  <a:pt x="448564" y="1109091"/>
                </a:lnTo>
                <a:lnTo>
                  <a:pt x="1085723" y="0"/>
                </a:lnTo>
                <a:close/>
              </a:path>
              <a:path w="2365375" h="1282700">
                <a:moveTo>
                  <a:pt x="1787779" y="1198245"/>
                </a:moveTo>
                <a:lnTo>
                  <a:pt x="1175893" y="186563"/>
                </a:lnTo>
                <a:lnTo>
                  <a:pt x="577596" y="1204087"/>
                </a:lnTo>
                <a:lnTo>
                  <a:pt x="736600" y="1282700"/>
                </a:lnTo>
                <a:lnTo>
                  <a:pt x="1128395" y="622300"/>
                </a:lnTo>
                <a:lnTo>
                  <a:pt x="1150874" y="600329"/>
                </a:lnTo>
                <a:lnTo>
                  <a:pt x="1179703" y="593090"/>
                </a:lnTo>
                <a:lnTo>
                  <a:pt x="1208405" y="600329"/>
                </a:lnTo>
                <a:lnTo>
                  <a:pt x="1231011" y="622300"/>
                </a:lnTo>
                <a:lnTo>
                  <a:pt x="1625346" y="1282700"/>
                </a:lnTo>
                <a:lnTo>
                  <a:pt x="1787779" y="1198245"/>
                </a:lnTo>
                <a:close/>
              </a:path>
              <a:path w="2365375" h="1282700">
                <a:moveTo>
                  <a:pt x="2364994" y="0"/>
                </a:moveTo>
                <a:lnTo>
                  <a:pt x="1279144" y="0"/>
                </a:lnTo>
                <a:lnTo>
                  <a:pt x="1916430" y="1109345"/>
                </a:lnTo>
                <a:lnTo>
                  <a:pt x="2051812" y="982091"/>
                </a:lnTo>
                <a:lnTo>
                  <a:pt x="1639697" y="266700"/>
                </a:lnTo>
                <a:lnTo>
                  <a:pt x="1631823" y="236474"/>
                </a:lnTo>
                <a:lnTo>
                  <a:pt x="1639697" y="208153"/>
                </a:lnTo>
                <a:lnTo>
                  <a:pt x="1660271" y="187198"/>
                </a:lnTo>
                <a:lnTo>
                  <a:pt x="1690370" y="178943"/>
                </a:lnTo>
                <a:lnTo>
                  <a:pt x="2364994" y="178943"/>
                </a:lnTo>
                <a:lnTo>
                  <a:pt x="2364994" y="0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sp>
        <p:nvSpPr>
          <p:cNvPr id="7" name="object 7"/>
          <p:cNvSpPr/>
          <p:nvPr/>
        </p:nvSpPr>
        <p:spPr>
          <a:xfrm>
            <a:off x="8554430" y="2198248"/>
            <a:ext cx="305440" cy="305824"/>
          </a:xfrm>
          <a:custGeom>
            <a:avLst/>
            <a:gdLst/>
            <a:ahLst/>
            <a:cxnLst/>
            <a:rect l="l" t="t" r="r" b="b"/>
            <a:pathLst>
              <a:path w="504825" h="505460">
                <a:moveTo>
                  <a:pt x="252221" y="0"/>
                </a:moveTo>
                <a:lnTo>
                  <a:pt x="179323" y="10667"/>
                </a:lnTo>
                <a:lnTo>
                  <a:pt x="114934" y="40639"/>
                </a:lnTo>
                <a:lnTo>
                  <a:pt x="61848" y="86867"/>
                </a:lnTo>
                <a:lnTo>
                  <a:pt x="23494" y="146050"/>
                </a:lnTo>
                <a:lnTo>
                  <a:pt x="2794" y="215264"/>
                </a:lnTo>
                <a:lnTo>
                  <a:pt x="0" y="252602"/>
                </a:lnTo>
                <a:lnTo>
                  <a:pt x="2794" y="289940"/>
                </a:lnTo>
                <a:lnTo>
                  <a:pt x="23494" y="359028"/>
                </a:lnTo>
                <a:lnTo>
                  <a:pt x="61848" y="418337"/>
                </a:lnTo>
                <a:lnTo>
                  <a:pt x="114934" y="464438"/>
                </a:lnTo>
                <a:lnTo>
                  <a:pt x="179323" y="494537"/>
                </a:lnTo>
                <a:lnTo>
                  <a:pt x="252221" y="505205"/>
                </a:lnTo>
                <a:lnTo>
                  <a:pt x="289432" y="502411"/>
                </a:lnTo>
                <a:lnTo>
                  <a:pt x="358521" y="481710"/>
                </a:lnTo>
                <a:lnTo>
                  <a:pt x="417702" y="443229"/>
                </a:lnTo>
                <a:lnTo>
                  <a:pt x="463803" y="390143"/>
                </a:lnTo>
                <a:lnTo>
                  <a:pt x="493775" y="325500"/>
                </a:lnTo>
                <a:lnTo>
                  <a:pt x="504444" y="252602"/>
                </a:lnTo>
                <a:lnTo>
                  <a:pt x="501650" y="215264"/>
                </a:lnTo>
                <a:lnTo>
                  <a:pt x="480948" y="146050"/>
                </a:lnTo>
                <a:lnTo>
                  <a:pt x="442594" y="86867"/>
                </a:lnTo>
                <a:lnTo>
                  <a:pt x="389508" y="40639"/>
                </a:lnTo>
                <a:lnTo>
                  <a:pt x="324992" y="10667"/>
                </a:lnTo>
                <a:lnTo>
                  <a:pt x="252221" y="0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sp>
        <p:nvSpPr>
          <p:cNvPr id="8" name="object 8"/>
          <p:cNvSpPr/>
          <p:nvPr/>
        </p:nvSpPr>
        <p:spPr>
          <a:xfrm>
            <a:off x="939860" y="313969"/>
            <a:ext cx="10311973" cy="1363148"/>
          </a:xfrm>
          <a:custGeom>
            <a:avLst/>
            <a:gdLst/>
            <a:ahLst/>
            <a:cxnLst/>
            <a:rect l="l" t="t" r="r" b="b"/>
            <a:pathLst>
              <a:path w="17043400" h="2252980">
                <a:moveTo>
                  <a:pt x="16069944" y="0"/>
                </a:moveTo>
                <a:lnTo>
                  <a:pt x="0" y="0"/>
                </a:lnTo>
                <a:lnTo>
                  <a:pt x="0" y="1404620"/>
                </a:lnTo>
                <a:lnTo>
                  <a:pt x="1142" y="1446910"/>
                </a:lnTo>
                <a:lnTo>
                  <a:pt x="4698" y="1488821"/>
                </a:lnTo>
                <a:lnTo>
                  <a:pt x="10540" y="1529969"/>
                </a:lnTo>
                <a:lnTo>
                  <a:pt x="18668" y="1570608"/>
                </a:lnTo>
                <a:lnTo>
                  <a:pt x="28828" y="1610486"/>
                </a:lnTo>
                <a:lnTo>
                  <a:pt x="41147" y="1649602"/>
                </a:lnTo>
                <a:lnTo>
                  <a:pt x="55625" y="1688083"/>
                </a:lnTo>
                <a:lnTo>
                  <a:pt x="72009" y="1725549"/>
                </a:lnTo>
                <a:lnTo>
                  <a:pt x="90423" y="1762252"/>
                </a:lnTo>
                <a:lnTo>
                  <a:pt x="110743" y="1798066"/>
                </a:lnTo>
                <a:lnTo>
                  <a:pt x="132841" y="1832863"/>
                </a:lnTo>
                <a:lnTo>
                  <a:pt x="156845" y="1866519"/>
                </a:lnTo>
                <a:lnTo>
                  <a:pt x="182498" y="1899284"/>
                </a:lnTo>
                <a:lnTo>
                  <a:pt x="209803" y="1930780"/>
                </a:lnTo>
                <a:lnTo>
                  <a:pt x="238759" y="1961260"/>
                </a:lnTo>
                <a:lnTo>
                  <a:pt x="269240" y="1990344"/>
                </a:lnTo>
                <a:lnTo>
                  <a:pt x="301243" y="2018283"/>
                </a:lnTo>
                <a:lnTo>
                  <a:pt x="334772" y="2044953"/>
                </a:lnTo>
                <a:lnTo>
                  <a:pt x="369570" y="2070100"/>
                </a:lnTo>
                <a:lnTo>
                  <a:pt x="405765" y="2093976"/>
                </a:lnTo>
                <a:lnTo>
                  <a:pt x="443356" y="2116328"/>
                </a:lnTo>
                <a:lnTo>
                  <a:pt x="482091" y="2137155"/>
                </a:lnTo>
                <a:lnTo>
                  <a:pt x="521970" y="2156459"/>
                </a:lnTo>
                <a:lnTo>
                  <a:pt x="562991" y="2174112"/>
                </a:lnTo>
                <a:lnTo>
                  <a:pt x="605028" y="2190114"/>
                </a:lnTo>
                <a:lnTo>
                  <a:pt x="648208" y="2204466"/>
                </a:lnTo>
                <a:lnTo>
                  <a:pt x="692149" y="2217038"/>
                </a:lnTo>
                <a:lnTo>
                  <a:pt x="737108" y="2227833"/>
                </a:lnTo>
                <a:lnTo>
                  <a:pt x="782954" y="2236724"/>
                </a:lnTo>
                <a:lnTo>
                  <a:pt x="829436" y="2243835"/>
                </a:lnTo>
                <a:lnTo>
                  <a:pt x="876808" y="2248916"/>
                </a:lnTo>
                <a:lnTo>
                  <a:pt x="924686" y="2251963"/>
                </a:lnTo>
                <a:lnTo>
                  <a:pt x="973328" y="2252979"/>
                </a:lnTo>
                <a:lnTo>
                  <a:pt x="17043273" y="2252979"/>
                </a:lnTo>
                <a:lnTo>
                  <a:pt x="17043273" y="848359"/>
                </a:lnTo>
                <a:lnTo>
                  <a:pt x="17042003" y="806069"/>
                </a:lnTo>
                <a:lnTo>
                  <a:pt x="17038447" y="764285"/>
                </a:lnTo>
                <a:lnTo>
                  <a:pt x="17032732" y="723010"/>
                </a:lnTo>
                <a:lnTo>
                  <a:pt x="17024604" y="682371"/>
                </a:lnTo>
                <a:lnTo>
                  <a:pt x="17014317" y="642493"/>
                </a:lnTo>
                <a:lnTo>
                  <a:pt x="17001998" y="603376"/>
                </a:lnTo>
                <a:lnTo>
                  <a:pt x="16987647" y="565023"/>
                </a:lnTo>
                <a:lnTo>
                  <a:pt x="16971137" y="527430"/>
                </a:lnTo>
                <a:lnTo>
                  <a:pt x="16952722" y="490727"/>
                </a:lnTo>
                <a:lnTo>
                  <a:pt x="16932529" y="454913"/>
                </a:lnTo>
                <a:lnTo>
                  <a:pt x="16910304" y="420243"/>
                </a:lnTo>
                <a:lnTo>
                  <a:pt x="16886428" y="386460"/>
                </a:lnTo>
                <a:lnTo>
                  <a:pt x="16860774" y="353695"/>
                </a:lnTo>
                <a:lnTo>
                  <a:pt x="16833469" y="322199"/>
                </a:lnTo>
                <a:lnTo>
                  <a:pt x="16804513" y="291719"/>
                </a:lnTo>
                <a:lnTo>
                  <a:pt x="16774033" y="262635"/>
                </a:lnTo>
                <a:lnTo>
                  <a:pt x="16741902" y="234696"/>
                </a:lnTo>
                <a:lnTo>
                  <a:pt x="16708500" y="208152"/>
                </a:lnTo>
                <a:lnTo>
                  <a:pt x="16673575" y="182879"/>
                </a:lnTo>
                <a:lnTo>
                  <a:pt x="16637381" y="159003"/>
                </a:lnTo>
                <a:lnTo>
                  <a:pt x="16599916" y="136651"/>
                </a:lnTo>
                <a:lnTo>
                  <a:pt x="16561181" y="115824"/>
                </a:lnTo>
                <a:lnTo>
                  <a:pt x="16521302" y="96520"/>
                </a:lnTo>
                <a:lnTo>
                  <a:pt x="16480282" y="78867"/>
                </a:lnTo>
                <a:lnTo>
                  <a:pt x="16438117" y="62864"/>
                </a:lnTo>
                <a:lnTo>
                  <a:pt x="16395065" y="48513"/>
                </a:lnTo>
                <a:lnTo>
                  <a:pt x="16350996" y="35941"/>
                </a:lnTo>
                <a:lnTo>
                  <a:pt x="16306038" y="25146"/>
                </a:lnTo>
                <a:lnTo>
                  <a:pt x="16260317" y="16255"/>
                </a:lnTo>
                <a:lnTo>
                  <a:pt x="16213709" y="9144"/>
                </a:lnTo>
                <a:lnTo>
                  <a:pt x="16166465" y="4063"/>
                </a:lnTo>
                <a:lnTo>
                  <a:pt x="16118459" y="1016"/>
                </a:lnTo>
                <a:lnTo>
                  <a:pt x="16069944" y="0"/>
                </a:lnTo>
                <a:close/>
              </a:path>
            </a:pathLst>
          </a:custGeom>
          <a:solidFill>
            <a:srgbClr val="001642"/>
          </a:solidFill>
        </p:spPr>
        <p:txBody>
          <a:bodyPr wrap="square" lIns="0" tIns="0" rIns="0" bIns="0" rtlCol="0"/>
          <a:lstStyle/>
          <a:p>
            <a:endParaRPr sz="1089"/>
          </a:p>
        </p:txBody>
      </p:sp>
      <p:grpSp>
        <p:nvGrpSpPr>
          <p:cNvPr id="9" name="object 9"/>
          <p:cNvGrpSpPr/>
          <p:nvPr/>
        </p:nvGrpSpPr>
        <p:grpSpPr>
          <a:xfrm>
            <a:off x="6086420" y="2266252"/>
            <a:ext cx="19210" cy="3726372"/>
            <a:chOff x="10036216" y="3745610"/>
            <a:chExt cx="31750" cy="6158865"/>
          </a:xfrm>
        </p:grpSpPr>
        <p:sp>
          <p:nvSpPr>
            <p:cNvPr id="10" name="object 10"/>
            <p:cNvSpPr/>
            <p:nvPr/>
          </p:nvSpPr>
          <p:spPr>
            <a:xfrm>
              <a:off x="10051922" y="3745610"/>
              <a:ext cx="0" cy="6158865"/>
            </a:xfrm>
            <a:custGeom>
              <a:avLst/>
              <a:gdLst/>
              <a:ahLst/>
              <a:cxnLst/>
              <a:rect l="l" t="t" r="r" b="b"/>
              <a:pathLst>
                <a:path h="6158865">
                  <a:moveTo>
                    <a:pt x="0" y="0"/>
                  </a:moveTo>
                  <a:lnTo>
                    <a:pt x="0" y="6158865"/>
                  </a:lnTo>
                </a:path>
              </a:pathLst>
            </a:custGeom>
            <a:ln w="9525">
              <a:solidFill>
                <a:srgbClr val="39A900"/>
              </a:solidFill>
            </a:ln>
          </p:spPr>
          <p:txBody>
            <a:bodyPr wrap="square" lIns="0" tIns="0" rIns="0" bIns="0" rtlCol="0"/>
            <a:lstStyle/>
            <a:p>
              <a:endParaRPr sz="108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51922" y="3745610"/>
              <a:ext cx="0" cy="6158865"/>
            </a:xfrm>
            <a:custGeom>
              <a:avLst/>
              <a:gdLst/>
              <a:ahLst/>
              <a:cxnLst/>
              <a:rect l="l" t="t" r="r" b="b"/>
              <a:pathLst>
                <a:path h="6158865">
                  <a:moveTo>
                    <a:pt x="0" y="0"/>
                  </a:moveTo>
                  <a:lnTo>
                    <a:pt x="0" y="6158865"/>
                  </a:lnTo>
                </a:path>
              </a:pathLst>
            </a:custGeom>
            <a:ln w="31412">
              <a:solidFill>
                <a:srgbClr val="39A900"/>
              </a:solidFill>
            </a:ln>
          </p:spPr>
          <p:txBody>
            <a:bodyPr wrap="square" lIns="0" tIns="0" rIns="0" bIns="0" rtlCol="0"/>
            <a:lstStyle/>
            <a:p>
              <a:endParaRPr sz="108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99934" y="4425388"/>
            <a:ext cx="4831336" cy="887269"/>
          </a:xfrm>
          <a:prstGeom prst="rect">
            <a:avLst/>
          </a:prstGeom>
        </p:spPr>
        <p:txBody>
          <a:bodyPr vert="horz" wrap="square" lIns="0" tIns="4610" rIns="0" bIns="0" rtlCol="0">
            <a:spAutoFit/>
          </a:bodyPr>
          <a:lstStyle/>
          <a:p>
            <a:pPr marL="7684" marR="3073" algn="just">
              <a:lnSpc>
                <a:spcPct val="101000"/>
              </a:lnSpc>
              <a:spcBef>
                <a:spcPts val="36"/>
              </a:spcBef>
            </a:pP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Tendremos</a:t>
            </a:r>
            <a:r>
              <a:rPr sz="1936" spc="433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la</a:t>
            </a:r>
            <a:r>
              <a:rPr sz="1936" spc="430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competencia</a:t>
            </a:r>
            <a:r>
              <a:rPr sz="1936" spc="436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sobre</a:t>
            </a:r>
            <a:r>
              <a:rPr sz="1936" spc="433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la</a:t>
            </a:r>
            <a:r>
              <a:rPr sz="1936" spc="430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57" dirty="0">
                <a:solidFill>
                  <a:srgbClr val="001642"/>
                </a:solidFill>
                <a:latin typeface="Microsoft Sans Serif"/>
                <a:cs typeface="Microsoft Sans Serif"/>
              </a:rPr>
              <a:t>etapa </a:t>
            </a:r>
            <a:r>
              <a:rPr sz="1936" spc="-12" dirty="0">
                <a:solidFill>
                  <a:srgbClr val="001642"/>
                </a:solidFill>
                <a:latin typeface="Microsoft Sans Serif"/>
                <a:cs typeface="Microsoft Sans Serif"/>
              </a:rPr>
              <a:t>lectiva,</a:t>
            </a:r>
            <a:r>
              <a:rPr sz="1936" spc="97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la</a:t>
            </a:r>
            <a:r>
              <a:rPr sz="1936" spc="97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cuota</a:t>
            </a:r>
            <a:r>
              <a:rPr sz="1936" spc="97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de</a:t>
            </a:r>
            <a:r>
              <a:rPr sz="1936" spc="97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36" dirty="0">
                <a:solidFill>
                  <a:srgbClr val="001642"/>
                </a:solidFill>
                <a:latin typeface="Microsoft Sans Serif"/>
                <a:cs typeface="Microsoft Sans Serif"/>
              </a:rPr>
              <a:t>aprendizaje</a:t>
            </a:r>
            <a:r>
              <a:rPr sz="1936" spc="97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36" dirty="0">
                <a:solidFill>
                  <a:srgbClr val="001642"/>
                </a:solidFill>
                <a:latin typeface="Microsoft Sans Serif"/>
                <a:cs typeface="Microsoft Sans Serif"/>
              </a:rPr>
              <a:t>obligatoria</a:t>
            </a:r>
            <a:r>
              <a:rPr sz="1936" spc="100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15" dirty="0">
                <a:solidFill>
                  <a:srgbClr val="001642"/>
                </a:solidFill>
                <a:latin typeface="Microsoft Sans Serif"/>
                <a:cs typeface="Microsoft Sans Serif"/>
              </a:rPr>
              <a:t>(o </a:t>
            </a:r>
            <a:r>
              <a:rPr sz="1936" spc="-88" dirty="0">
                <a:solidFill>
                  <a:srgbClr val="001642"/>
                </a:solidFill>
                <a:latin typeface="Microsoft Sans Serif"/>
                <a:cs typeface="Microsoft Sans Serif"/>
              </a:rPr>
              <a:t>regulada)</a:t>
            </a:r>
            <a:r>
              <a:rPr sz="1936" spc="-169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15" dirty="0">
                <a:solidFill>
                  <a:srgbClr val="001642"/>
                </a:solidFill>
                <a:latin typeface="Microsoft Sans Serif"/>
                <a:cs typeface="Microsoft Sans Serif"/>
              </a:rPr>
              <a:t>y</a:t>
            </a:r>
            <a:r>
              <a:rPr sz="1936" spc="-169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45" dirty="0">
                <a:solidFill>
                  <a:srgbClr val="001642"/>
                </a:solidFill>
                <a:latin typeface="Microsoft Sans Serif"/>
                <a:cs typeface="Microsoft Sans Serif"/>
              </a:rPr>
              <a:t>su</a:t>
            </a:r>
            <a:r>
              <a:rPr sz="1936" spc="-172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42" dirty="0">
                <a:solidFill>
                  <a:srgbClr val="001642"/>
                </a:solidFill>
                <a:latin typeface="Microsoft Sans Serif"/>
                <a:cs typeface="Microsoft Sans Serif"/>
              </a:rPr>
              <a:t>monetización.</a:t>
            </a:r>
            <a:endParaRPr sz="1936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5317" y="4426003"/>
            <a:ext cx="4923160" cy="1488972"/>
          </a:xfrm>
          <a:prstGeom prst="rect">
            <a:avLst/>
          </a:prstGeom>
        </p:spPr>
        <p:txBody>
          <a:bodyPr vert="horz" wrap="square" lIns="0" tIns="4610" rIns="0" bIns="0" rtlCol="0">
            <a:spAutoFit/>
          </a:bodyPr>
          <a:lstStyle/>
          <a:p>
            <a:pPr marL="7684" marR="3073" algn="just">
              <a:lnSpc>
                <a:spcPct val="101000"/>
              </a:lnSpc>
              <a:spcBef>
                <a:spcPts val="36"/>
              </a:spcBef>
            </a:pP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Se</a:t>
            </a:r>
            <a:r>
              <a:rPr sz="1936" spc="308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6" dirty="0">
                <a:solidFill>
                  <a:srgbClr val="001642"/>
                </a:solidFill>
                <a:latin typeface="Microsoft Sans Serif"/>
                <a:cs typeface="Microsoft Sans Serif"/>
              </a:rPr>
              <a:t>encargará</a:t>
            </a:r>
            <a:r>
              <a:rPr sz="1936" spc="308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de</a:t>
            </a:r>
            <a:r>
              <a:rPr sz="1936" spc="312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todo</a:t>
            </a:r>
            <a:r>
              <a:rPr sz="1936" spc="308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lo</a:t>
            </a:r>
            <a:r>
              <a:rPr sz="1936" spc="308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21" dirty="0">
                <a:solidFill>
                  <a:srgbClr val="001642"/>
                </a:solidFill>
                <a:latin typeface="Microsoft Sans Serif"/>
                <a:cs typeface="Microsoft Sans Serif"/>
              </a:rPr>
              <a:t>relacionado</a:t>
            </a:r>
            <a:r>
              <a:rPr sz="1936" spc="315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con</a:t>
            </a:r>
            <a:r>
              <a:rPr sz="1936" spc="306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15" dirty="0">
                <a:solidFill>
                  <a:srgbClr val="001642"/>
                </a:solidFill>
                <a:latin typeface="Microsoft Sans Serif"/>
                <a:cs typeface="Microsoft Sans Serif"/>
              </a:rPr>
              <a:t>la </a:t>
            </a:r>
            <a:r>
              <a:rPr sz="1936" spc="-6" dirty="0">
                <a:solidFill>
                  <a:srgbClr val="001642"/>
                </a:solidFill>
                <a:latin typeface="Microsoft Sans Serif"/>
                <a:cs typeface="Microsoft Sans Serif"/>
              </a:rPr>
              <a:t>ejecución,</a:t>
            </a:r>
            <a:r>
              <a:rPr sz="1936" spc="121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12" dirty="0">
                <a:solidFill>
                  <a:srgbClr val="001642"/>
                </a:solidFill>
                <a:latin typeface="Microsoft Sans Serif"/>
                <a:cs typeface="Microsoft Sans Serif"/>
              </a:rPr>
              <a:t>inspección,</a:t>
            </a:r>
            <a:r>
              <a:rPr sz="1936" spc="123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6" dirty="0">
                <a:solidFill>
                  <a:srgbClr val="001642"/>
                </a:solidFill>
                <a:latin typeface="Microsoft Sans Serif"/>
                <a:cs typeface="Microsoft Sans Serif"/>
              </a:rPr>
              <a:t>vigilancia</a:t>
            </a:r>
            <a:r>
              <a:rPr sz="1936" spc="121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y</a:t>
            </a:r>
            <a:r>
              <a:rPr sz="1936" spc="123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control</a:t>
            </a:r>
            <a:r>
              <a:rPr sz="1936" spc="127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24" dirty="0">
                <a:solidFill>
                  <a:srgbClr val="001642"/>
                </a:solidFill>
                <a:latin typeface="Microsoft Sans Serif"/>
                <a:cs typeface="Microsoft Sans Serif"/>
              </a:rPr>
              <a:t>del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contrato</a:t>
            </a:r>
            <a:r>
              <a:rPr sz="1936" spc="239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de</a:t>
            </a:r>
            <a:r>
              <a:rPr sz="1936" spc="242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15" dirty="0">
                <a:solidFill>
                  <a:srgbClr val="001642"/>
                </a:solidFill>
                <a:latin typeface="Microsoft Sans Serif"/>
                <a:cs typeface="Microsoft Sans Serif"/>
              </a:rPr>
              <a:t>aprendizaje</a:t>
            </a:r>
            <a:r>
              <a:rPr sz="1936" spc="242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laboral</a:t>
            </a:r>
            <a:r>
              <a:rPr sz="1936" spc="245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especial</a:t>
            </a:r>
            <a:r>
              <a:rPr sz="1936" spc="247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y</a:t>
            </a:r>
            <a:r>
              <a:rPr sz="1936" spc="242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30" dirty="0">
                <a:solidFill>
                  <a:srgbClr val="001642"/>
                </a:solidFill>
                <a:latin typeface="Microsoft Sans Serif"/>
                <a:cs typeface="Microsoft Sans Serif"/>
              </a:rPr>
              <a:t>a </a:t>
            </a:r>
            <a:r>
              <a:rPr sz="1936" spc="-12" dirty="0">
                <a:solidFill>
                  <a:srgbClr val="001642"/>
                </a:solidFill>
                <a:latin typeface="Microsoft Sans Serif"/>
                <a:cs typeface="Microsoft Sans Serif"/>
              </a:rPr>
              <a:t>término</a:t>
            </a:r>
            <a:r>
              <a:rPr sz="1936" spc="6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fijo</a:t>
            </a:r>
            <a:r>
              <a:rPr sz="1936" spc="6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24" dirty="0">
                <a:solidFill>
                  <a:srgbClr val="001642"/>
                </a:solidFill>
                <a:latin typeface="Microsoft Sans Serif"/>
                <a:cs typeface="Microsoft Sans Serif"/>
              </a:rPr>
              <a:t>conforme</a:t>
            </a:r>
            <a:r>
              <a:rPr sz="1936" spc="12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al</a:t>
            </a:r>
            <a:r>
              <a:rPr sz="1936" spc="9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dirty="0">
                <a:solidFill>
                  <a:srgbClr val="001642"/>
                </a:solidFill>
                <a:latin typeface="Microsoft Sans Serif"/>
                <a:cs typeface="Microsoft Sans Serif"/>
              </a:rPr>
              <a:t>Código</a:t>
            </a:r>
            <a:r>
              <a:rPr sz="1936" spc="9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45" dirty="0">
                <a:solidFill>
                  <a:srgbClr val="001642"/>
                </a:solidFill>
                <a:latin typeface="Microsoft Sans Serif"/>
                <a:cs typeface="Microsoft Sans Serif"/>
              </a:rPr>
              <a:t>Sustantivo</a:t>
            </a:r>
            <a:r>
              <a:rPr sz="1936" spc="9" dirty="0">
                <a:solidFill>
                  <a:srgbClr val="001642"/>
                </a:solidFill>
                <a:latin typeface="Microsoft Sans Serif"/>
                <a:cs typeface="Microsoft Sans Serif"/>
              </a:rPr>
              <a:t> </a:t>
            </a:r>
            <a:r>
              <a:rPr sz="1936" spc="-21" dirty="0">
                <a:solidFill>
                  <a:srgbClr val="001642"/>
                </a:solidFill>
                <a:latin typeface="Microsoft Sans Serif"/>
                <a:cs typeface="Microsoft Sans Serif"/>
              </a:rPr>
              <a:t>del </a:t>
            </a:r>
            <a:r>
              <a:rPr sz="1936" spc="-12" dirty="0">
                <a:solidFill>
                  <a:srgbClr val="001642"/>
                </a:solidFill>
                <a:latin typeface="Microsoft Sans Serif"/>
                <a:cs typeface="Microsoft Sans Serif"/>
              </a:rPr>
              <a:t>Trabajo.</a:t>
            </a:r>
            <a:endParaRPr sz="1936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2397" y="2151058"/>
            <a:ext cx="1605146" cy="143446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297" y="78824"/>
            <a:ext cx="10730600" cy="1256492"/>
          </a:xfrm>
          <a:prstGeom prst="rect">
            <a:avLst/>
          </a:prstGeom>
        </p:spPr>
        <p:txBody>
          <a:bodyPr vert="horz" wrap="square" lIns="0" tIns="511296" rIns="0" bIns="0" rtlCol="0" anchor="ctr">
            <a:spAutoFit/>
          </a:bodyPr>
          <a:lstStyle/>
          <a:p>
            <a:pPr marL="2101821" marR="3073" indent="-478298">
              <a:lnSpc>
                <a:spcPct val="101000"/>
              </a:lnSpc>
              <a:spcBef>
                <a:spcPts val="30"/>
              </a:spcBef>
            </a:pPr>
            <a:r>
              <a:rPr sz="2420" spc="-69" dirty="0">
                <a:solidFill>
                  <a:srgbClr val="FFFFFF"/>
                </a:solidFill>
                <a:latin typeface="Calibri"/>
                <a:cs typeface="Calibri"/>
              </a:rPr>
              <a:t>¿De</a:t>
            </a:r>
            <a:r>
              <a:rPr sz="242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67" dirty="0">
                <a:solidFill>
                  <a:srgbClr val="FFFFFF"/>
                </a:solidFill>
                <a:latin typeface="Calibri"/>
                <a:cs typeface="Calibri"/>
              </a:rPr>
              <a:t>qué</a:t>
            </a:r>
            <a:r>
              <a:rPr sz="242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82" dirty="0">
                <a:solidFill>
                  <a:srgbClr val="FFFFFF"/>
                </a:solidFill>
                <a:latin typeface="Calibri"/>
                <a:cs typeface="Calibri"/>
              </a:rPr>
              <a:t>temas</a:t>
            </a:r>
            <a:r>
              <a:rPr sz="2420" spc="-1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4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42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82" dirty="0">
                <a:solidFill>
                  <a:srgbClr val="FFFFFF"/>
                </a:solidFill>
                <a:latin typeface="Calibri"/>
                <a:cs typeface="Calibri"/>
              </a:rPr>
              <a:t>ocupa</a:t>
            </a:r>
            <a:r>
              <a:rPr sz="2420" spc="-1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51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2420" spc="-1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91" dirty="0">
                <a:solidFill>
                  <a:srgbClr val="FFFFFF"/>
                </a:solidFill>
                <a:latin typeface="Calibri"/>
                <a:cs typeface="Calibri"/>
              </a:rPr>
              <a:t>Ministerio</a:t>
            </a:r>
            <a:r>
              <a:rPr sz="2420" spc="-18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67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2420" spc="-1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88" dirty="0">
                <a:solidFill>
                  <a:srgbClr val="FFFFFF"/>
                </a:solidFill>
                <a:latin typeface="Calibri"/>
                <a:cs typeface="Calibri"/>
              </a:rPr>
              <a:t>Trabajo</a:t>
            </a:r>
            <a:r>
              <a:rPr sz="2420" spc="-17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20" spc="-1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5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2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67" dirty="0">
                <a:solidFill>
                  <a:srgbClr val="FFFFFF"/>
                </a:solidFill>
                <a:latin typeface="Calibri"/>
                <a:cs typeface="Calibri"/>
              </a:rPr>
              <a:t>qué</a:t>
            </a:r>
            <a:r>
              <a:rPr sz="242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82" dirty="0">
                <a:solidFill>
                  <a:srgbClr val="FFFFFF"/>
                </a:solidFill>
                <a:latin typeface="Calibri"/>
                <a:cs typeface="Calibri"/>
              </a:rPr>
              <a:t>temas</a:t>
            </a:r>
            <a:r>
              <a:rPr sz="2420" spc="-1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51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2420" spc="-1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12" dirty="0">
                <a:solidFill>
                  <a:srgbClr val="FFFFFF"/>
                </a:solidFill>
                <a:latin typeface="Calibri"/>
                <a:cs typeface="Calibri"/>
              </a:rPr>
              <a:t>SENA </a:t>
            </a:r>
            <a:r>
              <a:rPr sz="2420" spc="-51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2420" spc="-17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88" dirty="0">
                <a:solidFill>
                  <a:srgbClr val="FFFFFF"/>
                </a:solidFill>
                <a:latin typeface="Calibri"/>
                <a:cs typeface="Calibri"/>
              </a:rPr>
              <a:t>relación</a:t>
            </a:r>
            <a:r>
              <a:rPr sz="2420" spc="-18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69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2420" spc="-17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4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2420" spc="-17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82" dirty="0">
                <a:solidFill>
                  <a:srgbClr val="FFFFFF"/>
                </a:solidFill>
                <a:latin typeface="Calibri"/>
                <a:cs typeface="Calibri"/>
              </a:rPr>
              <a:t>nueva</a:t>
            </a:r>
            <a:r>
              <a:rPr sz="2420" spc="-1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85" dirty="0">
                <a:solidFill>
                  <a:srgbClr val="FFFFFF"/>
                </a:solidFill>
                <a:latin typeface="Calibri"/>
                <a:cs typeface="Calibri"/>
              </a:rPr>
              <a:t>realidad</a:t>
            </a:r>
            <a:r>
              <a:rPr sz="2420" spc="-18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67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2420" spc="-17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91" dirty="0">
                <a:solidFill>
                  <a:srgbClr val="FFFFFF"/>
                </a:solidFill>
                <a:latin typeface="Calibri"/>
                <a:cs typeface="Calibri"/>
              </a:rPr>
              <a:t>contrato</a:t>
            </a:r>
            <a:r>
              <a:rPr sz="242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85" dirty="0">
                <a:solidFill>
                  <a:srgbClr val="FFFFFF"/>
                </a:solidFill>
                <a:latin typeface="Calibri"/>
                <a:cs typeface="Calibri"/>
              </a:rPr>
              <a:t>laboral</a:t>
            </a:r>
            <a:r>
              <a:rPr sz="2420" spc="-18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5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20" spc="-1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0" spc="-67" dirty="0">
                <a:solidFill>
                  <a:srgbClr val="FFFFFF"/>
                </a:solidFill>
                <a:latin typeface="Calibri"/>
                <a:cs typeface="Calibri"/>
              </a:rPr>
              <a:t>aprendizaje?</a:t>
            </a:r>
            <a:endParaRPr sz="242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69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9CAE6842-9C7E-A369-1CB8-E3E237DB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1;p33">
            <a:extLst>
              <a:ext uri="{FF2B5EF4-FFF2-40B4-BE49-F238E27FC236}">
                <a16:creationId xmlns:a16="http://schemas.microsoft.com/office/drawing/2014/main" id="{193E284D-06A9-DE90-EBCD-B8147C030D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8" y="236408"/>
            <a:ext cx="114574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ES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Causales de suspensión del contrato a término fijo</a:t>
            </a:r>
            <a:br>
              <a:rPr lang="es-ES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1436D9-54D0-9B90-FA25-BA122E0BF38A}"/>
              </a:ext>
            </a:extLst>
          </p:cNvPr>
          <p:cNvSpPr txBox="1"/>
          <p:nvPr/>
        </p:nvSpPr>
        <p:spPr>
          <a:xfrm>
            <a:off x="462618" y="1762083"/>
            <a:ext cx="4825258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buAutoNum type="alphaLcParenR"/>
            </a:pPr>
            <a:r>
              <a:rPr lang="es-ES" b="1" dirty="0">
                <a:latin typeface="Work Sans Light Roman" pitchFamily="2" charset="77"/>
              </a:rPr>
              <a:t>Fuerza mayor o caso fortuito:</a:t>
            </a:r>
          </a:p>
          <a:p>
            <a:pPr algn="just"/>
            <a:r>
              <a:rPr lang="es-ES" dirty="0">
                <a:latin typeface="Work Sans Light Roman" pitchFamily="2" charset="77"/>
              </a:rPr>
              <a:t>Son hechos imprevisibles o inevitables que impiden la ejecución de la obligación laboral (por ejemplo, desastres naturales, emergencias sanitarias). Estas situaciones configuran una causa de fuerza mayor que suspende temporalmente la relación.</a:t>
            </a:r>
          </a:p>
          <a:p>
            <a:pPr algn="just"/>
            <a:endParaRPr lang="es-ES" b="1" dirty="0">
              <a:latin typeface="Work Sans Light Roman" pitchFamily="2" charset="77"/>
            </a:endParaRPr>
          </a:p>
          <a:p>
            <a:pPr algn="just"/>
            <a:r>
              <a:rPr lang="es-ES" b="1" dirty="0">
                <a:latin typeface="Work Sans Light Roman" pitchFamily="2" charset="77"/>
              </a:rPr>
              <a:t>b) Muerte o inhabilitación del empleador:</a:t>
            </a:r>
          </a:p>
          <a:p>
            <a:pPr algn="just"/>
            <a:r>
              <a:rPr lang="es-ES" dirty="0">
                <a:latin typeface="Work Sans Light Roman" pitchFamily="2" charset="77"/>
              </a:rPr>
              <a:t>Cuando el empleador es persona natural y fallece o queda incapacitado. En ese caso, el contrato puede suspenderse mientras se determina la continuidad de la actividad o la reorganización.</a:t>
            </a:r>
          </a:p>
          <a:p>
            <a:pPr algn="just"/>
            <a:endParaRPr lang="es-ES" sz="1600" b="1" dirty="0">
              <a:latin typeface="Work Sans Light Roman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517AF64-BCF0-3A03-547E-1AA20253E46F}"/>
              </a:ext>
            </a:extLst>
          </p:cNvPr>
          <p:cNvSpPr txBox="1"/>
          <p:nvPr/>
        </p:nvSpPr>
        <p:spPr>
          <a:xfrm>
            <a:off x="6096000" y="1762083"/>
            <a:ext cx="5394462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s-ES" b="1" dirty="0">
                <a:latin typeface="Work Sans Light Roman" pitchFamily="2" charset="77"/>
              </a:rPr>
              <a:t>c) Suspensión disciplinaria</a:t>
            </a:r>
          </a:p>
          <a:p>
            <a:pPr algn="just"/>
            <a:r>
              <a:rPr lang="es-ES" dirty="0">
                <a:latin typeface="Work Sans Light Roman" pitchFamily="2" charset="77"/>
              </a:rPr>
              <a:t>Cuando el trabajador debe afrontar una sanción disciplinaria impuesta por el empleador. Durante ese período, la relación laboral queda suspendida.</a:t>
            </a:r>
            <a:endParaRPr lang="es-ES" b="1" dirty="0">
              <a:solidFill>
                <a:schemeClr val="accent5">
                  <a:lumMod val="85000"/>
                  <a:lumOff val="15000"/>
                </a:schemeClr>
              </a:solidFill>
              <a:latin typeface="Work Sans Light Roman" pitchFamily="2" charset="77"/>
            </a:endParaRPr>
          </a:p>
          <a:p>
            <a:pPr algn="just"/>
            <a:endParaRPr lang="es-ES" b="1" dirty="0">
              <a:solidFill>
                <a:schemeClr val="accent5">
                  <a:lumMod val="85000"/>
                  <a:lumOff val="15000"/>
                </a:schemeClr>
              </a:solidFill>
              <a:latin typeface="Work Sans Light Roman" pitchFamily="2" charset="77"/>
            </a:endParaRPr>
          </a:p>
          <a:p>
            <a:pPr algn="just"/>
            <a:r>
              <a:rPr lang="es-ES" b="1" dirty="0">
                <a:latin typeface="Work Sans Light Roman" pitchFamily="2" charset="77"/>
              </a:rPr>
              <a:t>d) Licencia o permiso:</a:t>
            </a:r>
          </a:p>
          <a:p>
            <a:pPr algn="just"/>
            <a:r>
              <a:rPr lang="es-ES" dirty="0">
                <a:latin typeface="Work Sans Light Roman" pitchFamily="2" charset="77"/>
              </a:rPr>
              <a:t>El empleador puede conceder al trabajador una autorización para ausentarse temporalmente.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Work Sans Light Roman" pitchFamily="2" charset="77"/>
              </a:rPr>
              <a:t>Licencias remuneradas: permisos con goce de salario que la ley reconoce (nacimiento de un hijo, matrimonio, calamidad doméstica, cita médica con certificado, ejercicio del sufragio, funciones sindicales, luto).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Work Sans Light Roman" pitchFamily="2" charset="77"/>
              </a:rPr>
              <a:t>Licencias no remuneradas: ausencias sin salario, solicitadas por el trabajador por motivos personales, comisiones sindicales, entre otras. Durante ellas, el contrato de trabajo queda suspendido.</a:t>
            </a:r>
            <a:endParaRPr lang="es-CO" sz="1600" dirty="0">
              <a:latin typeface="Work Sans Light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890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CE773790-6590-ED55-ADCD-30FBE5C8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1;p33">
            <a:extLst>
              <a:ext uri="{FF2B5EF4-FFF2-40B4-BE49-F238E27FC236}">
                <a16:creationId xmlns:a16="http://schemas.microsoft.com/office/drawing/2014/main" id="{81C89CB4-D9ED-CB9C-45A9-7F80019EC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8" y="236408"/>
            <a:ext cx="114574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ES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Causales de suspensión del contrato a término fijo</a:t>
            </a:r>
            <a:br>
              <a:rPr lang="es-ES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DBFBDF1-643B-FAA5-2F30-36B7C943CFEE}"/>
              </a:ext>
            </a:extLst>
          </p:cNvPr>
          <p:cNvSpPr txBox="1"/>
          <p:nvPr/>
        </p:nvSpPr>
        <p:spPr>
          <a:xfrm>
            <a:off x="512446" y="2216105"/>
            <a:ext cx="4825258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s-ES" sz="2000" b="1" dirty="0">
                <a:latin typeface="Work Sans Light Roman" pitchFamily="2" charset="77"/>
              </a:rPr>
              <a:t>e) Detención preventiva del trabajador:</a:t>
            </a:r>
          </a:p>
          <a:p>
            <a:pPr algn="just"/>
            <a:r>
              <a:rPr lang="es-ES" sz="2000" dirty="0">
                <a:latin typeface="Work Sans Light Roman" pitchFamily="2" charset="77"/>
              </a:rPr>
              <a:t>Cuando un trabajador se encuentra privado de libertad de forma preventiva (provisional), la relación laboral se suspende</a:t>
            </a:r>
          </a:p>
          <a:p>
            <a:pPr algn="just"/>
            <a:endParaRPr lang="es-ES" sz="2000" dirty="0">
              <a:latin typeface="Work Sans Light Roman" pitchFamily="2" charset="77"/>
            </a:endParaRPr>
          </a:p>
          <a:p>
            <a:pPr algn="just"/>
            <a:r>
              <a:rPr lang="es-ES" sz="2000" b="1" dirty="0">
                <a:latin typeface="Work Sans Light Roman" pitchFamily="2" charset="77"/>
              </a:rPr>
              <a:t>f) Servicio militar obligatorio:</a:t>
            </a:r>
          </a:p>
          <a:p>
            <a:pPr algn="just"/>
            <a:r>
              <a:rPr lang="es-ES" sz="2000" dirty="0">
                <a:latin typeface="Work Sans Light Roman" pitchFamily="2" charset="77"/>
              </a:rPr>
              <a:t>Si el trabajador es llamado al servicio militar obligatorio, esa causa suspende el contrato mientras dure el llamado</a:t>
            </a:r>
            <a:r>
              <a:rPr lang="es-ES" sz="2000" b="1" dirty="0">
                <a:latin typeface="Work Sans Light Roman" pitchFamily="2" charset="77"/>
              </a:rPr>
              <a:t>.</a:t>
            </a:r>
          </a:p>
          <a:p>
            <a:pPr algn="just"/>
            <a:endParaRPr lang="es-ES" b="1" dirty="0">
              <a:latin typeface="Work Sans Light Roman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2D39DE-589F-FDE4-4ADA-E8036E24CC14}"/>
              </a:ext>
            </a:extLst>
          </p:cNvPr>
          <p:cNvSpPr txBox="1"/>
          <p:nvPr/>
        </p:nvSpPr>
        <p:spPr>
          <a:xfrm>
            <a:off x="6095999" y="2216105"/>
            <a:ext cx="5394462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s-ES" sz="2000" b="1" dirty="0">
                <a:latin typeface="Work Sans Light Roman" pitchFamily="2" charset="77"/>
              </a:rPr>
              <a:t>g) Huelga legal:</a:t>
            </a:r>
          </a:p>
          <a:p>
            <a:pPr algn="just"/>
            <a:r>
              <a:rPr lang="es-ES" sz="2000" dirty="0">
                <a:latin typeface="Work Sans Light Roman" pitchFamily="2" charset="77"/>
              </a:rPr>
              <a:t>La paralización colectiva del trabajo, declarada legalmente, implica la suspensión del contrato durante el período de la huelga autorizada.</a:t>
            </a:r>
            <a:endParaRPr lang="es-CO" sz="2000" dirty="0">
              <a:latin typeface="Work Sans Light Roman" pitchFamily="2" charset="77"/>
            </a:endParaRPr>
          </a:p>
          <a:p>
            <a:pPr algn="just"/>
            <a:endParaRPr lang="es-ES" sz="2000" b="1" dirty="0">
              <a:latin typeface="Work Sans Light Roman" pitchFamily="2" charset="77"/>
            </a:endParaRPr>
          </a:p>
          <a:p>
            <a:pPr algn="just"/>
            <a:r>
              <a:rPr lang="es-ES" sz="2000" b="1" dirty="0">
                <a:latin typeface="Work Sans Light Roman" pitchFamily="2" charset="77"/>
              </a:rPr>
              <a:t>H) Suspensión temporal de actividades de la empresa:</a:t>
            </a:r>
          </a:p>
          <a:p>
            <a:pPr algn="just"/>
            <a:r>
              <a:rPr lang="es-ES" sz="2000" dirty="0">
                <a:latin typeface="Work Sans Light Roman" pitchFamily="2" charset="77"/>
              </a:rPr>
              <a:t>Cuando la empresa, establecimiento o negocio debe cesar sus actividades temporalmente por razones económicas, técnicas o de fuerza mayor, con autorización del Ministerio de Trabajo, por un término máximo (por ejemplo, hasta 120 días). Durante ese lapso, los contratos también pueden suspenderse.</a:t>
            </a:r>
            <a:endParaRPr lang="es-CO" sz="2000" dirty="0">
              <a:latin typeface="Work Sans Light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1604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A71EAE01-CE6F-9863-9443-7DB251D1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1;p33">
            <a:extLst>
              <a:ext uri="{FF2B5EF4-FFF2-40B4-BE49-F238E27FC236}">
                <a16:creationId xmlns:a16="http://schemas.microsoft.com/office/drawing/2014/main" id="{1D0F52EF-B5DD-4B30-0B6E-9529520F05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8" y="236408"/>
            <a:ext cx="114574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ES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Licencias: remuneradas y no remuneradas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0FE1B92-1381-96E7-A411-C4BCB6BCBB68}"/>
              </a:ext>
            </a:extLst>
          </p:cNvPr>
          <p:cNvSpPr txBox="1"/>
          <p:nvPr/>
        </p:nvSpPr>
        <p:spPr>
          <a:xfrm>
            <a:off x="701538" y="1968277"/>
            <a:ext cx="4825258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s-ES" sz="1600" b="1" dirty="0">
                <a:latin typeface="Work Sans Light Roman" pitchFamily="2" charset="77"/>
              </a:rPr>
              <a:t>LICENCIAS REMUNERADAS:</a:t>
            </a:r>
          </a:p>
          <a:p>
            <a:pPr algn="just"/>
            <a:endParaRPr lang="es-ES" sz="1600" dirty="0">
              <a:latin typeface="Work Sans Light Roman" pitchFamily="2" charset="77"/>
            </a:endParaRPr>
          </a:p>
          <a:p>
            <a:pPr algn="just"/>
            <a:r>
              <a:rPr lang="es-ES" sz="1600" dirty="0">
                <a:latin typeface="Work Sans Light Roman" pitchFamily="2" charset="77"/>
              </a:rPr>
              <a:t>Estas licencias son derechos del trabajador y no implican una suspensión “completa” de las obligaciones, pues el empleador asume el pago durante el tiempo autorizado. Ejemplos: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>
                <a:latin typeface="Work Sans Light Roman" pitchFamily="2" charset="77"/>
              </a:rPr>
              <a:t>Nacimiento de hijo (paternidad)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>
                <a:latin typeface="Work Sans Light Roman" pitchFamily="2" charset="77"/>
              </a:rPr>
              <a:t>Licencia de maternidad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>
                <a:latin typeface="Work Sans Light Roman" pitchFamily="2" charset="77"/>
              </a:rPr>
              <a:t>Matrimonio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>
                <a:latin typeface="Work Sans Light Roman" pitchFamily="2" charset="77"/>
              </a:rPr>
              <a:t>Calamidad doméstica grave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>
                <a:latin typeface="Work Sans Light Roman" pitchFamily="2" charset="77"/>
              </a:rPr>
              <a:t>Permisos para citas médicas (con certificación)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>
                <a:latin typeface="Work Sans Light Roman" pitchFamily="2" charset="77"/>
              </a:rPr>
              <a:t>Ejercicio del sufragio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>
                <a:latin typeface="Work Sans Light Roman" pitchFamily="2" charset="77"/>
              </a:rPr>
              <a:t>Funciones sindicales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>
                <a:latin typeface="Work Sans Light Roman" pitchFamily="2" charset="77"/>
              </a:rPr>
              <a:t>Luto por familiar cercano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>
                <a:latin typeface="Work Sans Light Roman" pitchFamily="2" charset="77"/>
              </a:rPr>
              <a:t>Permiso para asistir al entierro de compañeros de trabajo</a:t>
            </a:r>
            <a:endParaRPr lang="es-CO" sz="1600" dirty="0">
              <a:latin typeface="Work Sans Light Roman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23523E-D73E-AD4F-CF7A-208F43134144}"/>
              </a:ext>
            </a:extLst>
          </p:cNvPr>
          <p:cNvSpPr txBox="1"/>
          <p:nvPr/>
        </p:nvSpPr>
        <p:spPr>
          <a:xfrm>
            <a:off x="6155821" y="1968277"/>
            <a:ext cx="5394462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s-ES" sz="1600" b="1" dirty="0">
                <a:latin typeface="Work Sans Light Roman" pitchFamily="2" charset="77"/>
              </a:rPr>
              <a:t>LICENCIAS NO REMUNERADAS:</a:t>
            </a:r>
          </a:p>
          <a:p>
            <a:pPr algn="just"/>
            <a:endParaRPr lang="es-ES" sz="1600" b="1" dirty="0">
              <a:latin typeface="Work Sans Light Roman" pitchFamily="2" charset="77"/>
            </a:endParaRPr>
          </a:p>
          <a:p>
            <a:pPr algn="just"/>
            <a:r>
              <a:rPr lang="es-ES" sz="1600" dirty="0">
                <a:latin typeface="Work Sans Light Roman" pitchFamily="2" charset="77"/>
              </a:rPr>
              <a:t>En estos casos, el trabajador no percibe salario durante el permiso solicitado. El contrato laboral queda suspendido, y aunque no hay remuneración, pueden mantenerse algunas obligaciones mínimas como cotización a salud y pensión, si la normativa o contrato así lo exige.</a:t>
            </a:r>
            <a:endParaRPr lang="es-CO" sz="1600" dirty="0">
              <a:latin typeface="Work Sans Light Roman" pitchFamily="2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05E2E9-5DC7-E4C6-F28C-4AB7C14D5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514" y="5236425"/>
            <a:ext cx="30765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01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CC6DC153-3FEE-AC16-EE4E-6C6C6599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1;p33">
            <a:extLst>
              <a:ext uri="{FF2B5EF4-FFF2-40B4-BE49-F238E27FC236}">
                <a16:creationId xmlns:a16="http://schemas.microsoft.com/office/drawing/2014/main" id="{11178F67-BCBA-D7D2-6DBC-0704A8D4D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8" y="236408"/>
            <a:ext cx="114574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ES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Efectos de la suspensión del contrato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BE5E098-C4BF-E6CD-244D-1428A5A3D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453679"/>
              </p:ext>
            </p:extLst>
          </p:nvPr>
        </p:nvGraphicFramePr>
        <p:xfrm>
          <a:off x="701537" y="1968277"/>
          <a:ext cx="10014889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0852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A96D865C-8D4A-1B91-748A-29C2D69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1;p33">
            <a:extLst>
              <a:ext uri="{FF2B5EF4-FFF2-40B4-BE49-F238E27FC236}">
                <a16:creationId xmlns:a16="http://schemas.microsoft.com/office/drawing/2014/main" id="{39D9DB81-40F4-94B9-743F-EDC554F5B5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8" y="236408"/>
            <a:ext cx="114574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ES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Segundo Contrato Laboral Especial a Termino Fijo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427078" y="1561971"/>
            <a:ext cx="94646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aprendiz SENA podrá tener un segundo Contrato de Aprendizaje siempre y cuando cumpla con los siguientes requisitos: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marR="0" lvl="0" indent="-457189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Haberse </a:t>
            </a: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Certificado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el Programa de formación para el cual accedió a un Contrato de Aprendizaje como Alternativa de Etapa Productiva por primera vez.</a:t>
            </a:r>
          </a:p>
          <a:p>
            <a:pPr marL="457189" marR="0" lvl="0" indent="-457189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el Programa de formación que actualmente adelanta sea de un </a:t>
            </a: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superior 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que realizó cuando tuvo el anterior Contrato de Aprendizaje. </a:t>
            </a:r>
          </a:p>
          <a:p>
            <a:pPr marL="457189" marR="0" lvl="0" indent="-457189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los dos (2) programas de formación, es decir, tanto el que realizó como el que actualmente adelanta, pertenezcan a la misma </a:t>
            </a: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Línea Tecnológica y/o Red de Conocimiento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Es decir que los programas estén relacionados.</a:t>
            </a:r>
          </a:p>
        </p:txBody>
      </p:sp>
      <p:pic>
        <p:nvPicPr>
          <p:cNvPr id="1026" name="Picture 2" descr="Icono de documento plano | Vector Grat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0" r="74053" b="58113"/>
          <a:stretch/>
        </p:blipFill>
        <p:spPr bwMode="auto">
          <a:xfrm rot="20916929">
            <a:off x="122821" y="2952220"/>
            <a:ext cx="2093848" cy="145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53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9"/>
          <p:cNvPicPr preferRelativeResize="0"/>
          <p:nvPr/>
        </p:nvPicPr>
        <p:blipFill rotWithShape="1">
          <a:blip r:embed="rId3">
            <a:alphaModFix/>
          </a:blip>
          <a:srcRect l="19932" t="29188" r="16744"/>
          <a:stretch/>
        </p:blipFill>
        <p:spPr>
          <a:xfrm>
            <a:off x="0" y="4859826"/>
            <a:ext cx="1850939" cy="19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958;p29">
            <a:extLst>
              <a:ext uri="{FF2B5EF4-FFF2-40B4-BE49-F238E27FC236}">
                <a16:creationId xmlns:a16="http://schemas.microsoft.com/office/drawing/2014/main" id="{3FF8D189-55B1-1303-B6B6-ADDB57BE774C}"/>
              </a:ext>
            </a:extLst>
          </p:cNvPr>
          <p:cNvSpPr/>
          <p:nvPr/>
        </p:nvSpPr>
        <p:spPr>
          <a:xfrm>
            <a:off x="586333" y="1998174"/>
            <a:ext cx="2392438" cy="19958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2" name="Google Shape;961;p29">
            <a:extLst>
              <a:ext uri="{FF2B5EF4-FFF2-40B4-BE49-F238E27FC236}">
                <a16:creationId xmlns:a16="http://schemas.microsoft.com/office/drawing/2014/main" id="{20FD98A5-B618-1C97-D7D5-77DEEA923CAC}"/>
              </a:ext>
            </a:extLst>
          </p:cNvPr>
          <p:cNvSpPr txBox="1"/>
          <p:nvPr/>
        </p:nvSpPr>
        <p:spPr>
          <a:xfrm>
            <a:off x="899571" y="2666667"/>
            <a:ext cx="1894400" cy="8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6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Aprendiz que tiene empresa constituida</a:t>
            </a:r>
          </a:p>
        </p:txBody>
      </p:sp>
      <p:sp>
        <p:nvSpPr>
          <p:cNvPr id="23" name="Google Shape;962;p29">
            <a:extLst>
              <a:ext uri="{FF2B5EF4-FFF2-40B4-BE49-F238E27FC236}">
                <a16:creationId xmlns:a16="http://schemas.microsoft.com/office/drawing/2014/main" id="{97836C0A-D943-0750-93AC-B8A7C9AAE9C4}"/>
              </a:ext>
            </a:extLst>
          </p:cNvPr>
          <p:cNvSpPr/>
          <p:nvPr/>
        </p:nvSpPr>
        <p:spPr>
          <a:xfrm>
            <a:off x="5074038" y="1942000"/>
            <a:ext cx="2264000" cy="214763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4" name="Google Shape;965;p29">
            <a:extLst>
              <a:ext uri="{FF2B5EF4-FFF2-40B4-BE49-F238E27FC236}">
                <a16:creationId xmlns:a16="http://schemas.microsoft.com/office/drawing/2014/main" id="{8D1810F1-72DC-AF7A-08DF-29B82B78E8DA}"/>
              </a:ext>
            </a:extLst>
          </p:cNvPr>
          <p:cNvSpPr txBox="1"/>
          <p:nvPr/>
        </p:nvSpPr>
        <p:spPr>
          <a:xfrm>
            <a:off x="5271020" y="2701356"/>
            <a:ext cx="1894400" cy="8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6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Aprendiz que quiere constituir empresa</a:t>
            </a:r>
          </a:p>
        </p:txBody>
      </p:sp>
      <p:sp>
        <p:nvSpPr>
          <p:cNvPr id="25" name="Google Shape;966;p29">
            <a:extLst>
              <a:ext uri="{FF2B5EF4-FFF2-40B4-BE49-F238E27FC236}">
                <a16:creationId xmlns:a16="http://schemas.microsoft.com/office/drawing/2014/main" id="{000FD108-A137-D694-E467-7A7238EF1D70}"/>
              </a:ext>
            </a:extLst>
          </p:cNvPr>
          <p:cNvSpPr/>
          <p:nvPr/>
        </p:nvSpPr>
        <p:spPr>
          <a:xfrm>
            <a:off x="9433305" y="1942000"/>
            <a:ext cx="2264000" cy="21476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6" name="Google Shape;969;p29">
            <a:extLst>
              <a:ext uri="{FF2B5EF4-FFF2-40B4-BE49-F238E27FC236}">
                <a16:creationId xmlns:a16="http://schemas.microsoft.com/office/drawing/2014/main" id="{9022A8AF-1162-D5C1-D5A6-3BADB8ECF801}"/>
              </a:ext>
            </a:extLst>
          </p:cNvPr>
          <p:cNvSpPr txBox="1"/>
          <p:nvPr/>
        </p:nvSpPr>
        <p:spPr>
          <a:xfrm>
            <a:off x="9618105" y="2648600"/>
            <a:ext cx="1894400" cy="8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6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Aprendiz que desea formular su plan de negocio sin constituir empresa </a:t>
            </a:r>
          </a:p>
        </p:txBody>
      </p:sp>
      <p:cxnSp>
        <p:nvCxnSpPr>
          <p:cNvPr id="27" name="Google Shape;972;p29">
            <a:extLst>
              <a:ext uri="{FF2B5EF4-FFF2-40B4-BE49-F238E27FC236}">
                <a16:creationId xmlns:a16="http://schemas.microsoft.com/office/drawing/2014/main" id="{74A91B36-5458-352D-82C1-1AA431F08E65}"/>
              </a:ext>
            </a:extLst>
          </p:cNvPr>
          <p:cNvCxnSpPr>
            <a:cxnSpLocks/>
            <a:endCxn id="25" idx="4"/>
          </p:cNvCxnSpPr>
          <p:nvPr/>
        </p:nvCxnSpPr>
        <p:spPr>
          <a:xfrm flipV="1">
            <a:off x="1846771" y="4089637"/>
            <a:ext cx="8718534" cy="116363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" name="Google Shape;981;p29">
            <a:extLst>
              <a:ext uri="{FF2B5EF4-FFF2-40B4-BE49-F238E27FC236}">
                <a16:creationId xmlns:a16="http://schemas.microsoft.com/office/drawing/2014/main" id="{6F299299-1D41-7DD6-B8DA-4A6FC5919A44}"/>
              </a:ext>
            </a:extLst>
          </p:cNvPr>
          <p:cNvCxnSpPr>
            <a:cxnSpLocks/>
          </p:cNvCxnSpPr>
          <p:nvPr/>
        </p:nvCxnSpPr>
        <p:spPr>
          <a:xfrm>
            <a:off x="1859020" y="1952353"/>
            <a:ext cx="8718400" cy="7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9" name="Google Shape;990;p29">
            <a:extLst>
              <a:ext uri="{FF2B5EF4-FFF2-40B4-BE49-F238E27FC236}">
                <a16:creationId xmlns:a16="http://schemas.microsoft.com/office/drawing/2014/main" id="{ED2E51A8-8046-7D46-CC93-BCFD439DB23B}"/>
              </a:ext>
            </a:extLst>
          </p:cNvPr>
          <p:cNvSpPr/>
          <p:nvPr/>
        </p:nvSpPr>
        <p:spPr>
          <a:xfrm>
            <a:off x="8655946" y="1381256"/>
            <a:ext cx="475251" cy="448446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040B1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30" name="Google Shape;991;p29">
            <a:extLst>
              <a:ext uri="{FF2B5EF4-FFF2-40B4-BE49-F238E27FC236}">
                <a16:creationId xmlns:a16="http://schemas.microsoft.com/office/drawing/2014/main" id="{28ED1B60-5817-9A42-B160-693BA04EF6D1}"/>
              </a:ext>
            </a:extLst>
          </p:cNvPr>
          <p:cNvGrpSpPr/>
          <p:nvPr/>
        </p:nvGrpSpPr>
        <p:grpSpPr>
          <a:xfrm>
            <a:off x="3279440" y="1381905"/>
            <a:ext cx="477799" cy="447218"/>
            <a:chOff x="-34421275" y="2631050"/>
            <a:chExt cx="295375" cy="291450"/>
          </a:xfrm>
        </p:grpSpPr>
        <p:sp>
          <p:nvSpPr>
            <p:cNvPr id="31" name="Google Shape;992;p29">
              <a:extLst>
                <a:ext uri="{FF2B5EF4-FFF2-40B4-BE49-F238E27FC236}">
                  <a16:creationId xmlns:a16="http://schemas.microsoft.com/office/drawing/2014/main" id="{73EBF8F3-2F9A-2DEC-0C30-05FBD2D1C2F2}"/>
                </a:ext>
              </a:extLst>
            </p:cNvPr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040B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84" name="Google Shape;993;p29">
              <a:extLst>
                <a:ext uri="{FF2B5EF4-FFF2-40B4-BE49-F238E27FC236}">
                  <a16:creationId xmlns:a16="http://schemas.microsoft.com/office/drawing/2014/main" id="{4853EEBD-4B2A-D560-D667-A94A82DFA58C}"/>
                </a:ext>
              </a:extLst>
            </p:cNvPr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040B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85" name="Google Shape;994;p29">
              <a:extLst>
                <a:ext uri="{FF2B5EF4-FFF2-40B4-BE49-F238E27FC236}">
                  <a16:creationId xmlns:a16="http://schemas.microsoft.com/office/drawing/2014/main" id="{51A1F9AF-2F48-EDE3-96A6-44C55412F00A}"/>
                </a:ext>
              </a:extLst>
            </p:cNvPr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040B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86" name="Google Shape;995;p29">
              <a:extLst>
                <a:ext uri="{FF2B5EF4-FFF2-40B4-BE49-F238E27FC236}">
                  <a16:creationId xmlns:a16="http://schemas.microsoft.com/office/drawing/2014/main" id="{C99D04A3-7F1B-D8A8-8C3A-C41A61766B15}"/>
                </a:ext>
              </a:extLst>
            </p:cNvPr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040B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87" name="Google Shape;998;p29">
            <a:extLst>
              <a:ext uri="{FF2B5EF4-FFF2-40B4-BE49-F238E27FC236}">
                <a16:creationId xmlns:a16="http://schemas.microsoft.com/office/drawing/2014/main" id="{08CD2926-DE82-036B-269A-D0E16FD246F3}"/>
              </a:ext>
            </a:extLst>
          </p:cNvPr>
          <p:cNvSpPr/>
          <p:nvPr/>
        </p:nvSpPr>
        <p:spPr>
          <a:xfrm>
            <a:off x="3282611" y="4276917"/>
            <a:ext cx="471449" cy="448407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388" name="Google Shape;999;p29">
            <a:extLst>
              <a:ext uri="{FF2B5EF4-FFF2-40B4-BE49-F238E27FC236}">
                <a16:creationId xmlns:a16="http://schemas.microsoft.com/office/drawing/2014/main" id="{A4808D4F-E77A-7018-DC2F-2FD0E2972593}"/>
              </a:ext>
            </a:extLst>
          </p:cNvPr>
          <p:cNvGrpSpPr/>
          <p:nvPr/>
        </p:nvGrpSpPr>
        <p:grpSpPr>
          <a:xfrm>
            <a:off x="8654929" y="4281291"/>
            <a:ext cx="465140" cy="439999"/>
            <a:chOff x="2821450" y="2957850"/>
            <a:chExt cx="259275" cy="258550"/>
          </a:xfrm>
        </p:grpSpPr>
        <p:sp>
          <p:nvSpPr>
            <p:cNvPr id="389" name="Google Shape;1000;p29">
              <a:extLst>
                <a:ext uri="{FF2B5EF4-FFF2-40B4-BE49-F238E27FC236}">
                  <a16:creationId xmlns:a16="http://schemas.microsoft.com/office/drawing/2014/main" id="{4B8497E6-618B-03F1-AAF1-3464C211D37C}"/>
                </a:ext>
              </a:extLst>
            </p:cNvPr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90" name="Google Shape;1001;p29">
              <a:extLst>
                <a:ext uri="{FF2B5EF4-FFF2-40B4-BE49-F238E27FC236}">
                  <a16:creationId xmlns:a16="http://schemas.microsoft.com/office/drawing/2014/main" id="{AE2A8C69-FBD6-36E9-058B-39440036BFEB}"/>
                </a:ext>
              </a:extLst>
            </p:cNvPr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91" name="Google Shape;1002;p29">
              <a:extLst>
                <a:ext uri="{FF2B5EF4-FFF2-40B4-BE49-F238E27FC236}">
                  <a16:creationId xmlns:a16="http://schemas.microsoft.com/office/drawing/2014/main" id="{12FF0FB4-E610-F9A3-91C8-ED40150E7A52}"/>
                </a:ext>
              </a:extLst>
            </p:cNvPr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CFC49918-C900-AF53-B541-2770A0DB7580}"/>
              </a:ext>
            </a:extLst>
          </p:cNvPr>
          <p:cNvSpPr txBox="1"/>
          <p:nvPr/>
        </p:nvSpPr>
        <p:spPr>
          <a:xfrm>
            <a:off x="1782552" y="5142196"/>
            <a:ext cx="10214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dk1"/>
              </a:buClr>
              <a:buSzPts val="1800"/>
            </a:pPr>
            <a:r>
              <a:rPr lang="es-ES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</a:t>
            </a:r>
            <a:r>
              <a:rPr lang="es-ES" sz="18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efinición y/o fortalecimiento de  una idea de negocio o </a:t>
            </a:r>
            <a:r>
              <a:rPr lang="es-ES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Proyecto de</a:t>
            </a:r>
            <a:r>
              <a:rPr lang="es-ES" sz="18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investigación</a:t>
            </a:r>
          </a:p>
          <a:p>
            <a:pPr marL="285750" indent="-285750" algn="just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s-ES" sz="180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Aplicar: los conocimientos, habilidades y destrezas; pertinentes a las competencias de su programa de formación. </a:t>
            </a:r>
          </a:p>
          <a:p>
            <a:pPr marL="285750" indent="-285750" algn="just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s-ES" sz="180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Constitución y/o fortalecimiento de: una empresa, producto o servicio.</a:t>
            </a:r>
            <a:endParaRPr lang="es-ES" sz="140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" name="Google Shape;461;p33">
            <a:extLst>
              <a:ext uri="{FF2B5EF4-FFF2-40B4-BE49-F238E27FC236}">
                <a16:creationId xmlns:a16="http://schemas.microsoft.com/office/drawing/2014/main" id="{51190566-EA32-2A7E-83E3-F0BF43509F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997" y="105219"/>
            <a:ext cx="79082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CO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productivo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/>
        </p:nvSpPr>
        <p:spPr>
          <a:xfrm>
            <a:off x="199188" y="71826"/>
            <a:ext cx="67193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s-CO" sz="42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Programa de Formación: </a:t>
            </a:r>
            <a:endParaRPr kumimoji="0" sz="4200" b="1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226303" y="731819"/>
            <a:ext cx="6588690" cy="157342"/>
          </a:xfrm>
          <a:prstGeom prst="rect">
            <a:avLst/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-25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22626" r="46115"/>
          <a:stretch/>
        </p:blipFill>
        <p:spPr>
          <a:xfrm>
            <a:off x="0" y="1177000"/>
            <a:ext cx="12192000" cy="5681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1B2B70B6-68F6-FAA7-9BA0-67A1A188A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17" y="6010098"/>
            <a:ext cx="2340634" cy="847539"/>
          </a:xfrm>
          <a:prstGeom prst="rect">
            <a:avLst/>
          </a:prstGeom>
        </p:spPr>
      </p:pic>
      <p:pic>
        <p:nvPicPr>
          <p:cNvPr id="460" name="Google Shape;46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997" y="1878459"/>
            <a:ext cx="11739984" cy="434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272997" y="105219"/>
            <a:ext cx="79082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CO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productivo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33"/>
          <p:cNvSpPr/>
          <p:nvPr/>
        </p:nvSpPr>
        <p:spPr>
          <a:xfrm>
            <a:off x="5506488" y="2157888"/>
            <a:ext cx="12730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1" i="1" u="none" strike="noStrike" cap="none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Proyecto productivo</a:t>
            </a:r>
            <a:endParaRPr sz="1400" b="0" i="0" u="none" strike="noStrike" cap="none" dirty="0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766617" y="5344651"/>
            <a:ext cx="14431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1" i="1" u="none" strike="noStrike" cap="non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Plan de negocios</a:t>
            </a:r>
            <a:endParaRPr sz="1400" b="0" i="0" u="none" strike="noStrike" cap="none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4" name="Google Shape;464;p33"/>
          <p:cNvSpPr/>
          <p:nvPr/>
        </p:nvSpPr>
        <p:spPr>
          <a:xfrm>
            <a:off x="2369964" y="3749965"/>
            <a:ext cx="19421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1" i="1" u="none" strike="noStrike" cap="none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Enfoque empresarial</a:t>
            </a:r>
            <a:endParaRPr sz="1400" b="0" i="0" u="none" strike="noStrike" cap="none" dirty="0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5" name="Google Shape;465;p33"/>
          <p:cNvSpPr/>
          <p:nvPr/>
        </p:nvSpPr>
        <p:spPr>
          <a:xfrm>
            <a:off x="4102561" y="5307688"/>
            <a:ext cx="153162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1" i="1" u="none" strike="noStrike" cap="none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Producto mínimo viable</a:t>
            </a:r>
            <a:endParaRPr sz="1400" b="0" i="0" u="none" strike="noStrike" cap="none" dirty="0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6" name="Google Shape;466;p33"/>
          <p:cNvSpPr/>
          <p:nvPr/>
        </p:nvSpPr>
        <p:spPr>
          <a:xfrm>
            <a:off x="8577639" y="3749965"/>
            <a:ext cx="154039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1" i="1" u="none" strike="noStrike" cap="non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Enfoque I+D+i</a:t>
            </a:r>
            <a:endParaRPr sz="1400" b="0" i="0" u="none" strike="noStrike" cap="none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7" name="Google Shape;467;p33"/>
          <p:cNvSpPr/>
          <p:nvPr/>
        </p:nvSpPr>
        <p:spPr>
          <a:xfrm>
            <a:off x="10323253" y="5430798"/>
            <a:ext cx="15316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1" i="1" u="none" strike="noStrike" cap="non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Prototipo</a:t>
            </a:r>
            <a:endParaRPr sz="1400" b="0" i="0" u="none" strike="noStrike" cap="none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8" name="Google Shape;468;p33"/>
          <p:cNvSpPr/>
          <p:nvPr/>
        </p:nvSpPr>
        <p:spPr>
          <a:xfrm>
            <a:off x="6912493" y="5344650"/>
            <a:ext cx="153162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1" i="1" u="none" strike="noStrike" cap="none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Vigilancia tecnológica</a:t>
            </a:r>
            <a:endParaRPr sz="1400" b="0" i="0" u="none" strike="noStrike" cap="none" dirty="0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9" name="Google Shape;469;p33"/>
          <p:cNvSpPr txBox="1"/>
          <p:nvPr/>
        </p:nvSpPr>
        <p:spPr>
          <a:xfrm>
            <a:off x="272997" y="1573153"/>
            <a:ext cx="453708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600"/>
            </a:pPr>
            <a:r>
              <a:rPr lang="es-CO" sz="16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Grupo de </a:t>
            </a:r>
            <a:r>
              <a:rPr lang="es-CO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gestión 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la </a:t>
            </a:r>
            <a:r>
              <a:rPr lang="es-CO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oferta, la ejecución y certificación de la formación</a:t>
            </a:r>
            <a:endParaRPr lang="es-CO" sz="1600" b="1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</a:endParaRPr>
          </a:p>
        </p:txBody>
      </p:sp>
      <p:sp>
        <p:nvSpPr>
          <p:cNvPr id="470" name="Google Shape;470;p33"/>
          <p:cNvSpPr/>
          <p:nvPr/>
        </p:nvSpPr>
        <p:spPr>
          <a:xfrm rot="5400000">
            <a:off x="3589282" y="1759512"/>
            <a:ext cx="557737" cy="149395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9311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FFFFFF"/>
                </a:solidFill>
              </a:rPr>
              <a:t>Proyecto</a:t>
            </a:r>
            <a:r>
              <a:rPr sz="4000" spc="-15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Productivo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5429630" y="1353819"/>
            <a:ext cx="1332865" cy="1332865"/>
          </a:xfrm>
          <a:custGeom>
            <a:avLst/>
            <a:gdLst/>
            <a:ahLst/>
            <a:cxnLst/>
            <a:rect l="l" t="t" r="r" b="b"/>
            <a:pathLst>
              <a:path w="1332865" h="1332864">
                <a:moveTo>
                  <a:pt x="0" y="666114"/>
                </a:moveTo>
                <a:lnTo>
                  <a:pt x="1673" y="618539"/>
                </a:lnTo>
                <a:lnTo>
                  <a:pt x="6616" y="571867"/>
                </a:lnTo>
                <a:lnTo>
                  <a:pt x="14718" y="526212"/>
                </a:lnTo>
                <a:lnTo>
                  <a:pt x="25865" y="481685"/>
                </a:lnTo>
                <a:lnTo>
                  <a:pt x="39945" y="438400"/>
                </a:lnTo>
                <a:lnTo>
                  <a:pt x="56844" y="396469"/>
                </a:lnTo>
                <a:lnTo>
                  <a:pt x="76450" y="356004"/>
                </a:lnTo>
                <a:lnTo>
                  <a:pt x="98650" y="317119"/>
                </a:lnTo>
                <a:lnTo>
                  <a:pt x="123332" y="279927"/>
                </a:lnTo>
                <a:lnTo>
                  <a:pt x="150382" y="244539"/>
                </a:lnTo>
                <a:lnTo>
                  <a:pt x="179687" y="211068"/>
                </a:lnTo>
                <a:lnTo>
                  <a:pt x="211136" y="179628"/>
                </a:lnTo>
                <a:lnTo>
                  <a:pt x="244615" y="150331"/>
                </a:lnTo>
                <a:lnTo>
                  <a:pt x="280010" y="123289"/>
                </a:lnTo>
                <a:lnTo>
                  <a:pt x="317211" y="98615"/>
                </a:lnTo>
                <a:lnTo>
                  <a:pt x="356103" y="76422"/>
                </a:lnTo>
                <a:lnTo>
                  <a:pt x="396574" y="56823"/>
                </a:lnTo>
                <a:lnTo>
                  <a:pt x="438511" y="39930"/>
                </a:lnTo>
                <a:lnTo>
                  <a:pt x="481802" y="25855"/>
                </a:lnTo>
                <a:lnTo>
                  <a:pt x="526333" y="14712"/>
                </a:lnTo>
                <a:lnTo>
                  <a:pt x="571992" y="6614"/>
                </a:lnTo>
                <a:lnTo>
                  <a:pt x="618666" y="1672"/>
                </a:lnTo>
                <a:lnTo>
                  <a:pt x="666242" y="0"/>
                </a:lnTo>
                <a:lnTo>
                  <a:pt x="713817" y="1672"/>
                </a:lnTo>
                <a:lnTo>
                  <a:pt x="760489" y="6614"/>
                </a:lnTo>
                <a:lnTo>
                  <a:pt x="806144" y="14712"/>
                </a:lnTo>
                <a:lnTo>
                  <a:pt x="850671" y="25855"/>
                </a:lnTo>
                <a:lnTo>
                  <a:pt x="893956" y="39930"/>
                </a:lnTo>
                <a:lnTo>
                  <a:pt x="935887" y="56823"/>
                </a:lnTo>
                <a:lnTo>
                  <a:pt x="976352" y="76422"/>
                </a:lnTo>
                <a:lnTo>
                  <a:pt x="1015237" y="98615"/>
                </a:lnTo>
                <a:lnTo>
                  <a:pt x="1052429" y="123289"/>
                </a:lnTo>
                <a:lnTo>
                  <a:pt x="1087817" y="150331"/>
                </a:lnTo>
                <a:lnTo>
                  <a:pt x="1121288" y="179628"/>
                </a:lnTo>
                <a:lnTo>
                  <a:pt x="1152728" y="211068"/>
                </a:lnTo>
                <a:lnTo>
                  <a:pt x="1182025" y="244539"/>
                </a:lnTo>
                <a:lnTo>
                  <a:pt x="1209067" y="279927"/>
                </a:lnTo>
                <a:lnTo>
                  <a:pt x="1233741" y="317119"/>
                </a:lnTo>
                <a:lnTo>
                  <a:pt x="1255934" y="356004"/>
                </a:lnTo>
                <a:lnTo>
                  <a:pt x="1275533" y="396469"/>
                </a:lnTo>
                <a:lnTo>
                  <a:pt x="1292426" y="438400"/>
                </a:lnTo>
                <a:lnTo>
                  <a:pt x="1306501" y="481685"/>
                </a:lnTo>
                <a:lnTo>
                  <a:pt x="1317644" y="526212"/>
                </a:lnTo>
                <a:lnTo>
                  <a:pt x="1325742" y="571867"/>
                </a:lnTo>
                <a:lnTo>
                  <a:pt x="1330684" y="618539"/>
                </a:lnTo>
                <a:lnTo>
                  <a:pt x="1332357" y="666114"/>
                </a:lnTo>
                <a:lnTo>
                  <a:pt x="1330684" y="713690"/>
                </a:lnTo>
                <a:lnTo>
                  <a:pt x="1325742" y="760364"/>
                </a:lnTo>
                <a:lnTo>
                  <a:pt x="1317644" y="806023"/>
                </a:lnTo>
                <a:lnTo>
                  <a:pt x="1306501" y="850554"/>
                </a:lnTo>
                <a:lnTo>
                  <a:pt x="1292426" y="893845"/>
                </a:lnTo>
                <a:lnTo>
                  <a:pt x="1275533" y="935782"/>
                </a:lnTo>
                <a:lnTo>
                  <a:pt x="1255934" y="976253"/>
                </a:lnTo>
                <a:lnTo>
                  <a:pt x="1233741" y="1015145"/>
                </a:lnTo>
                <a:lnTo>
                  <a:pt x="1209067" y="1052346"/>
                </a:lnTo>
                <a:lnTo>
                  <a:pt x="1182025" y="1087741"/>
                </a:lnTo>
                <a:lnTo>
                  <a:pt x="1152728" y="1121220"/>
                </a:lnTo>
                <a:lnTo>
                  <a:pt x="1121288" y="1152669"/>
                </a:lnTo>
                <a:lnTo>
                  <a:pt x="1087817" y="1181974"/>
                </a:lnTo>
                <a:lnTo>
                  <a:pt x="1052429" y="1209024"/>
                </a:lnTo>
                <a:lnTo>
                  <a:pt x="1015237" y="1233706"/>
                </a:lnTo>
                <a:lnTo>
                  <a:pt x="976352" y="1255906"/>
                </a:lnTo>
                <a:lnTo>
                  <a:pt x="935887" y="1275512"/>
                </a:lnTo>
                <a:lnTo>
                  <a:pt x="893956" y="1292411"/>
                </a:lnTo>
                <a:lnTo>
                  <a:pt x="850671" y="1306491"/>
                </a:lnTo>
                <a:lnTo>
                  <a:pt x="806144" y="1317638"/>
                </a:lnTo>
                <a:lnTo>
                  <a:pt x="760489" y="1325740"/>
                </a:lnTo>
                <a:lnTo>
                  <a:pt x="713817" y="1330683"/>
                </a:lnTo>
                <a:lnTo>
                  <a:pt x="666242" y="1332356"/>
                </a:lnTo>
                <a:lnTo>
                  <a:pt x="618666" y="1330683"/>
                </a:lnTo>
                <a:lnTo>
                  <a:pt x="571992" y="1325740"/>
                </a:lnTo>
                <a:lnTo>
                  <a:pt x="526333" y="1317638"/>
                </a:lnTo>
                <a:lnTo>
                  <a:pt x="481802" y="1306491"/>
                </a:lnTo>
                <a:lnTo>
                  <a:pt x="438511" y="1292411"/>
                </a:lnTo>
                <a:lnTo>
                  <a:pt x="396574" y="1275512"/>
                </a:lnTo>
                <a:lnTo>
                  <a:pt x="356103" y="1255906"/>
                </a:lnTo>
                <a:lnTo>
                  <a:pt x="317211" y="1233706"/>
                </a:lnTo>
                <a:lnTo>
                  <a:pt x="280010" y="1209024"/>
                </a:lnTo>
                <a:lnTo>
                  <a:pt x="244615" y="1181974"/>
                </a:lnTo>
                <a:lnTo>
                  <a:pt x="211136" y="1152669"/>
                </a:lnTo>
                <a:lnTo>
                  <a:pt x="179687" y="1121220"/>
                </a:lnTo>
                <a:lnTo>
                  <a:pt x="150382" y="1087741"/>
                </a:lnTo>
                <a:lnTo>
                  <a:pt x="123332" y="1052346"/>
                </a:lnTo>
                <a:lnTo>
                  <a:pt x="98650" y="1015145"/>
                </a:lnTo>
                <a:lnTo>
                  <a:pt x="76450" y="976253"/>
                </a:lnTo>
                <a:lnTo>
                  <a:pt x="56844" y="935782"/>
                </a:lnTo>
                <a:lnTo>
                  <a:pt x="39945" y="893845"/>
                </a:lnTo>
                <a:lnTo>
                  <a:pt x="25865" y="850554"/>
                </a:lnTo>
                <a:lnTo>
                  <a:pt x="14718" y="806023"/>
                </a:lnTo>
                <a:lnTo>
                  <a:pt x="6616" y="760364"/>
                </a:lnTo>
                <a:lnTo>
                  <a:pt x="1673" y="713690"/>
                </a:lnTo>
                <a:lnTo>
                  <a:pt x="0" y="66611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1839" y="2981502"/>
            <a:ext cx="8148955" cy="485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62229" rIns="0" bIns="0" rtlCol="0">
            <a:spAutoFit/>
          </a:bodyPr>
          <a:lstStyle/>
          <a:p>
            <a:pPr marL="683260" marR="0" lvl="0" indent="0" defTabSz="914400" eaLnBrk="1" fontAlgn="auto" latinLnBrk="0" hangingPunct="1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Generación</a:t>
            </a:r>
            <a:r>
              <a:rPr kumimoji="0" sz="2000" b="1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2000" b="1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desarrollo</a:t>
            </a:r>
            <a:r>
              <a:rPr kumimoji="0" sz="20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económico</a:t>
            </a:r>
            <a:r>
              <a:rPr kumimoji="0" sz="200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social</a:t>
            </a:r>
            <a:r>
              <a:rPr kumimoji="0" sz="2000" b="1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2000" b="1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2000" b="1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comunidad.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53679" y="3969689"/>
            <a:ext cx="3228975" cy="485775"/>
          </a:xfrm>
          <a:custGeom>
            <a:avLst/>
            <a:gdLst/>
            <a:ahLst/>
            <a:cxnLst/>
            <a:rect l="l" t="t" r="r" b="b"/>
            <a:pathLst>
              <a:path w="3228975" h="485775">
                <a:moveTo>
                  <a:pt x="3228594" y="0"/>
                </a:moveTo>
                <a:lnTo>
                  <a:pt x="0" y="0"/>
                </a:lnTo>
                <a:lnTo>
                  <a:pt x="0" y="485597"/>
                </a:lnTo>
                <a:lnTo>
                  <a:pt x="3228594" y="485597"/>
                </a:lnTo>
                <a:lnTo>
                  <a:pt x="322859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53679" y="3944492"/>
            <a:ext cx="32289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113664" lvl="0" indent="0" algn="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Intención</a:t>
            </a:r>
            <a:r>
              <a:rPr kumimoji="0" sz="16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desarrollar</a:t>
            </a:r>
            <a:r>
              <a:rPr kumimoji="0" sz="16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11303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434" y="3969689"/>
            <a:ext cx="3218815" cy="485775"/>
          </a:xfrm>
          <a:custGeom>
            <a:avLst/>
            <a:gdLst/>
            <a:ahLst/>
            <a:cxnLst/>
            <a:rect l="l" t="t" r="r" b="b"/>
            <a:pathLst>
              <a:path w="3218815" h="485775">
                <a:moveTo>
                  <a:pt x="3218434" y="0"/>
                </a:moveTo>
                <a:lnTo>
                  <a:pt x="0" y="0"/>
                </a:lnTo>
                <a:lnTo>
                  <a:pt x="0" y="485597"/>
                </a:lnTo>
                <a:lnTo>
                  <a:pt x="3218434" y="485597"/>
                </a:lnTo>
                <a:lnTo>
                  <a:pt x="321843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434" y="3969689"/>
            <a:ext cx="3218815" cy="48577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002665" marR="0" lvl="0" indent="0" defTabSz="914400" eaLnBrk="1" fontAlgn="auto" latinLnBrk="0" hangingPunct="1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Fortalecer</a:t>
            </a:r>
            <a:r>
              <a:rPr kumimoji="0" sz="1600" b="1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Competencias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19600" y="3976039"/>
            <a:ext cx="3360420" cy="485775"/>
          </a:xfrm>
          <a:custGeom>
            <a:avLst/>
            <a:gdLst/>
            <a:ahLst/>
            <a:cxnLst/>
            <a:rect l="l" t="t" r="r" b="b"/>
            <a:pathLst>
              <a:path w="3360420" h="485775">
                <a:moveTo>
                  <a:pt x="3360038" y="0"/>
                </a:moveTo>
                <a:lnTo>
                  <a:pt x="0" y="0"/>
                </a:lnTo>
                <a:lnTo>
                  <a:pt x="0" y="485597"/>
                </a:lnTo>
                <a:lnTo>
                  <a:pt x="3360038" y="485597"/>
                </a:lnTo>
                <a:lnTo>
                  <a:pt x="3360038" y="0"/>
                </a:lnTo>
                <a:close/>
              </a:path>
            </a:pathLst>
          </a:custGeom>
          <a:solidFill>
            <a:srgbClr val="41BEB3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9600" y="3950970"/>
            <a:ext cx="33604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114935" lvl="0" indent="0" algn="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Pertinencia</a:t>
            </a:r>
            <a:r>
              <a:rPr kumimoji="0" sz="16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cultural</a:t>
            </a:r>
            <a:r>
              <a:rPr kumimoji="0" sz="1600" b="1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11557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territorial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5276" y="1593341"/>
            <a:ext cx="9269095" cy="2905760"/>
            <a:chOff x="715276" y="1593341"/>
            <a:chExt cx="9269095" cy="2905760"/>
          </a:xfrm>
        </p:grpSpPr>
        <p:sp>
          <p:nvSpPr>
            <p:cNvPr id="13" name="object 13"/>
            <p:cNvSpPr/>
            <p:nvPr/>
          </p:nvSpPr>
          <p:spPr>
            <a:xfrm>
              <a:off x="6095999" y="3467099"/>
              <a:ext cx="3810" cy="509270"/>
            </a:xfrm>
            <a:custGeom>
              <a:avLst/>
              <a:gdLst/>
              <a:ahLst/>
              <a:cxnLst/>
              <a:rect l="l" t="t" r="r" b="b"/>
              <a:pathLst>
                <a:path w="3810" h="509270">
                  <a:moveTo>
                    <a:pt x="0" y="0"/>
                  </a:moveTo>
                  <a:lnTo>
                    <a:pt x="3683" y="50901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225039" y="3747515"/>
              <a:ext cx="7749540" cy="228600"/>
            </a:xfrm>
            <a:custGeom>
              <a:avLst/>
              <a:gdLst/>
              <a:ahLst/>
              <a:cxnLst/>
              <a:rect l="l" t="t" r="r" b="b"/>
              <a:pathLst>
                <a:path w="7749540" h="228600">
                  <a:moveTo>
                    <a:pt x="0" y="228599"/>
                  </a:moveTo>
                  <a:lnTo>
                    <a:pt x="0" y="0"/>
                  </a:lnTo>
                  <a:lnTo>
                    <a:pt x="7749286" y="0"/>
                  </a:lnTo>
                  <a:lnTo>
                    <a:pt x="7749286" y="21589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095873" y="2686177"/>
              <a:ext cx="0" cy="295275"/>
            </a:xfrm>
            <a:custGeom>
              <a:avLst/>
              <a:gdLst/>
              <a:ahLst/>
              <a:cxnLst/>
              <a:rect l="l" t="t" r="r" b="b"/>
              <a:pathLst>
                <a:path h="295275">
                  <a:moveTo>
                    <a:pt x="0" y="0"/>
                  </a:moveTo>
                  <a:lnTo>
                    <a:pt x="0" y="29514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03062" y="1605660"/>
              <a:ext cx="784860" cy="828040"/>
            </a:xfrm>
            <a:custGeom>
              <a:avLst/>
              <a:gdLst/>
              <a:ahLst/>
              <a:cxnLst/>
              <a:rect l="l" t="t" r="r" b="b"/>
              <a:pathLst>
                <a:path w="784860" h="828039">
                  <a:moveTo>
                    <a:pt x="182372" y="447294"/>
                  </a:moveTo>
                  <a:lnTo>
                    <a:pt x="180848" y="445770"/>
                  </a:lnTo>
                  <a:lnTo>
                    <a:pt x="94107" y="333502"/>
                  </a:lnTo>
                  <a:lnTo>
                    <a:pt x="93472" y="331978"/>
                  </a:lnTo>
                  <a:lnTo>
                    <a:pt x="92329" y="331216"/>
                  </a:lnTo>
                  <a:lnTo>
                    <a:pt x="91186" y="331216"/>
                  </a:lnTo>
                  <a:lnTo>
                    <a:pt x="90043" y="331216"/>
                  </a:lnTo>
                  <a:lnTo>
                    <a:pt x="88900" y="331978"/>
                  </a:lnTo>
                  <a:lnTo>
                    <a:pt x="88138" y="333502"/>
                  </a:lnTo>
                  <a:lnTo>
                    <a:pt x="3048" y="445770"/>
                  </a:lnTo>
                  <a:lnTo>
                    <a:pt x="0" y="447294"/>
                  </a:lnTo>
                  <a:lnTo>
                    <a:pt x="1524" y="451739"/>
                  </a:lnTo>
                  <a:lnTo>
                    <a:pt x="44831" y="451739"/>
                  </a:lnTo>
                  <a:lnTo>
                    <a:pt x="44831" y="760222"/>
                  </a:lnTo>
                  <a:lnTo>
                    <a:pt x="47879" y="763143"/>
                  </a:lnTo>
                  <a:lnTo>
                    <a:pt x="136017" y="763143"/>
                  </a:lnTo>
                  <a:lnTo>
                    <a:pt x="138938" y="760222"/>
                  </a:lnTo>
                  <a:lnTo>
                    <a:pt x="138938" y="451739"/>
                  </a:lnTo>
                  <a:lnTo>
                    <a:pt x="180848" y="451739"/>
                  </a:lnTo>
                  <a:lnTo>
                    <a:pt x="182372" y="447294"/>
                  </a:lnTo>
                  <a:close/>
                </a:path>
                <a:path w="784860" h="828039">
                  <a:moveTo>
                    <a:pt x="651383" y="116332"/>
                  </a:moveTo>
                  <a:lnTo>
                    <a:pt x="649859" y="113411"/>
                  </a:lnTo>
                  <a:lnTo>
                    <a:pt x="563245" y="1143"/>
                  </a:lnTo>
                  <a:lnTo>
                    <a:pt x="562483" y="381"/>
                  </a:lnTo>
                  <a:lnTo>
                    <a:pt x="561340" y="0"/>
                  </a:lnTo>
                  <a:lnTo>
                    <a:pt x="560197" y="0"/>
                  </a:lnTo>
                  <a:lnTo>
                    <a:pt x="559181" y="0"/>
                  </a:lnTo>
                  <a:lnTo>
                    <a:pt x="558038" y="381"/>
                  </a:lnTo>
                  <a:lnTo>
                    <a:pt x="557276" y="1143"/>
                  </a:lnTo>
                  <a:lnTo>
                    <a:pt x="472059" y="113411"/>
                  </a:lnTo>
                  <a:lnTo>
                    <a:pt x="469138" y="116332"/>
                  </a:lnTo>
                  <a:lnTo>
                    <a:pt x="472059" y="119380"/>
                  </a:lnTo>
                  <a:lnTo>
                    <a:pt x="513969" y="119380"/>
                  </a:lnTo>
                  <a:lnTo>
                    <a:pt x="513969" y="373888"/>
                  </a:lnTo>
                  <a:lnTo>
                    <a:pt x="600583" y="373888"/>
                  </a:lnTo>
                  <a:lnTo>
                    <a:pt x="608076" y="367919"/>
                  </a:lnTo>
                  <a:lnTo>
                    <a:pt x="608076" y="119380"/>
                  </a:lnTo>
                  <a:lnTo>
                    <a:pt x="649859" y="119380"/>
                  </a:lnTo>
                  <a:lnTo>
                    <a:pt x="651383" y="116332"/>
                  </a:lnTo>
                  <a:close/>
                </a:path>
                <a:path w="784860" h="828039">
                  <a:moveTo>
                    <a:pt x="784352" y="570103"/>
                  </a:moveTo>
                  <a:lnTo>
                    <a:pt x="782828" y="567055"/>
                  </a:lnTo>
                  <a:lnTo>
                    <a:pt x="697738" y="454787"/>
                  </a:lnTo>
                  <a:lnTo>
                    <a:pt x="696214" y="454025"/>
                  </a:lnTo>
                  <a:lnTo>
                    <a:pt x="694690" y="453644"/>
                  </a:lnTo>
                  <a:lnTo>
                    <a:pt x="693420" y="453644"/>
                  </a:lnTo>
                  <a:lnTo>
                    <a:pt x="692150" y="453644"/>
                  </a:lnTo>
                  <a:lnTo>
                    <a:pt x="691007" y="454025"/>
                  </a:lnTo>
                  <a:lnTo>
                    <a:pt x="690245" y="454787"/>
                  </a:lnTo>
                  <a:lnTo>
                    <a:pt x="605028" y="567055"/>
                  </a:lnTo>
                  <a:lnTo>
                    <a:pt x="603504" y="570103"/>
                  </a:lnTo>
                  <a:lnTo>
                    <a:pt x="605028" y="573024"/>
                  </a:lnTo>
                  <a:lnTo>
                    <a:pt x="646938" y="573024"/>
                  </a:lnTo>
                  <a:lnTo>
                    <a:pt x="646938" y="821563"/>
                  </a:lnTo>
                  <a:lnTo>
                    <a:pt x="651383" y="827532"/>
                  </a:lnTo>
                  <a:lnTo>
                    <a:pt x="736473" y="827532"/>
                  </a:lnTo>
                  <a:lnTo>
                    <a:pt x="741045" y="821563"/>
                  </a:lnTo>
                  <a:lnTo>
                    <a:pt x="741045" y="573024"/>
                  </a:lnTo>
                  <a:lnTo>
                    <a:pt x="782828" y="573024"/>
                  </a:lnTo>
                  <a:lnTo>
                    <a:pt x="784352" y="570103"/>
                  </a:lnTo>
                  <a:close/>
                </a:path>
              </a:pathLst>
            </a:custGeom>
            <a:solidFill>
              <a:srgbClr val="F1418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907786" y="2073909"/>
              <a:ext cx="367665" cy="359410"/>
            </a:xfrm>
            <a:custGeom>
              <a:avLst/>
              <a:gdLst/>
              <a:ahLst/>
              <a:cxnLst/>
              <a:rect l="l" t="t" r="r" b="b"/>
              <a:pathLst>
                <a:path w="367664" h="359410">
                  <a:moveTo>
                    <a:pt x="268859" y="0"/>
                  </a:moveTo>
                  <a:lnTo>
                    <a:pt x="98551" y="0"/>
                  </a:lnTo>
                  <a:lnTo>
                    <a:pt x="98551" y="53848"/>
                  </a:lnTo>
                  <a:lnTo>
                    <a:pt x="5968" y="130301"/>
                  </a:lnTo>
                  <a:lnTo>
                    <a:pt x="1524" y="134747"/>
                  </a:lnTo>
                  <a:lnTo>
                    <a:pt x="0" y="139191"/>
                  </a:lnTo>
                  <a:lnTo>
                    <a:pt x="0" y="351789"/>
                  </a:lnTo>
                  <a:lnTo>
                    <a:pt x="5968" y="359282"/>
                  </a:lnTo>
                  <a:lnTo>
                    <a:pt x="361441" y="359282"/>
                  </a:lnTo>
                  <a:lnTo>
                    <a:pt x="367411" y="351789"/>
                  </a:lnTo>
                  <a:lnTo>
                    <a:pt x="367411" y="139191"/>
                  </a:lnTo>
                  <a:lnTo>
                    <a:pt x="366013" y="134747"/>
                  </a:lnTo>
                  <a:lnTo>
                    <a:pt x="361441" y="130301"/>
                  </a:lnTo>
                  <a:lnTo>
                    <a:pt x="268859" y="53848"/>
                  </a:lnTo>
                  <a:lnTo>
                    <a:pt x="268859" y="0"/>
                  </a:lnTo>
                  <a:close/>
                </a:path>
              </a:pathLst>
            </a:custGeom>
            <a:solidFill>
              <a:srgbClr val="41BEB3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907786" y="2073909"/>
              <a:ext cx="272415" cy="359410"/>
            </a:xfrm>
            <a:custGeom>
              <a:avLst/>
              <a:gdLst/>
              <a:ahLst/>
              <a:cxnLst/>
              <a:rect l="l" t="t" r="r" b="b"/>
              <a:pathLst>
                <a:path w="272414" h="359410">
                  <a:moveTo>
                    <a:pt x="268859" y="0"/>
                  </a:moveTo>
                  <a:lnTo>
                    <a:pt x="98551" y="0"/>
                  </a:lnTo>
                  <a:lnTo>
                    <a:pt x="98551" y="53848"/>
                  </a:lnTo>
                  <a:lnTo>
                    <a:pt x="5968" y="130301"/>
                  </a:lnTo>
                  <a:lnTo>
                    <a:pt x="1524" y="134747"/>
                  </a:lnTo>
                  <a:lnTo>
                    <a:pt x="0" y="139191"/>
                  </a:lnTo>
                  <a:lnTo>
                    <a:pt x="0" y="351789"/>
                  </a:lnTo>
                  <a:lnTo>
                    <a:pt x="5968" y="359282"/>
                  </a:lnTo>
                  <a:lnTo>
                    <a:pt x="76200" y="359282"/>
                  </a:lnTo>
                  <a:lnTo>
                    <a:pt x="74675" y="356362"/>
                  </a:lnTo>
                  <a:lnTo>
                    <a:pt x="74675" y="146685"/>
                  </a:lnTo>
                  <a:lnTo>
                    <a:pt x="76200" y="142239"/>
                  </a:lnTo>
                  <a:lnTo>
                    <a:pt x="80644" y="139191"/>
                  </a:lnTo>
                  <a:lnTo>
                    <a:pt x="135889" y="92837"/>
                  </a:lnTo>
                  <a:lnTo>
                    <a:pt x="144200" y="87264"/>
                  </a:lnTo>
                  <a:lnTo>
                    <a:pt x="152939" y="82930"/>
                  </a:lnTo>
                  <a:lnTo>
                    <a:pt x="162107" y="80121"/>
                  </a:lnTo>
                  <a:lnTo>
                    <a:pt x="171703" y="79120"/>
                  </a:lnTo>
                  <a:lnTo>
                    <a:pt x="176275" y="79375"/>
                  </a:lnTo>
                  <a:lnTo>
                    <a:pt x="182244" y="79375"/>
                  </a:lnTo>
                  <a:lnTo>
                    <a:pt x="206345" y="77731"/>
                  </a:lnTo>
                  <a:lnTo>
                    <a:pt x="229314" y="72993"/>
                  </a:lnTo>
                  <a:lnTo>
                    <a:pt x="251164" y="65444"/>
                  </a:lnTo>
                  <a:lnTo>
                    <a:pt x="271906" y="55372"/>
                  </a:lnTo>
                  <a:lnTo>
                    <a:pt x="268859" y="53848"/>
                  </a:lnTo>
                  <a:lnTo>
                    <a:pt x="268859" y="0"/>
                  </a:lnTo>
                  <a:close/>
                </a:path>
              </a:pathLst>
            </a:custGeom>
            <a:solidFill>
              <a:srgbClr val="000000">
                <a:alpha val="10586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945124" y="1828291"/>
              <a:ext cx="291465" cy="292100"/>
            </a:xfrm>
            <a:custGeom>
              <a:avLst/>
              <a:gdLst/>
              <a:ahLst/>
              <a:cxnLst/>
              <a:rect l="l" t="t" r="r" b="b"/>
              <a:pathLst>
                <a:path w="291464" h="292100">
                  <a:moveTo>
                    <a:pt x="144906" y="0"/>
                  </a:moveTo>
                  <a:lnTo>
                    <a:pt x="98868" y="7343"/>
                  </a:lnTo>
                  <a:lnTo>
                    <a:pt x="59061" y="27842"/>
                  </a:lnTo>
                  <a:lnTo>
                    <a:pt x="27781" y="59198"/>
                  </a:lnTo>
                  <a:lnTo>
                    <a:pt x="7328" y="99112"/>
                  </a:lnTo>
                  <a:lnTo>
                    <a:pt x="0" y="145287"/>
                  </a:lnTo>
                  <a:lnTo>
                    <a:pt x="7328" y="191608"/>
                  </a:lnTo>
                  <a:lnTo>
                    <a:pt x="27781" y="231869"/>
                  </a:lnTo>
                  <a:lnTo>
                    <a:pt x="59061" y="263638"/>
                  </a:lnTo>
                  <a:lnTo>
                    <a:pt x="98868" y="284484"/>
                  </a:lnTo>
                  <a:lnTo>
                    <a:pt x="144906" y="291973"/>
                  </a:lnTo>
                  <a:lnTo>
                    <a:pt x="191103" y="284484"/>
                  </a:lnTo>
                  <a:lnTo>
                    <a:pt x="231289" y="263638"/>
                  </a:lnTo>
                  <a:lnTo>
                    <a:pt x="263020" y="231869"/>
                  </a:lnTo>
                  <a:lnTo>
                    <a:pt x="283851" y="191608"/>
                  </a:lnTo>
                  <a:lnTo>
                    <a:pt x="291338" y="145287"/>
                  </a:lnTo>
                  <a:lnTo>
                    <a:pt x="288339" y="116707"/>
                  </a:lnTo>
                  <a:lnTo>
                    <a:pt x="266102" y="64688"/>
                  </a:lnTo>
                  <a:lnTo>
                    <a:pt x="226024" y="24056"/>
                  </a:lnTo>
                  <a:lnTo>
                    <a:pt x="173628" y="2764"/>
                  </a:lnTo>
                  <a:lnTo>
                    <a:pt x="144906" y="0"/>
                  </a:lnTo>
                  <a:close/>
                </a:path>
              </a:pathLst>
            </a:custGeom>
            <a:solidFill>
              <a:srgbClr val="41BEB3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945124" y="1828291"/>
              <a:ext cx="176530" cy="292100"/>
            </a:xfrm>
            <a:custGeom>
              <a:avLst/>
              <a:gdLst/>
              <a:ahLst/>
              <a:cxnLst/>
              <a:rect l="l" t="t" r="r" b="b"/>
              <a:pathLst>
                <a:path w="176529" h="292100">
                  <a:moveTo>
                    <a:pt x="144906" y="0"/>
                  </a:moveTo>
                  <a:lnTo>
                    <a:pt x="98868" y="7343"/>
                  </a:lnTo>
                  <a:lnTo>
                    <a:pt x="59061" y="27842"/>
                  </a:lnTo>
                  <a:lnTo>
                    <a:pt x="27781" y="59198"/>
                  </a:lnTo>
                  <a:lnTo>
                    <a:pt x="7328" y="99112"/>
                  </a:lnTo>
                  <a:lnTo>
                    <a:pt x="0" y="145287"/>
                  </a:lnTo>
                  <a:lnTo>
                    <a:pt x="7328" y="191608"/>
                  </a:lnTo>
                  <a:lnTo>
                    <a:pt x="27781" y="231869"/>
                  </a:lnTo>
                  <a:lnTo>
                    <a:pt x="59061" y="263638"/>
                  </a:lnTo>
                  <a:lnTo>
                    <a:pt x="98868" y="284484"/>
                  </a:lnTo>
                  <a:lnTo>
                    <a:pt x="144906" y="291973"/>
                  </a:lnTo>
                  <a:lnTo>
                    <a:pt x="152737" y="291730"/>
                  </a:lnTo>
                  <a:lnTo>
                    <a:pt x="160591" y="291084"/>
                  </a:lnTo>
                  <a:lnTo>
                    <a:pt x="176275" y="289052"/>
                  </a:lnTo>
                  <a:lnTo>
                    <a:pt x="130544" y="270160"/>
                  </a:lnTo>
                  <a:lnTo>
                    <a:pt x="94075" y="237934"/>
                  </a:lnTo>
                  <a:lnTo>
                    <a:pt x="69941" y="195325"/>
                  </a:lnTo>
                  <a:lnTo>
                    <a:pt x="61213" y="145287"/>
                  </a:lnTo>
                  <a:lnTo>
                    <a:pt x="69941" y="95273"/>
                  </a:lnTo>
                  <a:lnTo>
                    <a:pt x="94075" y="52832"/>
                  </a:lnTo>
                  <a:lnTo>
                    <a:pt x="130544" y="21058"/>
                  </a:lnTo>
                  <a:lnTo>
                    <a:pt x="176275" y="3048"/>
                  </a:lnTo>
                  <a:lnTo>
                    <a:pt x="160591" y="952"/>
                  </a:lnTo>
                  <a:lnTo>
                    <a:pt x="152737" y="261"/>
                  </a:lnTo>
                  <a:lnTo>
                    <a:pt x="144906" y="0"/>
                  </a:lnTo>
                  <a:close/>
                </a:path>
              </a:pathLst>
            </a:custGeom>
            <a:solidFill>
              <a:srgbClr val="000000">
                <a:alpha val="10586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3986" y="1983739"/>
              <a:ext cx="213613" cy="9906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91124" y="1593341"/>
              <a:ext cx="810260" cy="853440"/>
            </a:xfrm>
            <a:custGeom>
              <a:avLst/>
              <a:gdLst/>
              <a:ahLst/>
              <a:cxnLst/>
              <a:rect l="l" t="t" r="r" b="b"/>
              <a:pathLst>
                <a:path w="810260" h="853439">
                  <a:moveTo>
                    <a:pt x="206248" y="455041"/>
                  </a:moveTo>
                  <a:lnTo>
                    <a:pt x="201676" y="450596"/>
                  </a:lnTo>
                  <a:lnTo>
                    <a:pt x="116586" y="338328"/>
                  </a:lnTo>
                  <a:lnTo>
                    <a:pt x="113538" y="333756"/>
                  </a:lnTo>
                  <a:lnTo>
                    <a:pt x="107569" y="330835"/>
                  </a:lnTo>
                  <a:lnTo>
                    <a:pt x="103124" y="330835"/>
                  </a:lnTo>
                  <a:lnTo>
                    <a:pt x="98552" y="330835"/>
                  </a:lnTo>
                  <a:lnTo>
                    <a:pt x="92583" y="333756"/>
                  </a:lnTo>
                  <a:lnTo>
                    <a:pt x="89662" y="338328"/>
                  </a:lnTo>
                  <a:lnTo>
                    <a:pt x="4572" y="450596"/>
                  </a:lnTo>
                  <a:lnTo>
                    <a:pt x="0" y="455041"/>
                  </a:lnTo>
                  <a:lnTo>
                    <a:pt x="0" y="461137"/>
                  </a:lnTo>
                  <a:lnTo>
                    <a:pt x="5969" y="473075"/>
                  </a:lnTo>
                  <a:lnTo>
                    <a:pt x="10541" y="476123"/>
                  </a:lnTo>
                  <a:lnTo>
                    <a:pt x="43307" y="476123"/>
                  </a:lnTo>
                  <a:lnTo>
                    <a:pt x="43307" y="782955"/>
                  </a:lnTo>
                  <a:lnTo>
                    <a:pt x="49276" y="787527"/>
                  </a:lnTo>
                  <a:lnTo>
                    <a:pt x="62738" y="787527"/>
                  </a:lnTo>
                  <a:lnTo>
                    <a:pt x="68707" y="782955"/>
                  </a:lnTo>
                  <a:lnTo>
                    <a:pt x="68707" y="456565"/>
                  </a:lnTo>
                  <a:lnTo>
                    <a:pt x="62738" y="452120"/>
                  </a:lnTo>
                  <a:lnTo>
                    <a:pt x="34417" y="452120"/>
                  </a:lnTo>
                  <a:lnTo>
                    <a:pt x="103124" y="362204"/>
                  </a:lnTo>
                  <a:lnTo>
                    <a:pt x="171831" y="452120"/>
                  </a:lnTo>
                  <a:lnTo>
                    <a:pt x="143383" y="452120"/>
                  </a:lnTo>
                  <a:lnTo>
                    <a:pt x="137414" y="456565"/>
                  </a:lnTo>
                  <a:lnTo>
                    <a:pt x="137414" y="724535"/>
                  </a:lnTo>
                  <a:lnTo>
                    <a:pt x="143383" y="730631"/>
                  </a:lnTo>
                  <a:lnTo>
                    <a:pt x="156845" y="730631"/>
                  </a:lnTo>
                  <a:lnTo>
                    <a:pt x="162814" y="724535"/>
                  </a:lnTo>
                  <a:lnTo>
                    <a:pt x="162814" y="476123"/>
                  </a:lnTo>
                  <a:lnTo>
                    <a:pt x="194310" y="476123"/>
                  </a:lnTo>
                  <a:lnTo>
                    <a:pt x="200279" y="473075"/>
                  </a:lnTo>
                  <a:lnTo>
                    <a:pt x="206248" y="461137"/>
                  </a:lnTo>
                  <a:lnTo>
                    <a:pt x="206248" y="455041"/>
                  </a:lnTo>
                  <a:close/>
                </a:path>
                <a:path w="810260" h="853439">
                  <a:moveTo>
                    <a:pt x="261493" y="586867"/>
                  </a:moveTo>
                  <a:lnTo>
                    <a:pt x="257048" y="582422"/>
                  </a:lnTo>
                  <a:lnTo>
                    <a:pt x="254508" y="579120"/>
                  </a:lnTo>
                  <a:lnTo>
                    <a:pt x="251333" y="577723"/>
                  </a:lnTo>
                  <a:lnTo>
                    <a:pt x="247904" y="577723"/>
                  </a:lnTo>
                  <a:lnTo>
                    <a:pt x="244856" y="577723"/>
                  </a:lnTo>
                  <a:lnTo>
                    <a:pt x="241808" y="578739"/>
                  </a:lnTo>
                  <a:lnTo>
                    <a:pt x="208622" y="613029"/>
                  </a:lnTo>
                  <a:lnTo>
                    <a:pt x="203200" y="637794"/>
                  </a:lnTo>
                  <a:lnTo>
                    <a:pt x="203200" y="845820"/>
                  </a:lnTo>
                  <a:lnTo>
                    <a:pt x="209169" y="851789"/>
                  </a:lnTo>
                  <a:lnTo>
                    <a:pt x="222631" y="851789"/>
                  </a:lnTo>
                  <a:lnTo>
                    <a:pt x="228600" y="845820"/>
                  </a:lnTo>
                  <a:lnTo>
                    <a:pt x="228600" y="637794"/>
                  </a:lnTo>
                  <a:lnTo>
                    <a:pt x="229400" y="630199"/>
                  </a:lnTo>
                  <a:lnTo>
                    <a:pt x="255524" y="598805"/>
                  </a:lnTo>
                  <a:lnTo>
                    <a:pt x="261493" y="594360"/>
                  </a:lnTo>
                  <a:lnTo>
                    <a:pt x="261493" y="586867"/>
                  </a:lnTo>
                  <a:close/>
                </a:path>
                <a:path w="810260" h="853439">
                  <a:moveTo>
                    <a:pt x="303276" y="631825"/>
                  </a:moveTo>
                  <a:lnTo>
                    <a:pt x="297307" y="627253"/>
                  </a:lnTo>
                  <a:lnTo>
                    <a:pt x="291338" y="627253"/>
                  </a:lnTo>
                  <a:lnTo>
                    <a:pt x="283845" y="627253"/>
                  </a:lnTo>
                  <a:lnTo>
                    <a:pt x="279400" y="633222"/>
                  </a:lnTo>
                  <a:lnTo>
                    <a:pt x="279400" y="845820"/>
                  </a:lnTo>
                  <a:lnTo>
                    <a:pt x="283845" y="851789"/>
                  </a:lnTo>
                  <a:lnTo>
                    <a:pt x="298831" y="851789"/>
                  </a:lnTo>
                  <a:lnTo>
                    <a:pt x="303276" y="845820"/>
                  </a:lnTo>
                  <a:lnTo>
                    <a:pt x="303276" y="631825"/>
                  </a:lnTo>
                  <a:close/>
                </a:path>
                <a:path w="810260" h="853439">
                  <a:moveTo>
                    <a:pt x="364490" y="312801"/>
                  </a:moveTo>
                  <a:lnTo>
                    <a:pt x="358521" y="306832"/>
                  </a:lnTo>
                  <a:lnTo>
                    <a:pt x="351028" y="306832"/>
                  </a:lnTo>
                  <a:lnTo>
                    <a:pt x="345059" y="306832"/>
                  </a:lnTo>
                  <a:lnTo>
                    <a:pt x="339090" y="312801"/>
                  </a:lnTo>
                  <a:lnTo>
                    <a:pt x="339090" y="339725"/>
                  </a:lnTo>
                  <a:lnTo>
                    <a:pt x="345059" y="345821"/>
                  </a:lnTo>
                  <a:lnTo>
                    <a:pt x="358521" y="345821"/>
                  </a:lnTo>
                  <a:lnTo>
                    <a:pt x="364490" y="339725"/>
                  </a:lnTo>
                  <a:lnTo>
                    <a:pt x="364490" y="312801"/>
                  </a:lnTo>
                  <a:close/>
                </a:path>
                <a:path w="810260" h="853439">
                  <a:moveTo>
                    <a:pt x="461645" y="312801"/>
                  </a:moveTo>
                  <a:lnTo>
                    <a:pt x="455676" y="308356"/>
                  </a:lnTo>
                  <a:lnTo>
                    <a:pt x="448183" y="308356"/>
                  </a:lnTo>
                  <a:lnTo>
                    <a:pt x="440690" y="308356"/>
                  </a:lnTo>
                  <a:lnTo>
                    <a:pt x="436245" y="312801"/>
                  </a:lnTo>
                  <a:lnTo>
                    <a:pt x="436245" y="339725"/>
                  </a:lnTo>
                  <a:lnTo>
                    <a:pt x="440690" y="345821"/>
                  </a:lnTo>
                  <a:lnTo>
                    <a:pt x="455676" y="345821"/>
                  </a:lnTo>
                  <a:lnTo>
                    <a:pt x="461645" y="339725"/>
                  </a:lnTo>
                  <a:lnTo>
                    <a:pt x="461645" y="312801"/>
                  </a:lnTo>
                  <a:close/>
                </a:path>
                <a:path w="810260" h="853439">
                  <a:moveTo>
                    <a:pt x="521335" y="631825"/>
                  </a:moveTo>
                  <a:lnTo>
                    <a:pt x="515366" y="627253"/>
                  </a:lnTo>
                  <a:lnTo>
                    <a:pt x="509397" y="627253"/>
                  </a:lnTo>
                  <a:lnTo>
                    <a:pt x="502031" y="627253"/>
                  </a:lnTo>
                  <a:lnTo>
                    <a:pt x="496062" y="633222"/>
                  </a:lnTo>
                  <a:lnTo>
                    <a:pt x="496062" y="845820"/>
                  </a:lnTo>
                  <a:lnTo>
                    <a:pt x="502031" y="851789"/>
                  </a:lnTo>
                  <a:lnTo>
                    <a:pt x="515366" y="851789"/>
                  </a:lnTo>
                  <a:lnTo>
                    <a:pt x="521335" y="845820"/>
                  </a:lnTo>
                  <a:lnTo>
                    <a:pt x="521335" y="631825"/>
                  </a:lnTo>
                  <a:close/>
                </a:path>
                <a:path w="810260" h="853439">
                  <a:moveTo>
                    <a:pt x="596011" y="637794"/>
                  </a:moveTo>
                  <a:lnTo>
                    <a:pt x="576707" y="592836"/>
                  </a:lnTo>
                  <a:lnTo>
                    <a:pt x="497459" y="528447"/>
                  </a:lnTo>
                  <a:lnTo>
                    <a:pt x="497459" y="504571"/>
                  </a:lnTo>
                  <a:lnTo>
                    <a:pt x="521957" y="479666"/>
                  </a:lnTo>
                  <a:lnTo>
                    <a:pt x="540842" y="450265"/>
                  </a:lnTo>
                  <a:lnTo>
                    <a:pt x="552983" y="416941"/>
                  </a:lnTo>
                  <a:lnTo>
                    <a:pt x="557276" y="380238"/>
                  </a:lnTo>
                  <a:lnTo>
                    <a:pt x="549109" y="330530"/>
                  </a:lnTo>
                  <a:lnTo>
                    <a:pt x="526465" y="287375"/>
                  </a:lnTo>
                  <a:lnTo>
                    <a:pt x="492061" y="253339"/>
                  </a:lnTo>
                  <a:lnTo>
                    <a:pt x="448627" y="231025"/>
                  </a:lnTo>
                  <a:lnTo>
                    <a:pt x="398907" y="223012"/>
                  </a:lnTo>
                  <a:lnTo>
                    <a:pt x="380136" y="224116"/>
                  </a:lnTo>
                  <a:lnTo>
                    <a:pt x="327152" y="239522"/>
                  </a:lnTo>
                  <a:lnTo>
                    <a:pt x="318262" y="249936"/>
                  </a:lnTo>
                  <a:lnTo>
                    <a:pt x="321183" y="255905"/>
                  </a:lnTo>
                  <a:lnTo>
                    <a:pt x="323215" y="261112"/>
                  </a:lnTo>
                  <a:lnTo>
                    <a:pt x="327406" y="263398"/>
                  </a:lnTo>
                  <a:lnTo>
                    <a:pt x="334391" y="263398"/>
                  </a:lnTo>
                  <a:lnTo>
                    <a:pt x="336804" y="262890"/>
                  </a:lnTo>
                  <a:lnTo>
                    <a:pt x="353034" y="255803"/>
                  </a:lnTo>
                  <a:lnTo>
                    <a:pt x="367855" y="251117"/>
                  </a:lnTo>
                  <a:lnTo>
                    <a:pt x="383235" y="248094"/>
                  </a:lnTo>
                  <a:lnTo>
                    <a:pt x="398907" y="247015"/>
                  </a:lnTo>
                  <a:lnTo>
                    <a:pt x="440817" y="253834"/>
                  </a:lnTo>
                  <a:lnTo>
                    <a:pt x="477304" y="272770"/>
                  </a:lnTo>
                  <a:lnTo>
                    <a:pt x="506133" y="301637"/>
                  </a:lnTo>
                  <a:lnTo>
                    <a:pt x="525068" y="338201"/>
                  </a:lnTo>
                  <a:lnTo>
                    <a:pt x="531876" y="380238"/>
                  </a:lnTo>
                  <a:lnTo>
                    <a:pt x="525068" y="422986"/>
                  </a:lnTo>
                  <a:lnTo>
                    <a:pt x="506133" y="459994"/>
                  </a:lnTo>
                  <a:lnTo>
                    <a:pt x="477304" y="489102"/>
                  </a:lnTo>
                  <a:lnTo>
                    <a:pt x="440817" y="508152"/>
                  </a:lnTo>
                  <a:lnTo>
                    <a:pt x="398907" y="514985"/>
                  </a:lnTo>
                  <a:lnTo>
                    <a:pt x="356933" y="508152"/>
                  </a:lnTo>
                  <a:lnTo>
                    <a:pt x="320433" y="489102"/>
                  </a:lnTo>
                  <a:lnTo>
                    <a:pt x="291630" y="459994"/>
                  </a:lnTo>
                  <a:lnTo>
                    <a:pt x="272719" y="422986"/>
                  </a:lnTo>
                  <a:lnTo>
                    <a:pt x="265938" y="380238"/>
                  </a:lnTo>
                  <a:lnTo>
                    <a:pt x="268122" y="356793"/>
                  </a:lnTo>
                  <a:lnTo>
                    <a:pt x="274523" y="333857"/>
                  </a:lnTo>
                  <a:lnTo>
                    <a:pt x="284848" y="312026"/>
                  </a:lnTo>
                  <a:lnTo>
                    <a:pt x="298831" y="291846"/>
                  </a:lnTo>
                  <a:lnTo>
                    <a:pt x="303276" y="287401"/>
                  </a:lnTo>
                  <a:lnTo>
                    <a:pt x="303276" y="279908"/>
                  </a:lnTo>
                  <a:lnTo>
                    <a:pt x="298831" y="275463"/>
                  </a:lnTo>
                  <a:lnTo>
                    <a:pt x="295783" y="273177"/>
                  </a:lnTo>
                  <a:lnTo>
                    <a:pt x="292481" y="272034"/>
                  </a:lnTo>
                  <a:lnTo>
                    <a:pt x="286131" y="272034"/>
                  </a:lnTo>
                  <a:lnTo>
                    <a:pt x="251206" y="325234"/>
                  </a:lnTo>
                  <a:lnTo>
                    <a:pt x="240538" y="381762"/>
                  </a:lnTo>
                  <a:lnTo>
                    <a:pt x="244843" y="418020"/>
                  </a:lnTo>
                  <a:lnTo>
                    <a:pt x="257136" y="451726"/>
                  </a:lnTo>
                  <a:lnTo>
                    <a:pt x="276428" y="481507"/>
                  </a:lnTo>
                  <a:lnTo>
                    <a:pt x="301752" y="505968"/>
                  </a:lnTo>
                  <a:lnTo>
                    <a:pt x="301752" y="528447"/>
                  </a:lnTo>
                  <a:lnTo>
                    <a:pt x="282321" y="544957"/>
                  </a:lnTo>
                  <a:lnTo>
                    <a:pt x="276352" y="549402"/>
                  </a:lnTo>
                  <a:lnTo>
                    <a:pt x="276352" y="558419"/>
                  </a:lnTo>
                  <a:lnTo>
                    <a:pt x="279400" y="562864"/>
                  </a:lnTo>
                  <a:lnTo>
                    <a:pt x="282321" y="565912"/>
                  </a:lnTo>
                  <a:lnTo>
                    <a:pt x="285369" y="567309"/>
                  </a:lnTo>
                  <a:lnTo>
                    <a:pt x="292862" y="567309"/>
                  </a:lnTo>
                  <a:lnTo>
                    <a:pt x="295783" y="565912"/>
                  </a:lnTo>
                  <a:lnTo>
                    <a:pt x="297307" y="564388"/>
                  </a:lnTo>
                  <a:lnTo>
                    <a:pt x="322707" y="543433"/>
                  </a:lnTo>
                  <a:lnTo>
                    <a:pt x="325628" y="541909"/>
                  </a:lnTo>
                  <a:lnTo>
                    <a:pt x="327152" y="538988"/>
                  </a:lnTo>
                  <a:lnTo>
                    <a:pt x="327152" y="522478"/>
                  </a:lnTo>
                  <a:lnTo>
                    <a:pt x="343623" y="529513"/>
                  </a:lnTo>
                  <a:lnTo>
                    <a:pt x="361353" y="534695"/>
                  </a:lnTo>
                  <a:lnTo>
                    <a:pt x="379920" y="537895"/>
                  </a:lnTo>
                  <a:lnTo>
                    <a:pt x="398907" y="538988"/>
                  </a:lnTo>
                  <a:lnTo>
                    <a:pt x="418782" y="537870"/>
                  </a:lnTo>
                  <a:lnTo>
                    <a:pt x="437959" y="534504"/>
                  </a:lnTo>
                  <a:lnTo>
                    <a:pt x="456260" y="528866"/>
                  </a:lnTo>
                  <a:lnTo>
                    <a:pt x="473583" y="520954"/>
                  </a:lnTo>
                  <a:lnTo>
                    <a:pt x="473583" y="538988"/>
                  </a:lnTo>
                  <a:lnTo>
                    <a:pt x="475107" y="541909"/>
                  </a:lnTo>
                  <a:lnTo>
                    <a:pt x="478028" y="544957"/>
                  </a:lnTo>
                  <a:lnTo>
                    <a:pt x="560197" y="613791"/>
                  </a:lnTo>
                  <a:lnTo>
                    <a:pt x="565213" y="618794"/>
                  </a:lnTo>
                  <a:lnTo>
                    <a:pt x="568972" y="624662"/>
                  </a:lnTo>
                  <a:lnTo>
                    <a:pt x="571322" y="631088"/>
                  </a:lnTo>
                  <a:lnTo>
                    <a:pt x="572135" y="637794"/>
                  </a:lnTo>
                  <a:lnTo>
                    <a:pt x="572135" y="847344"/>
                  </a:lnTo>
                  <a:lnTo>
                    <a:pt x="576707" y="853313"/>
                  </a:lnTo>
                  <a:lnTo>
                    <a:pt x="591566" y="853313"/>
                  </a:lnTo>
                  <a:lnTo>
                    <a:pt x="596011" y="847344"/>
                  </a:lnTo>
                  <a:lnTo>
                    <a:pt x="596011" y="637794"/>
                  </a:lnTo>
                  <a:close/>
                </a:path>
                <a:path w="810260" h="853439">
                  <a:moveTo>
                    <a:pt x="670814" y="778510"/>
                  </a:moveTo>
                  <a:lnTo>
                    <a:pt x="666369" y="772541"/>
                  </a:lnTo>
                  <a:lnTo>
                    <a:pt x="658876" y="772541"/>
                  </a:lnTo>
                  <a:lnTo>
                    <a:pt x="651383" y="772541"/>
                  </a:lnTo>
                  <a:lnTo>
                    <a:pt x="646938" y="778510"/>
                  </a:lnTo>
                  <a:lnTo>
                    <a:pt x="646938" y="845820"/>
                  </a:lnTo>
                  <a:lnTo>
                    <a:pt x="651383" y="851789"/>
                  </a:lnTo>
                  <a:lnTo>
                    <a:pt x="666369" y="851789"/>
                  </a:lnTo>
                  <a:lnTo>
                    <a:pt x="670814" y="845820"/>
                  </a:lnTo>
                  <a:lnTo>
                    <a:pt x="670814" y="778510"/>
                  </a:lnTo>
                  <a:close/>
                </a:path>
                <a:path w="810260" h="853439">
                  <a:moveTo>
                    <a:pt x="675259" y="124206"/>
                  </a:moveTo>
                  <a:lnTo>
                    <a:pt x="585597" y="7366"/>
                  </a:lnTo>
                  <a:lnTo>
                    <a:pt x="582676" y="2921"/>
                  </a:lnTo>
                  <a:lnTo>
                    <a:pt x="576707" y="0"/>
                  </a:lnTo>
                  <a:lnTo>
                    <a:pt x="572135" y="0"/>
                  </a:lnTo>
                  <a:lnTo>
                    <a:pt x="567690" y="0"/>
                  </a:lnTo>
                  <a:lnTo>
                    <a:pt x="561721" y="2921"/>
                  </a:lnTo>
                  <a:lnTo>
                    <a:pt x="558673" y="7366"/>
                  </a:lnTo>
                  <a:lnTo>
                    <a:pt x="469138" y="124206"/>
                  </a:lnTo>
                  <a:lnTo>
                    <a:pt x="469138" y="130175"/>
                  </a:lnTo>
                  <a:lnTo>
                    <a:pt x="475107" y="142240"/>
                  </a:lnTo>
                  <a:lnTo>
                    <a:pt x="481076" y="145161"/>
                  </a:lnTo>
                  <a:lnTo>
                    <a:pt x="513969" y="145161"/>
                  </a:lnTo>
                  <a:lnTo>
                    <a:pt x="513969" y="237998"/>
                  </a:lnTo>
                  <a:lnTo>
                    <a:pt x="518414" y="243967"/>
                  </a:lnTo>
                  <a:lnTo>
                    <a:pt x="533400" y="243967"/>
                  </a:lnTo>
                  <a:lnTo>
                    <a:pt x="537845" y="237998"/>
                  </a:lnTo>
                  <a:lnTo>
                    <a:pt x="537845" y="125730"/>
                  </a:lnTo>
                  <a:lnTo>
                    <a:pt x="533400" y="119761"/>
                  </a:lnTo>
                  <a:lnTo>
                    <a:pt x="503428" y="119761"/>
                  </a:lnTo>
                  <a:lnTo>
                    <a:pt x="572135" y="31369"/>
                  </a:lnTo>
                  <a:lnTo>
                    <a:pt x="640969" y="119761"/>
                  </a:lnTo>
                  <a:lnTo>
                    <a:pt x="612521" y="119761"/>
                  </a:lnTo>
                  <a:lnTo>
                    <a:pt x="606552" y="125730"/>
                  </a:lnTo>
                  <a:lnTo>
                    <a:pt x="606552" y="393700"/>
                  </a:lnTo>
                  <a:lnTo>
                    <a:pt x="612521" y="399669"/>
                  </a:lnTo>
                  <a:lnTo>
                    <a:pt x="625983" y="399669"/>
                  </a:lnTo>
                  <a:lnTo>
                    <a:pt x="631952" y="393700"/>
                  </a:lnTo>
                  <a:lnTo>
                    <a:pt x="631952" y="145161"/>
                  </a:lnTo>
                  <a:lnTo>
                    <a:pt x="664845" y="145161"/>
                  </a:lnTo>
                  <a:lnTo>
                    <a:pt x="669290" y="142240"/>
                  </a:lnTo>
                  <a:lnTo>
                    <a:pt x="675259" y="130175"/>
                  </a:lnTo>
                  <a:lnTo>
                    <a:pt x="675259" y="124206"/>
                  </a:lnTo>
                  <a:close/>
                </a:path>
                <a:path w="810260" h="853439">
                  <a:moveTo>
                    <a:pt x="809752" y="583819"/>
                  </a:moveTo>
                  <a:lnTo>
                    <a:pt x="808228" y="576326"/>
                  </a:lnTo>
                  <a:lnTo>
                    <a:pt x="805180" y="571881"/>
                  </a:lnTo>
                  <a:lnTo>
                    <a:pt x="718566" y="459613"/>
                  </a:lnTo>
                  <a:lnTo>
                    <a:pt x="715645" y="455041"/>
                  </a:lnTo>
                  <a:lnTo>
                    <a:pt x="711073" y="453644"/>
                  </a:lnTo>
                  <a:lnTo>
                    <a:pt x="705104" y="453644"/>
                  </a:lnTo>
                  <a:lnTo>
                    <a:pt x="700659" y="453644"/>
                  </a:lnTo>
                  <a:lnTo>
                    <a:pt x="696214" y="455041"/>
                  </a:lnTo>
                  <a:lnTo>
                    <a:pt x="693166" y="459613"/>
                  </a:lnTo>
                  <a:lnTo>
                    <a:pt x="606552" y="571881"/>
                  </a:lnTo>
                  <a:lnTo>
                    <a:pt x="603504" y="576326"/>
                  </a:lnTo>
                  <a:lnTo>
                    <a:pt x="602107" y="583819"/>
                  </a:lnTo>
                  <a:lnTo>
                    <a:pt x="605028" y="588391"/>
                  </a:lnTo>
                  <a:lnTo>
                    <a:pt x="608076" y="594360"/>
                  </a:lnTo>
                  <a:lnTo>
                    <a:pt x="614045" y="597281"/>
                  </a:lnTo>
                  <a:lnTo>
                    <a:pt x="646938" y="597281"/>
                  </a:lnTo>
                  <a:lnTo>
                    <a:pt x="646938" y="739521"/>
                  </a:lnTo>
                  <a:lnTo>
                    <a:pt x="651383" y="745490"/>
                  </a:lnTo>
                  <a:lnTo>
                    <a:pt x="666369" y="745490"/>
                  </a:lnTo>
                  <a:lnTo>
                    <a:pt x="670814" y="739521"/>
                  </a:lnTo>
                  <a:lnTo>
                    <a:pt x="670814" y="577850"/>
                  </a:lnTo>
                  <a:lnTo>
                    <a:pt x="666369" y="573405"/>
                  </a:lnTo>
                  <a:lnTo>
                    <a:pt x="637921" y="573405"/>
                  </a:lnTo>
                  <a:lnTo>
                    <a:pt x="705104" y="483489"/>
                  </a:lnTo>
                  <a:lnTo>
                    <a:pt x="773811" y="573405"/>
                  </a:lnTo>
                  <a:lnTo>
                    <a:pt x="745490" y="573405"/>
                  </a:lnTo>
                  <a:lnTo>
                    <a:pt x="739521" y="577850"/>
                  </a:lnTo>
                  <a:lnTo>
                    <a:pt x="739521" y="845820"/>
                  </a:lnTo>
                  <a:lnTo>
                    <a:pt x="745490" y="851789"/>
                  </a:lnTo>
                  <a:lnTo>
                    <a:pt x="758952" y="851789"/>
                  </a:lnTo>
                  <a:lnTo>
                    <a:pt x="764921" y="845820"/>
                  </a:lnTo>
                  <a:lnTo>
                    <a:pt x="764921" y="597281"/>
                  </a:lnTo>
                  <a:lnTo>
                    <a:pt x="797814" y="597281"/>
                  </a:lnTo>
                  <a:lnTo>
                    <a:pt x="803783" y="594360"/>
                  </a:lnTo>
                  <a:lnTo>
                    <a:pt x="805180" y="588391"/>
                  </a:lnTo>
                  <a:lnTo>
                    <a:pt x="809752" y="583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8002" y="3960240"/>
              <a:ext cx="599948" cy="5384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47818" y="4194937"/>
              <a:ext cx="403225" cy="125095"/>
            </a:xfrm>
            <a:custGeom>
              <a:avLst/>
              <a:gdLst/>
              <a:ahLst/>
              <a:cxnLst/>
              <a:rect l="l" t="t" r="r" b="b"/>
              <a:pathLst>
                <a:path w="403225" h="125095">
                  <a:moveTo>
                    <a:pt x="319277" y="0"/>
                  </a:moveTo>
                  <a:lnTo>
                    <a:pt x="85978" y="0"/>
                  </a:lnTo>
                  <a:lnTo>
                    <a:pt x="83819" y="0"/>
                  </a:lnTo>
                  <a:lnTo>
                    <a:pt x="81660" y="1015"/>
                  </a:lnTo>
                  <a:lnTo>
                    <a:pt x="80644" y="2793"/>
                  </a:lnTo>
                  <a:lnTo>
                    <a:pt x="2158" y="116458"/>
                  </a:lnTo>
                  <a:lnTo>
                    <a:pt x="0" y="120268"/>
                  </a:lnTo>
                  <a:lnTo>
                    <a:pt x="3175" y="124968"/>
                  </a:lnTo>
                  <a:lnTo>
                    <a:pt x="399922" y="124968"/>
                  </a:lnTo>
                  <a:lnTo>
                    <a:pt x="403097" y="120268"/>
                  </a:lnTo>
                  <a:lnTo>
                    <a:pt x="399922" y="116458"/>
                  </a:lnTo>
                  <a:lnTo>
                    <a:pt x="322452" y="2793"/>
                  </a:lnTo>
                  <a:lnTo>
                    <a:pt x="321436" y="1015"/>
                  </a:lnTo>
                  <a:lnTo>
                    <a:pt x="319277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5261" y="4027805"/>
              <a:ext cx="188213" cy="1361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55362" y="4350893"/>
              <a:ext cx="588010" cy="103505"/>
            </a:xfrm>
            <a:custGeom>
              <a:avLst/>
              <a:gdLst/>
              <a:ahLst/>
              <a:cxnLst/>
              <a:rect l="l" t="t" r="r" b="b"/>
              <a:pathLst>
                <a:path w="588010" h="103504">
                  <a:moveTo>
                    <a:pt x="519175" y="0"/>
                  </a:moveTo>
                  <a:lnTo>
                    <a:pt x="72009" y="0"/>
                  </a:lnTo>
                  <a:lnTo>
                    <a:pt x="68707" y="0"/>
                  </a:lnTo>
                  <a:lnTo>
                    <a:pt x="65532" y="2793"/>
                  </a:lnTo>
                  <a:lnTo>
                    <a:pt x="3175" y="94868"/>
                  </a:lnTo>
                  <a:lnTo>
                    <a:pt x="0" y="98551"/>
                  </a:lnTo>
                  <a:lnTo>
                    <a:pt x="3175" y="103250"/>
                  </a:lnTo>
                  <a:lnTo>
                    <a:pt x="584835" y="103250"/>
                  </a:lnTo>
                  <a:lnTo>
                    <a:pt x="588010" y="98551"/>
                  </a:lnTo>
                  <a:lnTo>
                    <a:pt x="584835" y="94868"/>
                  </a:lnTo>
                  <a:lnTo>
                    <a:pt x="522477" y="2793"/>
                  </a:lnTo>
                  <a:lnTo>
                    <a:pt x="519175" y="0"/>
                  </a:lnTo>
                  <a:close/>
                </a:path>
              </a:pathLst>
            </a:custGeom>
            <a:solidFill>
              <a:srgbClr val="F1418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7818" y="4194937"/>
              <a:ext cx="154812" cy="12496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755261" y="4027550"/>
              <a:ext cx="129539" cy="136525"/>
            </a:xfrm>
            <a:custGeom>
              <a:avLst/>
              <a:gdLst/>
              <a:ahLst/>
              <a:cxnLst/>
              <a:rect l="l" t="t" r="r" b="b"/>
              <a:pathLst>
                <a:path w="129539" h="136525">
                  <a:moveTo>
                    <a:pt x="96265" y="0"/>
                  </a:moveTo>
                  <a:lnTo>
                    <a:pt x="91948" y="0"/>
                  </a:lnTo>
                  <a:lnTo>
                    <a:pt x="89788" y="762"/>
                  </a:lnTo>
                  <a:lnTo>
                    <a:pt x="88137" y="2159"/>
                  </a:lnTo>
                  <a:lnTo>
                    <a:pt x="2159" y="128016"/>
                  </a:lnTo>
                  <a:lnTo>
                    <a:pt x="0" y="131699"/>
                  </a:lnTo>
                  <a:lnTo>
                    <a:pt x="3301" y="136398"/>
                  </a:lnTo>
                  <a:lnTo>
                    <a:pt x="74167" y="136398"/>
                  </a:lnTo>
                  <a:lnTo>
                    <a:pt x="70992" y="131699"/>
                  </a:lnTo>
                  <a:lnTo>
                    <a:pt x="73151" y="128016"/>
                  </a:lnTo>
                  <a:lnTo>
                    <a:pt x="129031" y="46228"/>
                  </a:lnTo>
                  <a:lnTo>
                    <a:pt x="99949" y="2159"/>
                  </a:lnTo>
                  <a:lnTo>
                    <a:pt x="98425" y="762"/>
                  </a:lnTo>
                  <a:lnTo>
                    <a:pt x="96265" y="0"/>
                  </a:lnTo>
                  <a:close/>
                </a:path>
              </a:pathLst>
            </a:custGeom>
            <a:solidFill>
              <a:srgbClr val="000000">
                <a:alpha val="10586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5362" y="4350893"/>
              <a:ext cx="139700" cy="103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89915" y="3935094"/>
              <a:ext cx="120014" cy="103505"/>
            </a:xfrm>
            <a:custGeom>
              <a:avLst/>
              <a:gdLst/>
              <a:ahLst/>
              <a:cxnLst/>
              <a:rect l="l" t="t" r="r" b="b"/>
              <a:pathLst>
                <a:path w="120014" h="103504">
                  <a:moveTo>
                    <a:pt x="64023" y="0"/>
                  </a:moveTo>
                  <a:lnTo>
                    <a:pt x="59451" y="0"/>
                  </a:lnTo>
                  <a:lnTo>
                    <a:pt x="54879" y="0"/>
                  </a:lnTo>
                  <a:lnTo>
                    <a:pt x="50307" y="2031"/>
                  </a:lnTo>
                  <a:lnTo>
                    <a:pt x="48148" y="6349"/>
                  </a:lnTo>
                  <a:lnTo>
                    <a:pt x="38496" y="21335"/>
                  </a:lnTo>
                  <a:lnTo>
                    <a:pt x="35321" y="25018"/>
                  </a:lnTo>
                  <a:lnTo>
                    <a:pt x="31003" y="27939"/>
                  </a:lnTo>
                  <a:lnTo>
                    <a:pt x="12715" y="27939"/>
                  </a:lnTo>
                  <a:lnTo>
                    <a:pt x="6207" y="29539"/>
                  </a:lnTo>
                  <a:lnTo>
                    <a:pt x="1698" y="33686"/>
                  </a:lnTo>
                  <a:lnTo>
                    <a:pt x="0" y="39405"/>
                  </a:lnTo>
                  <a:lnTo>
                    <a:pt x="1920" y="45719"/>
                  </a:lnTo>
                  <a:lnTo>
                    <a:pt x="14874" y="64515"/>
                  </a:lnTo>
                  <a:lnTo>
                    <a:pt x="17033" y="67309"/>
                  </a:lnTo>
                  <a:lnTo>
                    <a:pt x="18049" y="70103"/>
                  </a:lnTo>
                  <a:lnTo>
                    <a:pt x="12715" y="89915"/>
                  </a:lnTo>
                  <a:lnTo>
                    <a:pt x="10175" y="97281"/>
                  </a:lnTo>
                  <a:lnTo>
                    <a:pt x="16906" y="103504"/>
                  </a:lnTo>
                  <a:lnTo>
                    <a:pt x="26812" y="103504"/>
                  </a:lnTo>
                  <a:lnTo>
                    <a:pt x="28971" y="103123"/>
                  </a:lnTo>
                  <a:lnTo>
                    <a:pt x="53482" y="91820"/>
                  </a:lnTo>
                  <a:lnTo>
                    <a:pt x="55133" y="90804"/>
                  </a:lnTo>
                  <a:lnTo>
                    <a:pt x="57292" y="90296"/>
                  </a:lnTo>
                  <a:lnTo>
                    <a:pt x="61610" y="90296"/>
                  </a:lnTo>
                  <a:lnTo>
                    <a:pt x="63769" y="90804"/>
                  </a:lnTo>
                  <a:lnTo>
                    <a:pt x="65293" y="91820"/>
                  </a:lnTo>
                  <a:lnTo>
                    <a:pt x="89931" y="103123"/>
                  </a:lnTo>
                  <a:lnTo>
                    <a:pt x="92090" y="103504"/>
                  </a:lnTo>
                  <a:lnTo>
                    <a:pt x="101996" y="103504"/>
                  </a:lnTo>
                  <a:lnTo>
                    <a:pt x="108981" y="97281"/>
                  </a:lnTo>
                  <a:lnTo>
                    <a:pt x="107330" y="89915"/>
                  </a:lnTo>
                  <a:lnTo>
                    <a:pt x="101869" y="73913"/>
                  </a:lnTo>
                  <a:lnTo>
                    <a:pt x="100853" y="70103"/>
                  </a:lnTo>
                  <a:lnTo>
                    <a:pt x="101869" y="67309"/>
                  </a:lnTo>
                  <a:lnTo>
                    <a:pt x="104028" y="64515"/>
                  </a:lnTo>
                  <a:lnTo>
                    <a:pt x="116982" y="45719"/>
                  </a:lnTo>
                  <a:lnTo>
                    <a:pt x="119546" y="39405"/>
                  </a:lnTo>
                  <a:lnTo>
                    <a:pt x="118062" y="33686"/>
                  </a:lnTo>
                  <a:lnTo>
                    <a:pt x="113339" y="29539"/>
                  </a:lnTo>
                  <a:lnTo>
                    <a:pt x="106187" y="27939"/>
                  </a:lnTo>
                  <a:lnTo>
                    <a:pt x="87899" y="27939"/>
                  </a:lnTo>
                  <a:lnTo>
                    <a:pt x="83581" y="25018"/>
                  </a:lnTo>
                  <a:lnTo>
                    <a:pt x="81549" y="21335"/>
                  </a:lnTo>
                  <a:lnTo>
                    <a:pt x="70754" y="6349"/>
                  </a:lnTo>
                  <a:lnTo>
                    <a:pt x="68595" y="2031"/>
                  </a:lnTo>
                  <a:lnTo>
                    <a:pt x="64023" y="0"/>
                  </a:lnTo>
                  <a:close/>
                </a:path>
              </a:pathLst>
            </a:custGeom>
            <a:solidFill>
              <a:srgbClr val="F1832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789273" y="3935094"/>
              <a:ext cx="78105" cy="104775"/>
            </a:xfrm>
            <a:custGeom>
              <a:avLst/>
              <a:gdLst/>
              <a:ahLst/>
              <a:cxnLst/>
              <a:rect l="l" t="t" r="r" b="b"/>
              <a:pathLst>
                <a:path w="78104" h="104775">
                  <a:moveTo>
                    <a:pt x="64666" y="0"/>
                  </a:moveTo>
                  <a:lnTo>
                    <a:pt x="60094" y="0"/>
                  </a:lnTo>
                  <a:lnTo>
                    <a:pt x="55522" y="0"/>
                  </a:lnTo>
                  <a:lnTo>
                    <a:pt x="50950" y="2031"/>
                  </a:lnTo>
                  <a:lnTo>
                    <a:pt x="48791" y="6349"/>
                  </a:lnTo>
                  <a:lnTo>
                    <a:pt x="38123" y="22224"/>
                  </a:lnTo>
                  <a:lnTo>
                    <a:pt x="35964" y="26034"/>
                  </a:lnTo>
                  <a:lnTo>
                    <a:pt x="31646" y="27939"/>
                  </a:lnTo>
                  <a:lnTo>
                    <a:pt x="13358" y="27939"/>
                  </a:lnTo>
                  <a:lnTo>
                    <a:pt x="6207" y="29664"/>
                  </a:lnTo>
                  <a:lnTo>
                    <a:pt x="1484" y="34020"/>
                  </a:lnTo>
                  <a:lnTo>
                    <a:pt x="0" y="39780"/>
                  </a:lnTo>
                  <a:lnTo>
                    <a:pt x="2563" y="45719"/>
                  </a:lnTo>
                  <a:lnTo>
                    <a:pt x="15517" y="64515"/>
                  </a:lnTo>
                  <a:lnTo>
                    <a:pt x="17676" y="67309"/>
                  </a:lnTo>
                  <a:lnTo>
                    <a:pt x="18692" y="70103"/>
                  </a:lnTo>
                  <a:lnTo>
                    <a:pt x="17676" y="73913"/>
                  </a:lnTo>
                  <a:lnTo>
                    <a:pt x="12215" y="89915"/>
                  </a:lnTo>
                  <a:lnTo>
                    <a:pt x="10564" y="97408"/>
                  </a:lnTo>
                  <a:lnTo>
                    <a:pt x="17803" y="104393"/>
                  </a:lnTo>
                  <a:lnTo>
                    <a:pt x="27709" y="104393"/>
                  </a:lnTo>
                  <a:lnTo>
                    <a:pt x="29741" y="103885"/>
                  </a:lnTo>
                  <a:lnTo>
                    <a:pt x="44473" y="96519"/>
                  </a:lnTo>
                  <a:lnTo>
                    <a:pt x="48791" y="80517"/>
                  </a:lnTo>
                  <a:lnTo>
                    <a:pt x="49807" y="77723"/>
                  </a:lnTo>
                  <a:lnTo>
                    <a:pt x="48791" y="73913"/>
                  </a:lnTo>
                  <a:lnTo>
                    <a:pt x="46632" y="71119"/>
                  </a:lnTo>
                  <a:lnTo>
                    <a:pt x="33805" y="52323"/>
                  </a:lnTo>
                  <a:lnTo>
                    <a:pt x="31811" y="46364"/>
                  </a:lnTo>
                  <a:lnTo>
                    <a:pt x="33472" y="40560"/>
                  </a:lnTo>
                  <a:lnTo>
                    <a:pt x="37967" y="36161"/>
                  </a:lnTo>
                  <a:lnTo>
                    <a:pt x="44473" y="34416"/>
                  </a:lnTo>
                  <a:lnTo>
                    <a:pt x="62761" y="34416"/>
                  </a:lnTo>
                  <a:lnTo>
                    <a:pt x="68095" y="32638"/>
                  </a:lnTo>
                  <a:lnTo>
                    <a:pt x="77874" y="15747"/>
                  </a:lnTo>
                  <a:lnTo>
                    <a:pt x="71397" y="6349"/>
                  </a:lnTo>
                  <a:lnTo>
                    <a:pt x="69238" y="2031"/>
                  </a:lnTo>
                  <a:lnTo>
                    <a:pt x="64666" y="0"/>
                  </a:lnTo>
                  <a:close/>
                </a:path>
              </a:pathLst>
            </a:custGeom>
            <a:solidFill>
              <a:srgbClr val="000000">
                <a:alpha val="10586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902581" y="3964940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0" y="0"/>
                  </a:moveTo>
                  <a:lnTo>
                    <a:pt x="1143" y="889"/>
                  </a:lnTo>
                  <a:lnTo>
                    <a:pt x="3302" y="2793"/>
                  </a:lnTo>
                  <a:lnTo>
                    <a:pt x="4318" y="2793"/>
                  </a:lnTo>
                  <a:lnTo>
                    <a:pt x="3302" y="1778"/>
                  </a:lnTo>
                  <a:lnTo>
                    <a:pt x="2159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903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640199" y="4187443"/>
              <a:ext cx="418465" cy="140335"/>
            </a:xfrm>
            <a:custGeom>
              <a:avLst/>
              <a:gdLst/>
              <a:ahLst/>
              <a:cxnLst/>
              <a:rect l="l" t="t" r="r" b="b"/>
              <a:pathLst>
                <a:path w="418464" h="140335">
                  <a:moveTo>
                    <a:pt x="330073" y="0"/>
                  </a:moveTo>
                  <a:lnTo>
                    <a:pt x="93599" y="0"/>
                  </a:lnTo>
                  <a:lnTo>
                    <a:pt x="88264" y="0"/>
                  </a:lnTo>
                  <a:lnTo>
                    <a:pt x="83947" y="1904"/>
                  </a:lnTo>
                  <a:lnTo>
                    <a:pt x="2159" y="120141"/>
                  </a:lnTo>
                  <a:lnTo>
                    <a:pt x="0" y="123951"/>
                  </a:lnTo>
                  <a:lnTo>
                    <a:pt x="0" y="128650"/>
                  </a:lnTo>
                  <a:lnTo>
                    <a:pt x="2159" y="133349"/>
                  </a:lnTo>
                  <a:lnTo>
                    <a:pt x="5461" y="137159"/>
                  </a:lnTo>
                  <a:lnTo>
                    <a:pt x="10795" y="139953"/>
                  </a:lnTo>
                  <a:lnTo>
                    <a:pt x="287147" y="139953"/>
                  </a:lnTo>
                  <a:lnTo>
                    <a:pt x="291464" y="136143"/>
                  </a:lnTo>
                  <a:lnTo>
                    <a:pt x="291464" y="127761"/>
                  </a:lnTo>
                  <a:lnTo>
                    <a:pt x="287147" y="123951"/>
                  </a:lnTo>
                  <a:lnTo>
                    <a:pt x="20447" y="123951"/>
                  </a:lnTo>
                  <a:lnTo>
                    <a:pt x="95758" y="14985"/>
                  </a:lnTo>
                  <a:lnTo>
                    <a:pt x="322579" y="14985"/>
                  </a:lnTo>
                  <a:lnTo>
                    <a:pt x="397890" y="123951"/>
                  </a:lnTo>
                  <a:lnTo>
                    <a:pt x="316102" y="123951"/>
                  </a:lnTo>
                  <a:lnTo>
                    <a:pt x="311785" y="127761"/>
                  </a:lnTo>
                  <a:lnTo>
                    <a:pt x="311785" y="136143"/>
                  </a:lnTo>
                  <a:lnTo>
                    <a:pt x="316102" y="139953"/>
                  </a:lnTo>
                  <a:lnTo>
                    <a:pt x="407542" y="139953"/>
                  </a:lnTo>
                  <a:lnTo>
                    <a:pt x="412876" y="137159"/>
                  </a:lnTo>
                  <a:lnTo>
                    <a:pt x="416051" y="133349"/>
                  </a:lnTo>
                  <a:lnTo>
                    <a:pt x="418211" y="128650"/>
                  </a:lnTo>
                  <a:lnTo>
                    <a:pt x="418211" y="123951"/>
                  </a:lnTo>
                  <a:lnTo>
                    <a:pt x="415036" y="120141"/>
                  </a:lnTo>
                  <a:lnTo>
                    <a:pt x="334390" y="1904"/>
                  </a:lnTo>
                  <a:lnTo>
                    <a:pt x="330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7768" y="3927347"/>
              <a:ext cx="203200" cy="24409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47870" y="3941952"/>
              <a:ext cx="603250" cy="520065"/>
            </a:xfrm>
            <a:custGeom>
              <a:avLst/>
              <a:gdLst/>
              <a:ahLst/>
              <a:cxnLst/>
              <a:rect l="l" t="t" r="r" b="b"/>
              <a:pathLst>
                <a:path w="603250" h="520064">
                  <a:moveTo>
                    <a:pt x="188087" y="50165"/>
                  </a:moveTo>
                  <a:lnTo>
                    <a:pt x="183769" y="46355"/>
                  </a:lnTo>
                  <a:lnTo>
                    <a:pt x="163322" y="46355"/>
                  </a:lnTo>
                  <a:lnTo>
                    <a:pt x="157988" y="46355"/>
                  </a:lnTo>
                  <a:lnTo>
                    <a:pt x="153670" y="50165"/>
                  </a:lnTo>
                  <a:lnTo>
                    <a:pt x="153670" y="58674"/>
                  </a:lnTo>
                  <a:lnTo>
                    <a:pt x="157988" y="62357"/>
                  </a:lnTo>
                  <a:lnTo>
                    <a:pt x="183769" y="62357"/>
                  </a:lnTo>
                  <a:lnTo>
                    <a:pt x="188087" y="58674"/>
                  </a:lnTo>
                  <a:lnTo>
                    <a:pt x="188087" y="50165"/>
                  </a:lnTo>
                  <a:close/>
                </a:path>
                <a:path w="603250" h="520064">
                  <a:moveTo>
                    <a:pt x="209550" y="94234"/>
                  </a:moveTo>
                  <a:lnTo>
                    <a:pt x="206375" y="90551"/>
                  </a:lnTo>
                  <a:lnTo>
                    <a:pt x="204978" y="88011"/>
                  </a:lnTo>
                  <a:lnTo>
                    <a:pt x="201549" y="86741"/>
                  </a:lnTo>
                  <a:lnTo>
                    <a:pt x="198501" y="86741"/>
                  </a:lnTo>
                  <a:lnTo>
                    <a:pt x="196977" y="86741"/>
                  </a:lnTo>
                  <a:lnTo>
                    <a:pt x="195580" y="87122"/>
                  </a:lnTo>
                  <a:lnTo>
                    <a:pt x="194564" y="87757"/>
                  </a:lnTo>
                  <a:lnTo>
                    <a:pt x="180594" y="95250"/>
                  </a:lnTo>
                  <a:lnTo>
                    <a:pt x="176276" y="98044"/>
                  </a:lnTo>
                  <a:lnTo>
                    <a:pt x="175133" y="102743"/>
                  </a:lnTo>
                  <a:lnTo>
                    <a:pt x="177292" y="106553"/>
                  </a:lnTo>
                  <a:lnTo>
                    <a:pt x="179451" y="109347"/>
                  </a:lnTo>
                  <a:lnTo>
                    <a:pt x="182753" y="110236"/>
                  </a:lnTo>
                  <a:lnTo>
                    <a:pt x="188087" y="110236"/>
                  </a:lnTo>
                  <a:lnTo>
                    <a:pt x="190246" y="109347"/>
                  </a:lnTo>
                  <a:lnTo>
                    <a:pt x="207391" y="98933"/>
                  </a:lnTo>
                  <a:lnTo>
                    <a:pt x="209550" y="94234"/>
                  </a:lnTo>
                  <a:close/>
                </a:path>
                <a:path w="603250" h="520064">
                  <a:moveTo>
                    <a:pt x="209550" y="16383"/>
                  </a:moveTo>
                  <a:lnTo>
                    <a:pt x="187198" y="381"/>
                  </a:lnTo>
                  <a:lnTo>
                    <a:pt x="185674" y="381"/>
                  </a:lnTo>
                  <a:lnTo>
                    <a:pt x="182626" y="381"/>
                  </a:lnTo>
                  <a:lnTo>
                    <a:pt x="179451" y="1651"/>
                  </a:lnTo>
                  <a:lnTo>
                    <a:pt x="177292" y="4191"/>
                  </a:lnTo>
                  <a:lnTo>
                    <a:pt x="175133" y="6985"/>
                  </a:lnTo>
                  <a:lnTo>
                    <a:pt x="176276" y="12573"/>
                  </a:lnTo>
                  <a:lnTo>
                    <a:pt x="180594" y="14478"/>
                  </a:lnTo>
                  <a:lnTo>
                    <a:pt x="194564" y="21971"/>
                  </a:lnTo>
                  <a:lnTo>
                    <a:pt x="195580" y="22987"/>
                  </a:lnTo>
                  <a:lnTo>
                    <a:pt x="197739" y="23876"/>
                  </a:lnTo>
                  <a:lnTo>
                    <a:pt x="202057" y="23876"/>
                  </a:lnTo>
                  <a:lnTo>
                    <a:pt x="206375" y="20066"/>
                  </a:lnTo>
                  <a:lnTo>
                    <a:pt x="209550" y="16383"/>
                  </a:lnTo>
                  <a:close/>
                </a:path>
                <a:path w="603250" h="520064">
                  <a:moveTo>
                    <a:pt x="427863" y="102743"/>
                  </a:moveTo>
                  <a:lnTo>
                    <a:pt x="426720" y="98044"/>
                  </a:lnTo>
                  <a:lnTo>
                    <a:pt x="422402" y="95250"/>
                  </a:lnTo>
                  <a:lnTo>
                    <a:pt x="408432" y="87757"/>
                  </a:lnTo>
                  <a:lnTo>
                    <a:pt x="407416" y="87122"/>
                  </a:lnTo>
                  <a:lnTo>
                    <a:pt x="406019" y="86741"/>
                  </a:lnTo>
                  <a:lnTo>
                    <a:pt x="404495" y="86741"/>
                  </a:lnTo>
                  <a:lnTo>
                    <a:pt x="401447" y="86741"/>
                  </a:lnTo>
                  <a:lnTo>
                    <a:pt x="398145" y="88011"/>
                  </a:lnTo>
                  <a:lnTo>
                    <a:pt x="396621" y="90551"/>
                  </a:lnTo>
                  <a:lnTo>
                    <a:pt x="393446" y="94234"/>
                  </a:lnTo>
                  <a:lnTo>
                    <a:pt x="395605" y="98933"/>
                  </a:lnTo>
                  <a:lnTo>
                    <a:pt x="398780" y="100838"/>
                  </a:lnTo>
                  <a:lnTo>
                    <a:pt x="412750" y="108331"/>
                  </a:lnTo>
                  <a:lnTo>
                    <a:pt x="414909" y="109347"/>
                  </a:lnTo>
                  <a:lnTo>
                    <a:pt x="416052" y="110236"/>
                  </a:lnTo>
                  <a:lnTo>
                    <a:pt x="420243" y="110236"/>
                  </a:lnTo>
                  <a:lnTo>
                    <a:pt x="423545" y="108331"/>
                  </a:lnTo>
                  <a:lnTo>
                    <a:pt x="425704" y="106553"/>
                  </a:lnTo>
                  <a:lnTo>
                    <a:pt x="427863" y="102743"/>
                  </a:lnTo>
                  <a:close/>
                </a:path>
                <a:path w="603250" h="520064">
                  <a:moveTo>
                    <a:pt x="427863" y="6985"/>
                  </a:moveTo>
                  <a:lnTo>
                    <a:pt x="425704" y="3175"/>
                  </a:lnTo>
                  <a:lnTo>
                    <a:pt x="423545" y="1397"/>
                  </a:lnTo>
                  <a:lnTo>
                    <a:pt x="420624" y="0"/>
                  </a:lnTo>
                  <a:lnTo>
                    <a:pt x="417576" y="0"/>
                  </a:lnTo>
                  <a:lnTo>
                    <a:pt x="415925" y="0"/>
                  </a:lnTo>
                  <a:lnTo>
                    <a:pt x="414274" y="381"/>
                  </a:lnTo>
                  <a:lnTo>
                    <a:pt x="412750" y="1270"/>
                  </a:lnTo>
                  <a:lnTo>
                    <a:pt x="398780" y="8890"/>
                  </a:lnTo>
                  <a:lnTo>
                    <a:pt x="395605" y="11684"/>
                  </a:lnTo>
                  <a:lnTo>
                    <a:pt x="393446" y="16383"/>
                  </a:lnTo>
                  <a:lnTo>
                    <a:pt x="396621" y="20066"/>
                  </a:lnTo>
                  <a:lnTo>
                    <a:pt x="400939" y="23876"/>
                  </a:lnTo>
                  <a:lnTo>
                    <a:pt x="405257" y="23876"/>
                  </a:lnTo>
                  <a:lnTo>
                    <a:pt x="407416" y="22987"/>
                  </a:lnTo>
                  <a:lnTo>
                    <a:pt x="408432" y="21971"/>
                  </a:lnTo>
                  <a:lnTo>
                    <a:pt x="422402" y="14478"/>
                  </a:lnTo>
                  <a:lnTo>
                    <a:pt x="426720" y="11684"/>
                  </a:lnTo>
                  <a:lnTo>
                    <a:pt x="427863" y="6985"/>
                  </a:lnTo>
                  <a:close/>
                </a:path>
                <a:path w="603250" h="520064">
                  <a:moveTo>
                    <a:pt x="449326" y="50165"/>
                  </a:moveTo>
                  <a:lnTo>
                    <a:pt x="445008" y="46355"/>
                  </a:lnTo>
                  <a:lnTo>
                    <a:pt x="423545" y="46355"/>
                  </a:lnTo>
                  <a:lnTo>
                    <a:pt x="419227" y="46355"/>
                  </a:lnTo>
                  <a:lnTo>
                    <a:pt x="414909" y="50165"/>
                  </a:lnTo>
                  <a:lnTo>
                    <a:pt x="414909" y="58674"/>
                  </a:lnTo>
                  <a:lnTo>
                    <a:pt x="419227" y="62357"/>
                  </a:lnTo>
                  <a:lnTo>
                    <a:pt x="445008" y="62357"/>
                  </a:lnTo>
                  <a:lnTo>
                    <a:pt x="449326" y="58674"/>
                  </a:lnTo>
                  <a:lnTo>
                    <a:pt x="449326" y="50165"/>
                  </a:lnTo>
                  <a:close/>
                </a:path>
                <a:path w="603250" h="520064">
                  <a:moveTo>
                    <a:pt x="603123" y="503809"/>
                  </a:moveTo>
                  <a:lnTo>
                    <a:pt x="537464" y="407924"/>
                  </a:lnTo>
                  <a:lnTo>
                    <a:pt x="534289" y="404241"/>
                  </a:lnTo>
                  <a:lnTo>
                    <a:pt x="528828" y="401320"/>
                  </a:lnTo>
                  <a:lnTo>
                    <a:pt x="193421" y="401320"/>
                  </a:lnTo>
                  <a:lnTo>
                    <a:pt x="189103" y="405130"/>
                  </a:lnTo>
                  <a:lnTo>
                    <a:pt x="189103" y="413639"/>
                  </a:lnTo>
                  <a:lnTo>
                    <a:pt x="193421" y="417322"/>
                  </a:lnTo>
                  <a:lnTo>
                    <a:pt x="522478" y="417322"/>
                  </a:lnTo>
                  <a:lnTo>
                    <a:pt x="582676" y="504698"/>
                  </a:lnTo>
                  <a:lnTo>
                    <a:pt x="20320" y="504698"/>
                  </a:lnTo>
                  <a:lnTo>
                    <a:pt x="80518" y="417322"/>
                  </a:lnTo>
                  <a:lnTo>
                    <a:pt x="164465" y="417322"/>
                  </a:lnTo>
                  <a:lnTo>
                    <a:pt x="168656" y="413639"/>
                  </a:lnTo>
                  <a:lnTo>
                    <a:pt x="168656" y="405130"/>
                  </a:lnTo>
                  <a:lnTo>
                    <a:pt x="164465" y="401320"/>
                  </a:lnTo>
                  <a:lnTo>
                    <a:pt x="78359" y="401320"/>
                  </a:lnTo>
                  <a:lnTo>
                    <a:pt x="73025" y="401320"/>
                  </a:lnTo>
                  <a:lnTo>
                    <a:pt x="68707" y="404241"/>
                  </a:lnTo>
                  <a:lnTo>
                    <a:pt x="65532" y="407924"/>
                  </a:lnTo>
                  <a:lnTo>
                    <a:pt x="2032" y="498983"/>
                  </a:lnTo>
                  <a:lnTo>
                    <a:pt x="0" y="503809"/>
                  </a:lnTo>
                  <a:lnTo>
                    <a:pt x="0" y="508381"/>
                  </a:lnTo>
                  <a:lnTo>
                    <a:pt x="2032" y="513080"/>
                  </a:lnTo>
                  <a:lnTo>
                    <a:pt x="5334" y="516890"/>
                  </a:lnTo>
                  <a:lnTo>
                    <a:pt x="10668" y="519684"/>
                  </a:lnTo>
                  <a:lnTo>
                    <a:pt x="592328" y="519684"/>
                  </a:lnTo>
                  <a:lnTo>
                    <a:pt x="597662" y="516890"/>
                  </a:lnTo>
                  <a:lnTo>
                    <a:pt x="599821" y="513080"/>
                  </a:lnTo>
                  <a:lnTo>
                    <a:pt x="603123" y="508381"/>
                  </a:lnTo>
                  <a:lnTo>
                    <a:pt x="603123" y="5038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25423" y="3995674"/>
              <a:ext cx="460375" cy="459740"/>
            </a:xfrm>
            <a:custGeom>
              <a:avLst/>
              <a:gdLst/>
              <a:ahLst/>
              <a:cxnLst/>
              <a:rect l="l" t="t" r="r" b="b"/>
              <a:pathLst>
                <a:path w="460375" h="459739">
                  <a:moveTo>
                    <a:pt x="239598" y="0"/>
                  </a:moveTo>
                  <a:lnTo>
                    <a:pt x="189594" y="4460"/>
                  </a:lnTo>
                  <a:lnTo>
                    <a:pt x="144135" y="17113"/>
                  </a:lnTo>
                  <a:lnTo>
                    <a:pt x="104584" y="36869"/>
                  </a:lnTo>
                  <a:lnTo>
                    <a:pt x="72308" y="62636"/>
                  </a:lnTo>
                  <a:lnTo>
                    <a:pt x="48670" y="93324"/>
                  </a:lnTo>
                  <a:lnTo>
                    <a:pt x="32766" y="165100"/>
                  </a:lnTo>
                  <a:lnTo>
                    <a:pt x="37287" y="205867"/>
                  </a:lnTo>
                  <a:lnTo>
                    <a:pt x="37287" y="207518"/>
                  </a:lnTo>
                  <a:lnTo>
                    <a:pt x="36169" y="210057"/>
                  </a:lnTo>
                  <a:lnTo>
                    <a:pt x="35026" y="211708"/>
                  </a:lnTo>
                  <a:lnTo>
                    <a:pt x="23736" y="225044"/>
                  </a:lnTo>
                  <a:lnTo>
                    <a:pt x="13357" y="239724"/>
                  </a:lnTo>
                  <a:lnTo>
                    <a:pt x="5938" y="254952"/>
                  </a:lnTo>
                  <a:lnTo>
                    <a:pt x="1485" y="270656"/>
                  </a:lnTo>
                  <a:lnTo>
                    <a:pt x="0" y="286765"/>
                  </a:lnTo>
                  <a:lnTo>
                    <a:pt x="0" y="290068"/>
                  </a:lnTo>
                  <a:lnTo>
                    <a:pt x="3403" y="292607"/>
                  </a:lnTo>
                  <a:lnTo>
                    <a:pt x="41808" y="292607"/>
                  </a:lnTo>
                  <a:lnTo>
                    <a:pt x="58762" y="360933"/>
                  </a:lnTo>
                  <a:lnTo>
                    <a:pt x="184226" y="381762"/>
                  </a:lnTo>
                  <a:lnTo>
                    <a:pt x="194667" y="383240"/>
                  </a:lnTo>
                  <a:lnTo>
                    <a:pt x="203298" y="387302"/>
                  </a:lnTo>
                  <a:lnTo>
                    <a:pt x="209172" y="393388"/>
                  </a:lnTo>
                  <a:lnTo>
                    <a:pt x="211340" y="400938"/>
                  </a:lnTo>
                  <a:lnTo>
                    <a:pt x="211340" y="455168"/>
                  </a:lnTo>
                  <a:lnTo>
                    <a:pt x="217004" y="459358"/>
                  </a:lnTo>
                  <a:lnTo>
                    <a:pt x="402348" y="458469"/>
                  </a:lnTo>
                  <a:lnTo>
                    <a:pt x="408012" y="454278"/>
                  </a:lnTo>
                  <a:lnTo>
                    <a:pt x="408012" y="315087"/>
                  </a:lnTo>
                  <a:lnTo>
                    <a:pt x="450977" y="209295"/>
                  </a:lnTo>
                  <a:lnTo>
                    <a:pt x="460288" y="170366"/>
                  </a:lnTo>
                  <a:lnTo>
                    <a:pt x="456877" y="132605"/>
                  </a:lnTo>
                  <a:lnTo>
                    <a:pt x="441998" y="97252"/>
                  </a:lnTo>
                  <a:lnTo>
                    <a:pt x="416910" y="65547"/>
                  </a:lnTo>
                  <a:lnTo>
                    <a:pt x="382869" y="38730"/>
                  </a:lnTo>
                  <a:lnTo>
                    <a:pt x="341132" y="18039"/>
                  </a:lnTo>
                  <a:lnTo>
                    <a:pt x="292956" y="4716"/>
                  </a:lnTo>
                  <a:lnTo>
                    <a:pt x="239598" y="0"/>
                  </a:lnTo>
                  <a:close/>
                </a:path>
              </a:pathLst>
            </a:custGeom>
            <a:solidFill>
              <a:srgbClr val="FFCEB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24306" y="4007358"/>
              <a:ext cx="278130" cy="447675"/>
            </a:xfrm>
            <a:custGeom>
              <a:avLst/>
              <a:gdLst/>
              <a:ahLst/>
              <a:cxnLst/>
              <a:rect l="l" t="t" r="r" b="b"/>
              <a:pathLst>
                <a:path w="278130" h="447675">
                  <a:moveTo>
                    <a:pt x="161607" y="0"/>
                  </a:moveTo>
                  <a:lnTo>
                    <a:pt x="116750" y="18649"/>
                  </a:lnTo>
                  <a:lnTo>
                    <a:pt x="79708" y="44712"/>
                  </a:lnTo>
                  <a:lnTo>
                    <a:pt x="52322" y="76791"/>
                  </a:lnTo>
                  <a:lnTo>
                    <a:pt x="36434" y="113491"/>
                  </a:lnTo>
                  <a:lnTo>
                    <a:pt x="33883" y="153416"/>
                  </a:lnTo>
                  <a:lnTo>
                    <a:pt x="38404" y="194183"/>
                  </a:lnTo>
                  <a:lnTo>
                    <a:pt x="38404" y="195834"/>
                  </a:lnTo>
                  <a:lnTo>
                    <a:pt x="37287" y="198374"/>
                  </a:lnTo>
                  <a:lnTo>
                    <a:pt x="36144" y="200025"/>
                  </a:lnTo>
                  <a:lnTo>
                    <a:pt x="24853" y="213360"/>
                  </a:lnTo>
                  <a:lnTo>
                    <a:pt x="14300" y="228040"/>
                  </a:lnTo>
                  <a:lnTo>
                    <a:pt x="6497" y="243268"/>
                  </a:lnTo>
                  <a:lnTo>
                    <a:pt x="1659" y="258972"/>
                  </a:lnTo>
                  <a:lnTo>
                    <a:pt x="0" y="275082"/>
                  </a:lnTo>
                  <a:lnTo>
                    <a:pt x="0" y="278384"/>
                  </a:lnTo>
                  <a:lnTo>
                    <a:pt x="3378" y="280924"/>
                  </a:lnTo>
                  <a:lnTo>
                    <a:pt x="42926" y="280924"/>
                  </a:lnTo>
                  <a:lnTo>
                    <a:pt x="58775" y="349250"/>
                  </a:lnTo>
                  <a:lnTo>
                    <a:pt x="91541" y="369316"/>
                  </a:lnTo>
                  <a:lnTo>
                    <a:pt x="185343" y="370078"/>
                  </a:lnTo>
                  <a:lnTo>
                    <a:pt x="195784" y="371570"/>
                  </a:lnTo>
                  <a:lnTo>
                    <a:pt x="204416" y="375729"/>
                  </a:lnTo>
                  <a:lnTo>
                    <a:pt x="210289" y="382079"/>
                  </a:lnTo>
                  <a:lnTo>
                    <a:pt x="212458" y="390144"/>
                  </a:lnTo>
                  <a:lnTo>
                    <a:pt x="212458" y="443484"/>
                  </a:lnTo>
                  <a:lnTo>
                    <a:pt x="218122" y="447675"/>
                  </a:lnTo>
                  <a:lnTo>
                    <a:pt x="278041" y="446786"/>
                  </a:lnTo>
                  <a:lnTo>
                    <a:pt x="274637" y="445135"/>
                  </a:lnTo>
                  <a:lnTo>
                    <a:pt x="273519" y="442595"/>
                  </a:lnTo>
                  <a:lnTo>
                    <a:pt x="273519" y="360934"/>
                  </a:lnTo>
                  <a:lnTo>
                    <a:pt x="271345" y="353383"/>
                  </a:lnTo>
                  <a:lnTo>
                    <a:pt x="265460" y="347297"/>
                  </a:lnTo>
                  <a:lnTo>
                    <a:pt x="256819" y="343235"/>
                  </a:lnTo>
                  <a:lnTo>
                    <a:pt x="246380" y="341757"/>
                  </a:lnTo>
                  <a:lnTo>
                    <a:pt x="152577" y="340995"/>
                  </a:lnTo>
                  <a:lnTo>
                    <a:pt x="141260" y="339502"/>
                  </a:lnTo>
                  <a:lnTo>
                    <a:pt x="131525" y="335343"/>
                  </a:lnTo>
                  <a:lnTo>
                    <a:pt x="124122" y="328993"/>
                  </a:lnTo>
                  <a:lnTo>
                    <a:pt x="119799" y="320929"/>
                  </a:lnTo>
                  <a:lnTo>
                    <a:pt x="109613" y="278384"/>
                  </a:lnTo>
                  <a:lnTo>
                    <a:pt x="104698" y="268033"/>
                  </a:lnTo>
                  <a:lnTo>
                    <a:pt x="95640" y="259873"/>
                  </a:lnTo>
                  <a:lnTo>
                    <a:pt x="83396" y="254523"/>
                  </a:lnTo>
                  <a:lnTo>
                    <a:pt x="68922" y="252603"/>
                  </a:lnTo>
                  <a:lnTo>
                    <a:pt x="64401" y="252603"/>
                  </a:lnTo>
                  <a:lnTo>
                    <a:pt x="61036" y="250063"/>
                  </a:lnTo>
                  <a:lnTo>
                    <a:pt x="61036" y="246761"/>
                  </a:lnTo>
                  <a:lnTo>
                    <a:pt x="62516" y="230651"/>
                  </a:lnTo>
                  <a:lnTo>
                    <a:pt x="84772" y="185039"/>
                  </a:lnTo>
                  <a:lnTo>
                    <a:pt x="98323" y="170053"/>
                  </a:lnTo>
                  <a:lnTo>
                    <a:pt x="98323" y="165862"/>
                  </a:lnTo>
                  <a:lnTo>
                    <a:pt x="93802" y="124206"/>
                  </a:lnTo>
                  <a:lnTo>
                    <a:pt x="96131" y="88278"/>
                  </a:lnTo>
                  <a:lnTo>
                    <a:pt x="109054" y="54911"/>
                  </a:lnTo>
                  <a:lnTo>
                    <a:pt x="131303" y="25140"/>
                  </a:lnTo>
                  <a:lnTo>
                    <a:pt x="161607" y="0"/>
                  </a:lnTo>
                  <a:close/>
                </a:path>
              </a:pathLst>
            </a:custGeom>
            <a:solidFill>
              <a:srgbClr val="000000">
                <a:alpha val="10586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871" y="3994531"/>
              <a:ext cx="181940" cy="24371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15276" y="4062348"/>
              <a:ext cx="480695" cy="399415"/>
            </a:xfrm>
            <a:custGeom>
              <a:avLst/>
              <a:gdLst/>
              <a:ahLst/>
              <a:cxnLst/>
              <a:rect l="l" t="t" r="r" b="b"/>
              <a:pathLst>
                <a:path w="480694" h="399414">
                  <a:moveTo>
                    <a:pt x="230555" y="335153"/>
                  </a:moveTo>
                  <a:lnTo>
                    <a:pt x="227749" y="324535"/>
                  </a:lnTo>
                  <a:lnTo>
                    <a:pt x="220078" y="315760"/>
                  </a:lnTo>
                  <a:lnTo>
                    <a:pt x="208597" y="309803"/>
                  </a:lnTo>
                  <a:lnTo>
                    <a:pt x="194373" y="307594"/>
                  </a:lnTo>
                  <a:lnTo>
                    <a:pt x="100558" y="307594"/>
                  </a:lnTo>
                  <a:lnTo>
                    <a:pt x="92583" y="306552"/>
                  </a:lnTo>
                  <a:lnTo>
                    <a:pt x="85864" y="303644"/>
                  </a:lnTo>
                  <a:lnTo>
                    <a:pt x="80848" y="299186"/>
                  </a:lnTo>
                  <a:lnTo>
                    <a:pt x="77952" y="293497"/>
                  </a:lnTo>
                  <a:lnTo>
                    <a:pt x="62141" y="225044"/>
                  </a:lnTo>
                  <a:lnTo>
                    <a:pt x="61023" y="221742"/>
                  </a:lnTo>
                  <a:lnTo>
                    <a:pt x="57619" y="219202"/>
                  </a:lnTo>
                  <a:lnTo>
                    <a:pt x="19177" y="219202"/>
                  </a:lnTo>
                  <a:lnTo>
                    <a:pt x="20637" y="204279"/>
                  </a:lnTo>
                  <a:lnTo>
                    <a:pt x="24968" y="189649"/>
                  </a:lnTo>
                  <a:lnTo>
                    <a:pt x="32067" y="175628"/>
                  </a:lnTo>
                  <a:lnTo>
                    <a:pt x="41808" y="162560"/>
                  </a:lnTo>
                  <a:lnTo>
                    <a:pt x="53098" y="149225"/>
                  </a:lnTo>
                  <a:lnTo>
                    <a:pt x="55359" y="145923"/>
                  </a:lnTo>
                  <a:lnTo>
                    <a:pt x="56502" y="141732"/>
                  </a:lnTo>
                  <a:lnTo>
                    <a:pt x="56502" y="138430"/>
                  </a:lnTo>
                  <a:lnTo>
                    <a:pt x="51955" y="97536"/>
                  </a:lnTo>
                  <a:lnTo>
                    <a:pt x="51917" y="74612"/>
                  </a:lnTo>
                  <a:lnTo>
                    <a:pt x="56769" y="52324"/>
                  </a:lnTo>
                  <a:lnTo>
                    <a:pt x="66268" y="31000"/>
                  </a:lnTo>
                  <a:lnTo>
                    <a:pt x="82499" y="7493"/>
                  </a:lnTo>
                  <a:lnTo>
                    <a:pt x="81356" y="3302"/>
                  </a:lnTo>
                  <a:lnTo>
                    <a:pt x="75349" y="254"/>
                  </a:lnTo>
                  <a:lnTo>
                    <a:pt x="72110" y="0"/>
                  </a:lnTo>
                  <a:lnTo>
                    <a:pt x="68910" y="0"/>
                  </a:lnTo>
                  <a:lnTo>
                    <a:pt x="65925" y="1143"/>
                  </a:lnTo>
                  <a:lnTo>
                    <a:pt x="49136" y="25476"/>
                  </a:lnTo>
                  <a:lnTo>
                    <a:pt x="38963" y="49009"/>
                  </a:lnTo>
                  <a:lnTo>
                    <a:pt x="33883" y="73482"/>
                  </a:lnTo>
                  <a:lnTo>
                    <a:pt x="33883" y="98425"/>
                  </a:lnTo>
                  <a:lnTo>
                    <a:pt x="37287" y="141732"/>
                  </a:lnTo>
                  <a:lnTo>
                    <a:pt x="25996" y="155067"/>
                  </a:lnTo>
                  <a:lnTo>
                    <a:pt x="14770" y="170167"/>
                  </a:lnTo>
                  <a:lnTo>
                    <a:pt x="6629" y="186347"/>
                  </a:lnTo>
                  <a:lnTo>
                    <a:pt x="1663" y="203149"/>
                  </a:lnTo>
                  <a:lnTo>
                    <a:pt x="0" y="220091"/>
                  </a:lnTo>
                  <a:lnTo>
                    <a:pt x="0" y="227584"/>
                  </a:lnTo>
                  <a:lnTo>
                    <a:pt x="7886" y="232537"/>
                  </a:lnTo>
                  <a:lnTo>
                    <a:pt x="44069" y="232537"/>
                  </a:lnTo>
                  <a:lnTo>
                    <a:pt x="58762" y="295148"/>
                  </a:lnTo>
                  <a:lnTo>
                    <a:pt x="63855" y="305523"/>
                  </a:lnTo>
                  <a:lnTo>
                    <a:pt x="73291" y="313778"/>
                  </a:lnTo>
                  <a:lnTo>
                    <a:pt x="85915" y="319392"/>
                  </a:lnTo>
                  <a:lnTo>
                    <a:pt x="100558" y="321818"/>
                  </a:lnTo>
                  <a:lnTo>
                    <a:pt x="203415" y="321818"/>
                  </a:lnTo>
                  <a:lnTo>
                    <a:pt x="211340" y="327660"/>
                  </a:lnTo>
                  <a:lnTo>
                    <a:pt x="211340" y="395986"/>
                  </a:lnTo>
                  <a:lnTo>
                    <a:pt x="215861" y="399288"/>
                  </a:lnTo>
                  <a:lnTo>
                    <a:pt x="226034" y="399288"/>
                  </a:lnTo>
                  <a:lnTo>
                    <a:pt x="230555" y="395986"/>
                  </a:lnTo>
                  <a:lnTo>
                    <a:pt x="230555" y="335153"/>
                  </a:lnTo>
                  <a:close/>
                </a:path>
                <a:path w="480694" h="399414">
                  <a:moveTo>
                    <a:pt x="427202" y="325120"/>
                  </a:moveTo>
                  <a:lnTo>
                    <a:pt x="422681" y="322580"/>
                  </a:lnTo>
                  <a:lnTo>
                    <a:pt x="418160" y="322580"/>
                  </a:lnTo>
                  <a:lnTo>
                    <a:pt x="412496" y="322580"/>
                  </a:lnTo>
                  <a:lnTo>
                    <a:pt x="407987" y="325120"/>
                  </a:lnTo>
                  <a:lnTo>
                    <a:pt x="407987" y="395097"/>
                  </a:lnTo>
                  <a:lnTo>
                    <a:pt x="412496" y="398526"/>
                  </a:lnTo>
                  <a:lnTo>
                    <a:pt x="422681" y="398526"/>
                  </a:lnTo>
                  <a:lnTo>
                    <a:pt x="427202" y="395097"/>
                  </a:lnTo>
                  <a:lnTo>
                    <a:pt x="427202" y="325120"/>
                  </a:lnTo>
                  <a:close/>
                </a:path>
                <a:path w="480694" h="399414">
                  <a:moveTo>
                    <a:pt x="480174" y="97942"/>
                  </a:moveTo>
                  <a:lnTo>
                    <a:pt x="478574" y="74574"/>
                  </a:lnTo>
                  <a:lnTo>
                    <a:pt x="472414" y="51689"/>
                  </a:lnTo>
                  <a:lnTo>
                    <a:pt x="470535" y="48260"/>
                  </a:lnTo>
                  <a:lnTo>
                    <a:pt x="467067" y="46482"/>
                  </a:lnTo>
                  <a:lnTo>
                    <a:pt x="462724" y="46482"/>
                  </a:lnTo>
                  <a:lnTo>
                    <a:pt x="459968" y="46736"/>
                  </a:lnTo>
                  <a:lnTo>
                    <a:pt x="455460" y="47498"/>
                  </a:lnTo>
                  <a:lnTo>
                    <a:pt x="452056" y="51689"/>
                  </a:lnTo>
                  <a:lnTo>
                    <a:pt x="453199" y="54991"/>
                  </a:lnTo>
                  <a:lnTo>
                    <a:pt x="459371" y="76377"/>
                  </a:lnTo>
                  <a:lnTo>
                    <a:pt x="458597" y="119468"/>
                  </a:lnTo>
                  <a:lnTo>
                    <a:pt x="409130" y="246761"/>
                  </a:lnTo>
                  <a:lnTo>
                    <a:pt x="407987" y="247650"/>
                  </a:lnTo>
                  <a:lnTo>
                    <a:pt x="407987" y="303403"/>
                  </a:lnTo>
                  <a:lnTo>
                    <a:pt x="412496" y="306705"/>
                  </a:lnTo>
                  <a:lnTo>
                    <a:pt x="422681" y="306705"/>
                  </a:lnTo>
                  <a:lnTo>
                    <a:pt x="427202" y="303403"/>
                  </a:lnTo>
                  <a:lnTo>
                    <a:pt x="427202" y="249301"/>
                  </a:lnTo>
                  <a:lnTo>
                    <a:pt x="470154" y="144272"/>
                  </a:lnTo>
                  <a:lnTo>
                    <a:pt x="477329" y="121323"/>
                  </a:lnTo>
                  <a:lnTo>
                    <a:pt x="480174" y="97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154" y="3988181"/>
              <a:ext cx="187604" cy="6413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98359" y="3987418"/>
              <a:ext cx="344170" cy="258445"/>
            </a:xfrm>
            <a:custGeom>
              <a:avLst/>
              <a:gdLst/>
              <a:ahLst/>
              <a:cxnLst/>
              <a:rect l="l" t="t" r="r" b="b"/>
              <a:pathLst>
                <a:path w="344169" h="258445">
                  <a:moveTo>
                    <a:pt x="35039" y="110871"/>
                  </a:moveTo>
                  <a:lnTo>
                    <a:pt x="32778" y="107442"/>
                  </a:lnTo>
                  <a:lnTo>
                    <a:pt x="31902" y="104267"/>
                  </a:lnTo>
                  <a:lnTo>
                    <a:pt x="28295" y="102997"/>
                  </a:lnTo>
                  <a:lnTo>
                    <a:pt x="24612" y="102997"/>
                  </a:lnTo>
                  <a:lnTo>
                    <a:pt x="23558" y="102997"/>
                  </a:lnTo>
                  <a:lnTo>
                    <a:pt x="21475" y="103251"/>
                  </a:lnTo>
                  <a:lnTo>
                    <a:pt x="6781" y="108331"/>
                  </a:lnTo>
                  <a:lnTo>
                    <a:pt x="2260" y="109982"/>
                  </a:lnTo>
                  <a:lnTo>
                    <a:pt x="0" y="114173"/>
                  </a:lnTo>
                  <a:lnTo>
                    <a:pt x="2260" y="117475"/>
                  </a:lnTo>
                  <a:lnTo>
                    <a:pt x="3365" y="120015"/>
                  </a:lnTo>
                  <a:lnTo>
                    <a:pt x="6781" y="121666"/>
                  </a:lnTo>
                  <a:lnTo>
                    <a:pt x="13550" y="121666"/>
                  </a:lnTo>
                  <a:lnTo>
                    <a:pt x="14706" y="120777"/>
                  </a:lnTo>
                  <a:lnTo>
                    <a:pt x="28257" y="116586"/>
                  </a:lnTo>
                  <a:lnTo>
                    <a:pt x="32778" y="114935"/>
                  </a:lnTo>
                  <a:lnTo>
                    <a:pt x="35039" y="110871"/>
                  </a:lnTo>
                  <a:close/>
                </a:path>
                <a:path w="344169" h="258445">
                  <a:moveTo>
                    <a:pt x="35039" y="59944"/>
                  </a:moveTo>
                  <a:lnTo>
                    <a:pt x="33883" y="55753"/>
                  </a:lnTo>
                  <a:lnTo>
                    <a:pt x="28257" y="54991"/>
                  </a:lnTo>
                  <a:lnTo>
                    <a:pt x="14706" y="49911"/>
                  </a:lnTo>
                  <a:lnTo>
                    <a:pt x="13487" y="49530"/>
                  </a:lnTo>
                  <a:lnTo>
                    <a:pt x="12166" y="49276"/>
                  </a:lnTo>
                  <a:lnTo>
                    <a:pt x="10883" y="49276"/>
                  </a:lnTo>
                  <a:lnTo>
                    <a:pt x="7366" y="49276"/>
                  </a:lnTo>
                  <a:lnTo>
                    <a:pt x="3886" y="50800"/>
                  </a:lnTo>
                  <a:lnTo>
                    <a:pt x="2260" y="53340"/>
                  </a:lnTo>
                  <a:lnTo>
                    <a:pt x="0" y="56642"/>
                  </a:lnTo>
                  <a:lnTo>
                    <a:pt x="2260" y="60833"/>
                  </a:lnTo>
                  <a:lnTo>
                    <a:pt x="6781" y="62484"/>
                  </a:lnTo>
                  <a:lnTo>
                    <a:pt x="21475" y="67437"/>
                  </a:lnTo>
                  <a:lnTo>
                    <a:pt x="28257" y="67437"/>
                  </a:lnTo>
                  <a:lnTo>
                    <a:pt x="31623" y="66675"/>
                  </a:lnTo>
                  <a:lnTo>
                    <a:pt x="33883" y="64135"/>
                  </a:lnTo>
                  <a:lnTo>
                    <a:pt x="35039" y="59944"/>
                  </a:lnTo>
                  <a:close/>
                </a:path>
                <a:path w="344169" h="258445">
                  <a:moveTo>
                    <a:pt x="274637" y="74168"/>
                  </a:moveTo>
                  <a:lnTo>
                    <a:pt x="273608" y="64198"/>
                  </a:lnTo>
                  <a:lnTo>
                    <a:pt x="270675" y="54381"/>
                  </a:lnTo>
                  <a:lnTo>
                    <a:pt x="266039" y="44869"/>
                  </a:lnTo>
                  <a:lnTo>
                    <a:pt x="259930" y="35814"/>
                  </a:lnTo>
                  <a:lnTo>
                    <a:pt x="258432" y="33528"/>
                  </a:lnTo>
                  <a:lnTo>
                    <a:pt x="254927" y="32512"/>
                  </a:lnTo>
                  <a:lnTo>
                    <a:pt x="250126" y="32512"/>
                  </a:lnTo>
                  <a:lnTo>
                    <a:pt x="248640" y="32766"/>
                  </a:lnTo>
                  <a:lnTo>
                    <a:pt x="247383" y="33350"/>
                  </a:lnTo>
                  <a:lnTo>
                    <a:pt x="242976" y="35814"/>
                  </a:lnTo>
                  <a:lnTo>
                    <a:pt x="240715" y="39878"/>
                  </a:lnTo>
                  <a:lnTo>
                    <a:pt x="244119" y="43307"/>
                  </a:lnTo>
                  <a:lnTo>
                    <a:pt x="248729" y="50457"/>
                  </a:lnTo>
                  <a:lnTo>
                    <a:pt x="252298" y="58077"/>
                  </a:lnTo>
                  <a:lnTo>
                    <a:pt x="254596" y="66027"/>
                  </a:lnTo>
                  <a:lnTo>
                    <a:pt x="255320" y="73279"/>
                  </a:lnTo>
                  <a:lnTo>
                    <a:pt x="255409" y="74168"/>
                  </a:lnTo>
                  <a:lnTo>
                    <a:pt x="253644" y="86194"/>
                  </a:lnTo>
                  <a:lnTo>
                    <a:pt x="253530" y="86944"/>
                  </a:lnTo>
                  <a:lnTo>
                    <a:pt x="248069" y="98844"/>
                  </a:lnTo>
                  <a:lnTo>
                    <a:pt x="239318" y="109499"/>
                  </a:lnTo>
                  <a:lnTo>
                    <a:pt x="239204" y="109639"/>
                  </a:lnTo>
                  <a:lnTo>
                    <a:pt x="227152" y="119126"/>
                  </a:lnTo>
                  <a:lnTo>
                    <a:pt x="224904" y="121081"/>
                  </a:lnTo>
                  <a:lnTo>
                    <a:pt x="224904" y="175768"/>
                  </a:lnTo>
                  <a:lnTo>
                    <a:pt x="224904" y="189103"/>
                  </a:lnTo>
                  <a:lnTo>
                    <a:pt x="224904" y="203327"/>
                  </a:lnTo>
                  <a:lnTo>
                    <a:pt x="221818" y="209092"/>
                  </a:lnTo>
                  <a:lnTo>
                    <a:pt x="216408" y="213588"/>
                  </a:lnTo>
                  <a:lnTo>
                    <a:pt x="209308" y="216509"/>
                  </a:lnTo>
                  <a:lnTo>
                    <a:pt x="201155" y="217551"/>
                  </a:lnTo>
                  <a:lnTo>
                    <a:pt x="187604" y="217551"/>
                  </a:lnTo>
                  <a:lnTo>
                    <a:pt x="187604" y="231648"/>
                  </a:lnTo>
                  <a:lnTo>
                    <a:pt x="187604" y="239141"/>
                  </a:lnTo>
                  <a:lnTo>
                    <a:pt x="180835" y="244221"/>
                  </a:lnTo>
                  <a:lnTo>
                    <a:pt x="166128" y="244221"/>
                  </a:lnTo>
                  <a:lnTo>
                    <a:pt x="160502" y="239141"/>
                  </a:lnTo>
                  <a:lnTo>
                    <a:pt x="160502" y="231648"/>
                  </a:lnTo>
                  <a:lnTo>
                    <a:pt x="187604" y="231648"/>
                  </a:lnTo>
                  <a:lnTo>
                    <a:pt x="187604" y="217551"/>
                  </a:lnTo>
                  <a:lnTo>
                    <a:pt x="146913" y="217551"/>
                  </a:lnTo>
                  <a:lnTo>
                    <a:pt x="138277" y="216509"/>
                  </a:lnTo>
                  <a:lnTo>
                    <a:pt x="131229" y="213588"/>
                  </a:lnTo>
                  <a:lnTo>
                    <a:pt x="126085" y="209092"/>
                  </a:lnTo>
                  <a:lnTo>
                    <a:pt x="123177" y="203327"/>
                  </a:lnTo>
                  <a:lnTo>
                    <a:pt x="224904" y="203327"/>
                  </a:lnTo>
                  <a:lnTo>
                    <a:pt x="224904" y="189103"/>
                  </a:lnTo>
                  <a:lnTo>
                    <a:pt x="122059" y="189103"/>
                  </a:lnTo>
                  <a:lnTo>
                    <a:pt x="122059" y="175768"/>
                  </a:lnTo>
                  <a:lnTo>
                    <a:pt x="224904" y="175768"/>
                  </a:lnTo>
                  <a:lnTo>
                    <a:pt x="224904" y="121081"/>
                  </a:lnTo>
                  <a:lnTo>
                    <a:pt x="221602" y="123952"/>
                  </a:lnTo>
                  <a:lnTo>
                    <a:pt x="217411" y="129133"/>
                  </a:lnTo>
                  <a:lnTo>
                    <a:pt x="214604" y="135064"/>
                  </a:lnTo>
                  <a:lnTo>
                    <a:pt x="213601" y="141605"/>
                  </a:lnTo>
                  <a:lnTo>
                    <a:pt x="213601" y="161671"/>
                  </a:lnTo>
                  <a:lnTo>
                    <a:pt x="133350" y="161671"/>
                  </a:lnTo>
                  <a:lnTo>
                    <a:pt x="133350" y="141605"/>
                  </a:lnTo>
                  <a:lnTo>
                    <a:pt x="132499" y="135432"/>
                  </a:lnTo>
                  <a:lnTo>
                    <a:pt x="129959" y="129463"/>
                  </a:lnTo>
                  <a:lnTo>
                    <a:pt x="125730" y="123952"/>
                  </a:lnTo>
                  <a:lnTo>
                    <a:pt x="119799" y="119126"/>
                  </a:lnTo>
                  <a:lnTo>
                    <a:pt x="107759" y="109499"/>
                  </a:lnTo>
                  <a:lnTo>
                    <a:pt x="98882" y="98399"/>
                  </a:lnTo>
                  <a:lnTo>
                    <a:pt x="93408" y="86194"/>
                  </a:lnTo>
                  <a:lnTo>
                    <a:pt x="91541" y="73279"/>
                  </a:lnTo>
                  <a:lnTo>
                    <a:pt x="93649" y="61722"/>
                  </a:lnTo>
                  <a:lnTo>
                    <a:pt x="127749" y="24333"/>
                  </a:lnTo>
                  <a:lnTo>
                    <a:pt x="171792" y="14097"/>
                  </a:lnTo>
                  <a:lnTo>
                    <a:pt x="173215" y="14097"/>
                  </a:lnTo>
                  <a:lnTo>
                    <a:pt x="174675" y="13970"/>
                  </a:lnTo>
                  <a:lnTo>
                    <a:pt x="176098" y="13970"/>
                  </a:lnTo>
                  <a:lnTo>
                    <a:pt x="187413" y="14706"/>
                  </a:lnTo>
                  <a:lnTo>
                    <a:pt x="198386" y="16764"/>
                  </a:lnTo>
                  <a:lnTo>
                    <a:pt x="208991" y="19977"/>
                  </a:lnTo>
                  <a:lnTo>
                    <a:pt x="220865" y="24765"/>
                  </a:lnTo>
                  <a:lnTo>
                    <a:pt x="222605" y="25019"/>
                  </a:lnTo>
                  <a:lnTo>
                    <a:pt x="227368" y="25019"/>
                  </a:lnTo>
                  <a:lnTo>
                    <a:pt x="230212" y="24130"/>
                  </a:lnTo>
                  <a:lnTo>
                    <a:pt x="231673" y="22479"/>
                  </a:lnTo>
                  <a:lnTo>
                    <a:pt x="235077" y="19050"/>
                  </a:lnTo>
                  <a:lnTo>
                    <a:pt x="234022" y="15328"/>
                  </a:lnTo>
                  <a:lnTo>
                    <a:pt x="233934" y="14986"/>
                  </a:lnTo>
                  <a:lnTo>
                    <a:pt x="232117" y="13970"/>
                  </a:lnTo>
                  <a:lnTo>
                    <a:pt x="186982" y="774"/>
                  </a:lnTo>
                  <a:lnTo>
                    <a:pt x="171792" y="0"/>
                  </a:lnTo>
                  <a:lnTo>
                    <a:pt x="152590" y="1841"/>
                  </a:lnTo>
                  <a:lnTo>
                    <a:pt x="102844" y="22479"/>
                  </a:lnTo>
                  <a:lnTo>
                    <a:pt x="75349" y="59131"/>
                  </a:lnTo>
                  <a:lnTo>
                    <a:pt x="73469" y="73279"/>
                  </a:lnTo>
                  <a:lnTo>
                    <a:pt x="75260" y="89319"/>
                  </a:lnTo>
                  <a:lnTo>
                    <a:pt x="107353" y="129921"/>
                  </a:lnTo>
                  <a:lnTo>
                    <a:pt x="111874" y="133350"/>
                  </a:lnTo>
                  <a:lnTo>
                    <a:pt x="115277" y="137414"/>
                  </a:lnTo>
                  <a:lnTo>
                    <a:pt x="115277" y="163322"/>
                  </a:lnTo>
                  <a:lnTo>
                    <a:pt x="108508" y="164973"/>
                  </a:lnTo>
                  <a:lnTo>
                    <a:pt x="103987" y="170053"/>
                  </a:lnTo>
                  <a:lnTo>
                    <a:pt x="103987" y="189992"/>
                  </a:lnTo>
                  <a:lnTo>
                    <a:pt x="94919" y="189992"/>
                  </a:lnTo>
                  <a:lnTo>
                    <a:pt x="90398" y="192532"/>
                  </a:lnTo>
                  <a:lnTo>
                    <a:pt x="90398" y="200787"/>
                  </a:lnTo>
                  <a:lnTo>
                    <a:pt x="94919" y="203327"/>
                  </a:lnTo>
                  <a:lnTo>
                    <a:pt x="103987" y="203327"/>
                  </a:lnTo>
                  <a:lnTo>
                    <a:pt x="107886" y="213398"/>
                  </a:lnTo>
                  <a:lnTo>
                    <a:pt x="107962" y="213588"/>
                  </a:lnTo>
                  <a:lnTo>
                    <a:pt x="108064" y="213842"/>
                  </a:lnTo>
                  <a:lnTo>
                    <a:pt x="116268" y="222491"/>
                  </a:lnTo>
                  <a:lnTo>
                    <a:pt x="127647" y="228638"/>
                  </a:lnTo>
                  <a:lnTo>
                    <a:pt x="141274" y="231648"/>
                  </a:lnTo>
                  <a:lnTo>
                    <a:pt x="141274" y="234188"/>
                  </a:lnTo>
                  <a:lnTo>
                    <a:pt x="143840" y="243586"/>
                  </a:lnTo>
                  <a:lnTo>
                    <a:pt x="150863" y="251256"/>
                  </a:lnTo>
                  <a:lnTo>
                    <a:pt x="161290" y="256425"/>
                  </a:lnTo>
                  <a:lnTo>
                    <a:pt x="174053" y="258318"/>
                  </a:lnTo>
                  <a:lnTo>
                    <a:pt x="186143" y="256425"/>
                  </a:lnTo>
                  <a:lnTo>
                    <a:pt x="196215" y="251256"/>
                  </a:lnTo>
                  <a:lnTo>
                    <a:pt x="202539" y="244221"/>
                  </a:lnTo>
                  <a:lnTo>
                    <a:pt x="203111" y="243586"/>
                  </a:lnTo>
                  <a:lnTo>
                    <a:pt x="205676" y="234188"/>
                  </a:lnTo>
                  <a:lnTo>
                    <a:pt x="205676" y="231648"/>
                  </a:lnTo>
                  <a:lnTo>
                    <a:pt x="219951" y="228155"/>
                  </a:lnTo>
                  <a:lnTo>
                    <a:pt x="231686" y="221869"/>
                  </a:lnTo>
                  <a:lnTo>
                    <a:pt x="235927" y="217551"/>
                  </a:lnTo>
                  <a:lnTo>
                    <a:pt x="240017" y="213398"/>
                  </a:lnTo>
                  <a:lnTo>
                    <a:pt x="244119" y="203327"/>
                  </a:lnTo>
                  <a:lnTo>
                    <a:pt x="252044" y="203327"/>
                  </a:lnTo>
                  <a:lnTo>
                    <a:pt x="255409" y="200025"/>
                  </a:lnTo>
                  <a:lnTo>
                    <a:pt x="255409" y="192532"/>
                  </a:lnTo>
                  <a:lnTo>
                    <a:pt x="252044" y="189103"/>
                  </a:lnTo>
                  <a:lnTo>
                    <a:pt x="244119" y="189103"/>
                  </a:lnTo>
                  <a:lnTo>
                    <a:pt x="244119" y="175768"/>
                  </a:lnTo>
                  <a:lnTo>
                    <a:pt x="244119" y="170053"/>
                  </a:lnTo>
                  <a:lnTo>
                    <a:pt x="239598" y="164973"/>
                  </a:lnTo>
                  <a:lnTo>
                    <a:pt x="232816" y="162433"/>
                  </a:lnTo>
                  <a:lnTo>
                    <a:pt x="232816" y="161671"/>
                  </a:lnTo>
                  <a:lnTo>
                    <a:pt x="232816" y="136652"/>
                  </a:lnTo>
                  <a:lnTo>
                    <a:pt x="235077" y="133350"/>
                  </a:lnTo>
                  <a:lnTo>
                    <a:pt x="239598" y="129921"/>
                  </a:lnTo>
                  <a:lnTo>
                    <a:pt x="254596" y="118300"/>
                  </a:lnTo>
                  <a:lnTo>
                    <a:pt x="265582" y="104863"/>
                  </a:lnTo>
                  <a:lnTo>
                    <a:pt x="272338" y="90017"/>
                  </a:lnTo>
                  <a:lnTo>
                    <a:pt x="274637" y="74168"/>
                  </a:lnTo>
                  <a:close/>
                </a:path>
                <a:path w="344169" h="258445">
                  <a:moveTo>
                    <a:pt x="343585" y="114173"/>
                  </a:moveTo>
                  <a:lnTo>
                    <a:pt x="341325" y="109982"/>
                  </a:lnTo>
                  <a:lnTo>
                    <a:pt x="336804" y="108331"/>
                  </a:lnTo>
                  <a:lnTo>
                    <a:pt x="322110" y="104140"/>
                  </a:lnTo>
                  <a:lnTo>
                    <a:pt x="320890" y="103632"/>
                  </a:lnTo>
                  <a:lnTo>
                    <a:pt x="319608" y="103505"/>
                  </a:lnTo>
                  <a:lnTo>
                    <a:pt x="318325" y="103505"/>
                  </a:lnTo>
                  <a:lnTo>
                    <a:pt x="314807" y="103505"/>
                  </a:lnTo>
                  <a:lnTo>
                    <a:pt x="311327" y="105029"/>
                  </a:lnTo>
                  <a:lnTo>
                    <a:pt x="307403" y="110871"/>
                  </a:lnTo>
                  <a:lnTo>
                    <a:pt x="309664" y="114935"/>
                  </a:lnTo>
                  <a:lnTo>
                    <a:pt x="314185" y="116586"/>
                  </a:lnTo>
                  <a:lnTo>
                    <a:pt x="328879" y="120777"/>
                  </a:lnTo>
                  <a:lnTo>
                    <a:pt x="330034" y="121666"/>
                  </a:lnTo>
                  <a:lnTo>
                    <a:pt x="335661" y="121666"/>
                  </a:lnTo>
                  <a:lnTo>
                    <a:pt x="339064" y="120015"/>
                  </a:lnTo>
                  <a:lnTo>
                    <a:pt x="341325" y="117475"/>
                  </a:lnTo>
                  <a:lnTo>
                    <a:pt x="343585" y="114173"/>
                  </a:lnTo>
                  <a:close/>
                </a:path>
                <a:path w="344169" h="258445">
                  <a:moveTo>
                    <a:pt x="343585" y="56642"/>
                  </a:moveTo>
                  <a:lnTo>
                    <a:pt x="339661" y="50800"/>
                  </a:lnTo>
                  <a:lnTo>
                    <a:pt x="336181" y="49276"/>
                  </a:lnTo>
                  <a:lnTo>
                    <a:pt x="332676" y="49276"/>
                  </a:lnTo>
                  <a:lnTo>
                    <a:pt x="331381" y="49276"/>
                  </a:lnTo>
                  <a:lnTo>
                    <a:pt x="330098" y="49530"/>
                  </a:lnTo>
                  <a:lnTo>
                    <a:pt x="314185" y="54102"/>
                  </a:lnTo>
                  <a:lnTo>
                    <a:pt x="309664" y="55753"/>
                  </a:lnTo>
                  <a:lnTo>
                    <a:pt x="307403" y="59944"/>
                  </a:lnTo>
                  <a:lnTo>
                    <a:pt x="311924" y="66675"/>
                  </a:lnTo>
                  <a:lnTo>
                    <a:pt x="315328" y="67437"/>
                  </a:lnTo>
                  <a:lnTo>
                    <a:pt x="322110" y="67437"/>
                  </a:lnTo>
                  <a:lnTo>
                    <a:pt x="336804" y="62484"/>
                  </a:lnTo>
                  <a:lnTo>
                    <a:pt x="341325" y="60833"/>
                  </a:lnTo>
                  <a:lnTo>
                    <a:pt x="343585" y="566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83463" y="4590034"/>
            <a:ext cx="306324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r>
              <a:rPr kumimoji="0" sz="14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</a:t>
            </a:r>
            <a:r>
              <a:rPr kumimoji="0" sz="14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</a:t>
            </a:r>
            <a:r>
              <a:rPr kumimoji="0" sz="14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4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40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r>
              <a:rPr kumimoji="0" sz="1400" b="0" i="0" u="none" strike="noStrike" kern="0" cap="none" spc="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r>
              <a:rPr kumimoji="0" sz="1400" b="0" i="0" u="none" strike="noStrike" kern="0" cap="none" spc="4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que</a:t>
            </a:r>
            <a:r>
              <a:rPr kumimoji="0" sz="1400" b="0" i="0" u="none" strike="noStrike" kern="0" cap="none" spc="4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vincula</a:t>
            </a:r>
            <a:r>
              <a:rPr kumimoji="0" sz="1400" b="0" i="0" u="none" strike="noStrike" kern="0" cap="none" spc="4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0" i="0" u="none" strike="noStrike" kern="0" cap="none" spc="4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aprendices</a:t>
            </a:r>
            <a:r>
              <a:rPr kumimoji="0" sz="14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solución</a:t>
            </a:r>
            <a:r>
              <a:rPr kumimoji="0" sz="14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problemas</a:t>
            </a:r>
            <a:r>
              <a:rPr kumimoji="0" sz="14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3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desarrollo</a:t>
            </a:r>
            <a:r>
              <a:rPr kumimoji="0" sz="1400" b="0" i="0" u="none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3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ideas,</a:t>
            </a:r>
            <a:r>
              <a:rPr kumimoji="0" sz="1400" b="0" i="0" u="none" strike="noStrike" kern="0" cap="none" spc="3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promoviendo</a:t>
            </a:r>
            <a:r>
              <a:rPr kumimoji="0" sz="1400" b="0" i="0" u="none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trabajo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autónomo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interdisciplinario.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Les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permite</a:t>
            </a:r>
            <a:r>
              <a:rPr kumimoji="0" sz="14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simular</a:t>
            </a:r>
            <a:r>
              <a:rPr kumimoji="0" sz="14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entornos</a:t>
            </a:r>
            <a:r>
              <a:rPr kumimoji="0" sz="14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reales</a:t>
            </a:r>
            <a:r>
              <a:rPr kumimoji="0" sz="14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4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aplicar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3463" y="5870244"/>
            <a:ext cx="30607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90855" algn="l"/>
                <a:tab pos="1864360" algn="l"/>
                <a:tab pos="2966085" algn="l"/>
              </a:tabLst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conocimientos,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habilidades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3463" y="6083909"/>
            <a:ext cx="30594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destrezas</a:t>
            </a:r>
            <a:r>
              <a:rPr kumimoji="0" sz="14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40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programa,</a:t>
            </a:r>
            <a:r>
              <a:rPr kumimoji="0" sz="14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400" b="0" i="0" u="none" strike="noStrike" kern="0" cap="none" spc="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cumplir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objetivos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esta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fase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formativa.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372982" y="4782439"/>
            <a:ext cx="2410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43610" algn="l"/>
                <a:tab pos="1699895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deberán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presentar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72982" y="4568393"/>
            <a:ext cx="313118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715" lvl="0" indent="0" algn="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426084" algn="l"/>
                <a:tab pos="1402080" algn="l"/>
                <a:tab pos="2433955" algn="l"/>
                <a:tab pos="2804160" algn="l"/>
              </a:tabLst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aprendices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interesados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5080" lvl="0" indent="0" algn="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375" algn="l"/>
              </a:tabLst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72982" y="4995798"/>
            <a:ext cx="3131820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Centros</a:t>
            </a:r>
            <a:r>
              <a:rPr kumimoji="0" sz="140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</a:t>
            </a:r>
            <a:r>
              <a:rPr kumimoji="0" sz="14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intención</a:t>
            </a:r>
            <a:r>
              <a:rPr kumimoji="0" sz="140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desarrollar</a:t>
            </a:r>
            <a:r>
              <a:rPr kumimoji="0" sz="14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4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r>
              <a:rPr kumimoji="0" sz="14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productivo.</a:t>
            </a:r>
            <a:r>
              <a:rPr kumimoji="0" sz="14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Coordinación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Académica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les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proporcionará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400" b="0" i="0" u="none" strike="noStrike" kern="0" cap="none" spc="4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indicaciones</a:t>
            </a:r>
            <a:r>
              <a:rPr kumimoji="0" sz="1400" b="0" i="0" u="none" strike="noStrike" kern="0" cap="none" spc="4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correspondientes</a:t>
            </a:r>
            <a:r>
              <a:rPr kumimoji="0" sz="1400" b="0" i="0" u="none" strike="noStrike" kern="0" cap="none" spc="4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según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43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subtipos</a:t>
            </a:r>
            <a:r>
              <a:rPr kumimoji="0" sz="1400" b="0" i="0" u="none" strike="noStrike" kern="0" cap="none" spc="4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4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alternativas</a:t>
            </a:r>
            <a:r>
              <a:rPr kumimoji="0" sz="1400" b="0" i="0" u="none" strike="noStrike" kern="0" cap="none" spc="43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</a:t>
            </a:r>
            <a:r>
              <a:rPr kumimoji="0" sz="1400" b="0" i="0" u="none" strike="noStrike" kern="0" cap="none" spc="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opciones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disponibles,</a:t>
            </a:r>
            <a:r>
              <a:rPr kumimoji="0" sz="1400" b="0" i="0" u="none" strike="noStrike" kern="0" cap="none" spc="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4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base</a:t>
            </a:r>
            <a:r>
              <a:rPr kumimoji="0" sz="14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lineamientos establecidos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cada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ellas.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29505" y="4599177"/>
            <a:ext cx="32727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productivos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podrán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incorporar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criterios</a:t>
            </a:r>
            <a:r>
              <a:rPr kumimoji="0" sz="14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pertinencia</a:t>
            </a:r>
            <a:r>
              <a:rPr kumimoji="0" sz="14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cultural</a:t>
            </a:r>
            <a:r>
              <a:rPr kumimoji="0" sz="14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4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territorial,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29505" y="5025897"/>
            <a:ext cx="11144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permitiendo pertenecientes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87059" y="5025897"/>
            <a:ext cx="20161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lvl="0" indent="-127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4005" algn="l"/>
                <a:tab pos="647700" algn="l"/>
                <a:tab pos="1213485" algn="l"/>
                <a:tab pos="1445260" algn="l"/>
              </a:tabLst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que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	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aprendices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comunidades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étnicas,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29505" y="5452364"/>
            <a:ext cx="32734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rurales</a:t>
            </a:r>
            <a:r>
              <a:rPr kumimoji="0" sz="14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4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condición</a:t>
            </a:r>
            <a:r>
              <a:rPr kumimoji="0" sz="14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vulnerabilidad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puedan</a:t>
            </a:r>
            <a:r>
              <a:rPr kumimoji="0" sz="14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adaptar</a:t>
            </a:r>
            <a:r>
              <a:rPr kumimoji="0" sz="14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sus</a:t>
            </a:r>
            <a:r>
              <a:rPr kumimoji="0" sz="14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iniciativas</a:t>
            </a:r>
            <a:r>
              <a:rPr kumimoji="0" sz="14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4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contexto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acompañamiento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institucional.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9311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FFFFFF"/>
                </a:solidFill>
              </a:rPr>
              <a:t>Proyecto</a:t>
            </a:r>
            <a:r>
              <a:rPr sz="4000" spc="-10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Productivo</a:t>
            </a:r>
            <a:r>
              <a:rPr sz="4000" spc="-7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–</a:t>
            </a:r>
            <a:r>
              <a:rPr sz="4000" spc="-12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subtipos</a:t>
            </a:r>
            <a:r>
              <a:rPr sz="4000" spc="-10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de</a:t>
            </a:r>
            <a:r>
              <a:rPr sz="4000" spc="-12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alternativa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609600" y="1621027"/>
            <a:ext cx="11157585" cy="4302125"/>
            <a:chOff x="609600" y="1621027"/>
            <a:chExt cx="11157585" cy="4302125"/>
          </a:xfrm>
        </p:grpSpPr>
        <p:sp>
          <p:nvSpPr>
            <p:cNvPr id="5" name="object 5"/>
            <p:cNvSpPr/>
            <p:nvPr/>
          </p:nvSpPr>
          <p:spPr>
            <a:xfrm>
              <a:off x="609600" y="4685537"/>
              <a:ext cx="11157585" cy="1237615"/>
            </a:xfrm>
            <a:custGeom>
              <a:avLst/>
              <a:gdLst/>
              <a:ahLst/>
              <a:cxnLst/>
              <a:rect l="l" t="t" r="r" b="b"/>
              <a:pathLst>
                <a:path w="11157585" h="1237614">
                  <a:moveTo>
                    <a:pt x="2476373" y="618744"/>
                  </a:moveTo>
                  <a:lnTo>
                    <a:pt x="1238250" y="0"/>
                  </a:lnTo>
                  <a:lnTo>
                    <a:pt x="0" y="618744"/>
                  </a:lnTo>
                  <a:lnTo>
                    <a:pt x="1238250" y="1237411"/>
                  </a:lnTo>
                  <a:lnTo>
                    <a:pt x="2476373" y="618744"/>
                  </a:lnTo>
                  <a:close/>
                </a:path>
                <a:path w="11157585" h="1237614">
                  <a:moveTo>
                    <a:pt x="11157585" y="743077"/>
                  </a:moveTo>
                  <a:lnTo>
                    <a:pt x="11154308" y="694499"/>
                  </a:lnTo>
                  <a:lnTo>
                    <a:pt x="11144796" y="647903"/>
                  </a:lnTo>
                  <a:lnTo>
                    <a:pt x="11129442" y="603719"/>
                  </a:lnTo>
                  <a:lnTo>
                    <a:pt x="11108703" y="562381"/>
                  </a:lnTo>
                  <a:lnTo>
                    <a:pt x="11082985" y="524306"/>
                  </a:lnTo>
                  <a:lnTo>
                    <a:pt x="11052721" y="489927"/>
                  </a:lnTo>
                  <a:lnTo>
                    <a:pt x="11018342" y="459663"/>
                  </a:lnTo>
                  <a:lnTo>
                    <a:pt x="10980268" y="433946"/>
                  </a:lnTo>
                  <a:lnTo>
                    <a:pt x="10938929" y="413207"/>
                  </a:lnTo>
                  <a:lnTo>
                    <a:pt x="10894746" y="397852"/>
                  </a:lnTo>
                  <a:lnTo>
                    <a:pt x="10848150" y="388340"/>
                  </a:lnTo>
                  <a:lnTo>
                    <a:pt x="10799572" y="385064"/>
                  </a:lnTo>
                  <a:lnTo>
                    <a:pt x="3942969" y="385064"/>
                  </a:lnTo>
                  <a:lnTo>
                    <a:pt x="3894378" y="388340"/>
                  </a:lnTo>
                  <a:lnTo>
                    <a:pt x="3847782" y="397852"/>
                  </a:lnTo>
                  <a:lnTo>
                    <a:pt x="3803599" y="413207"/>
                  </a:lnTo>
                  <a:lnTo>
                    <a:pt x="3762260" y="433946"/>
                  </a:lnTo>
                  <a:lnTo>
                    <a:pt x="3724186" y="459663"/>
                  </a:lnTo>
                  <a:lnTo>
                    <a:pt x="3689807" y="489927"/>
                  </a:lnTo>
                  <a:lnTo>
                    <a:pt x="3659543" y="524306"/>
                  </a:lnTo>
                  <a:lnTo>
                    <a:pt x="3633825" y="562381"/>
                  </a:lnTo>
                  <a:lnTo>
                    <a:pt x="3613086" y="603719"/>
                  </a:lnTo>
                  <a:lnTo>
                    <a:pt x="3597732" y="647903"/>
                  </a:lnTo>
                  <a:lnTo>
                    <a:pt x="3588220" y="694499"/>
                  </a:lnTo>
                  <a:lnTo>
                    <a:pt x="3584956" y="743077"/>
                  </a:lnTo>
                  <a:lnTo>
                    <a:pt x="3588220" y="791667"/>
                  </a:lnTo>
                  <a:lnTo>
                    <a:pt x="3597732" y="838263"/>
                  </a:lnTo>
                  <a:lnTo>
                    <a:pt x="3613086" y="882459"/>
                  </a:lnTo>
                  <a:lnTo>
                    <a:pt x="3633825" y="923798"/>
                  </a:lnTo>
                  <a:lnTo>
                    <a:pt x="3659543" y="961872"/>
                  </a:lnTo>
                  <a:lnTo>
                    <a:pt x="3689807" y="996264"/>
                  </a:lnTo>
                  <a:lnTo>
                    <a:pt x="3724186" y="1026528"/>
                  </a:lnTo>
                  <a:lnTo>
                    <a:pt x="3762260" y="1052245"/>
                  </a:lnTo>
                  <a:lnTo>
                    <a:pt x="3803599" y="1072984"/>
                  </a:lnTo>
                  <a:lnTo>
                    <a:pt x="3847782" y="1088339"/>
                  </a:lnTo>
                  <a:lnTo>
                    <a:pt x="3894378" y="1097851"/>
                  </a:lnTo>
                  <a:lnTo>
                    <a:pt x="3942969" y="1101115"/>
                  </a:lnTo>
                  <a:lnTo>
                    <a:pt x="10799572" y="1101115"/>
                  </a:lnTo>
                  <a:lnTo>
                    <a:pt x="10848124" y="1097851"/>
                  </a:lnTo>
                  <a:lnTo>
                    <a:pt x="10894695" y="1088339"/>
                  </a:lnTo>
                  <a:lnTo>
                    <a:pt x="10938878" y="1072984"/>
                  </a:lnTo>
                  <a:lnTo>
                    <a:pt x="10980217" y="1052245"/>
                  </a:lnTo>
                  <a:lnTo>
                    <a:pt x="11018291" y="1026528"/>
                  </a:lnTo>
                  <a:lnTo>
                    <a:pt x="11052683" y="996264"/>
                  </a:lnTo>
                  <a:lnTo>
                    <a:pt x="11082947" y="961872"/>
                  </a:lnTo>
                  <a:lnTo>
                    <a:pt x="11108677" y="923798"/>
                  </a:lnTo>
                  <a:lnTo>
                    <a:pt x="11129429" y="882459"/>
                  </a:lnTo>
                  <a:lnTo>
                    <a:pt x="11144783" y="838263"/>
                  </a:lnTo>
                  <a:lnTo>
                    <a:pt x="11154308" y="791667"/>
                  </a:lnTo>
                  <a:lnTo>
                    <a:pt x="11157585" y="743077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47873" y="5266181"/>
              <a:ext cx="1146810" cy="76200"/>
            </a:xfrm>
            <a:custGeom>
              <a:avLst/>
              <a:gdLst/>
              <a:ahLst/>
              <a:cxnLst/>
              <a:rect l="l" t="t" r="r" b="b"/>
              <a:pathLst>
                <a:path w="1146810" h="76200">
                  <a:moveTo>
                    <a:pt x="38100" y="0"/>
                  </a:moveTo>
                  <a:lnTo>
                    <a:pt x="23306" y="2988"/>
                  </a:lnTo>
                  <a:lnTo>
                    <a:pt x="11191" y="11144"/>
                  </a:lnTo>
                  <a:lnTo>
                    <a:pt x="3006" y="23252"/>
                  </a:lnTo>
                  <a:lnTo>
                    <a:pt x="0" y="38100"/>
                  </a:lnTo>
                  <a:lnTo>
                    <a:pt x="3006" y="52893"/>
                  </a:lnTo>
                  <a:lnTo>
                    <a:pt x="11191" y="65008"/>
                  </a:lnTo>
                  <a:lnTo>
                    <a:pt x="23306" y="73193"/>
                  </a:lnTo>
                  <a:lnTo>
                    <a:pt x="38100" y="76200"/>
                  </a:lnTo>
                  <a:lnTo>
                    <a:pt x="52947" y="73193"/>
                  </a:lnTo>
                  <a:lnTo>
                    <a:pt x="65055" y="65008"/>
                  </a:lnTo>
                  <a:lnTo>
                    <a:pt x="73211" y="52893"/>
                  </a:lnTo>
                  <a:lnTo>
                    <a:pt x="75250" y="42799"/>
                  </a:lnTo>
                  <a:lnTo>
                    <a:pt x="38100" y="42799"/>
                  </a:lnTo>
                  <a:lnTo>
                    <a:pt x="38100" y="33274"/>
                  </a:lnTo>
                  <a:lnTo>
                    <a:pt x="75228" y="33274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1146810" h="76200">
                  <a:moveTo>
                    <a:pt x="75228" y="33274"/>
                  </a:moveTo>
                  <a:lnTo>
                    <a:pt x="38100" y="33274"/>
                  </a:lnTo>
                  <a:lnTo>
                    <a:pt x="38100" y="42799"/>
                  </a:lnTo>
                  <a:lnTo>
                    <a:pt x="75250" y="42799"/>
                  </a:lnTo>
                  <a:lnTo>
                    <a:pt x="76200" y="38100"/>
                  </a:lnTo>
                  <a:lnTo>
                    <a:pt x="75228" y="33274"/>
                  </a:lnTo>
                  <a:close/>
                </a:path>
                <a:path w="1146810" h="76200">
                  <a:moveTo>
                    <a:pt x="1146682" y="33274"/>
                  </a:moveTo>
                  <a:lnTo>
                    <a:pt x="75228" y="33274"/>
                  </a:lnTo>
                  <a:lnTo>
                    <a:pt x="76200" y="38100"/>
                  </a:lnTo>
                  <a:lnTo>
                    <a:pt x="75250" y="42799"/>
                  </a:lnTo>
                  <a:lnTo>
                    <a:pt x="1146682" y="42799"/>
                  </a:lnTo>
                  <a:lnTo>
                    <a:pt x="1146682" y="33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4072635"/>
              <a:ext cx="11157585" cy="1237615"/>
            </a:xfrm>
            <a:custGeom>
              <a:avLst/>
              <a:gdLst/>
              <a:ahLst/>
              <a:cxnLst/>
              <a:rect l="l" t="t" r="r" b="b"/>
              <a:pathLst>
                <a:path w="11157585" h="1237614">
                  <a:moveTo>
                    <a:pt x="2476373" y="618744"/>
                  </a:moveTo>
                  <a:lnTo>
                    <a:pt x="1238250" y="0"/>
                  </a:lnTo>
                  <a:lnTo>
                    <a:pt x="0" y="618744"/>
                  </a:lnTo>
                  <a:lnTo>
                    <a:pt x="1238250" y="1237361"/>
                  </a:lnTo>
                  <a:lnTo>
                    <a:pt x="2476373" y="618744"/>
                  </a:lnTo>
                  <a:close/>
                </a:path>
                <a:path w="11157585" h="1237614">
                  <a:moveTo>
                    <a:pt x="11157585" y="618744"/>
                  </a:moveTo>
                  <a:lnTo>
                    <a:pt x="11152835" y="571665"/>
                  </a:lnTo>
                  <a:lnTo>
                    <a:pt x="11139208" y="527799"/>
                  </a:lnTo>
                  <a:lnTo>
                    <a:pt x="11117669" y="488111"/>
                  </a:lnTo>
                  <a:lnTo>
                    <a:pt x="11089132" y="453517"/>
                  </a:lnTo>
                  <a:lnTo>
                    <a:pt x="11054537" y="424980"/>
                  </a:lnTo>
                  <a:lnTo>
                    <a:pt x="11014850" y="403440"/>
                  </a:lnTo>
                  <a:lnTo>
                    <a:pt x="10970984" y="389813"/>
                  </a:lnTo>
                  <a:lnTo>
                    <a:pt x="10923905" y="385064"/>
                  </a:lnTo>
                  <a:lnTo>
                    <a:pt x="3818636" y="385064"/>
                  </a:lnTo>
                  <a:lnTo>
                    <a:pt x="3771544" y="389813"/>
                  </a:lnTo>
                  <a:lnTo>
                    <a:pt x="3727678" y="403440"/>
                  </a:lnTo>
                  <a:lnTo>
                    <a:pt x="3687991" y="424980"/>
                  </a:lnTo>
                  <a:lnTo>
                    <a:pt x="3653409" y="453517"/>
                  </a:lnTo>
                  <a:lnTo>
                    <a:pt x="3624859" y="488111"/>
                  </a:lnTo>
                  <a:lnTo>
                    <a:pt x="3603320" y="527799"/>
                  </a:lnTo>
                  <a:lnTo>
                    <a:pt x="3589693" y="571665"/>
                  </a:lnTo>
                  <a:lnTo>
                    <a:pt x="3584956" y="618744"/>
                  </a:lnTo>
                  <a:lnTo>
                    <a:pt x="3589705" y="665835"/>
                  </a:lnTo>
                  <a:lnTo>
                    <a:pt x="3603345" y="709676"/>
                  </a:lnTo>
                  <a:lnTo>
                    <a:pt x="3624910" y="749350"/>
                  </a:lnTo>
                  <a:lnTo>
                    <a:pt x="3653459" y="783920"/>
                  </a:lnTo>
                  <a:lnTo>
                    <a:pt x="3688054" y="812431"/>
                  </a:lnTo>
                  <a:lnTo>
                    <a:pt x="3727742" y="833958"/>
                  </a:lnTo>
                  <a:lnTo>
                    <a:pt x="3771595" y="847559"/>
                  </a:lnTo>
                  <a:lnTo>
                    <a:pt x="3818636" y="852297"/>
                  </a:lnTo>
                  <a:lnTo>
                    <a:pt x="10923905" y="852297"/>
                  </a:lnTo>
                  <a:lnTo>
                    <a:pt x="10970984" y="847559"/>
                  </a:lnTo>
                  <a:lnTo>
                    <a:pt x="11014850" y="833958"/>
                  </a:lnTo>
                  <a:lnTo>
                    <a:pt x="11054537" y="812431"/>
                  </a:lnTo>
                  <a:lnTo>
                    <a:pt x="11089132" y="783920"/>
                  </a:lnTo>
                  <a:lnTo>
                    <a:pt x="11117669" y="749350"/>
                  </a:lnTo>
                  <a:lnTo>
                    <a:pt x="11139208" y="709676"/>
                  </a:lnTo>
                  <a:lnTo>
                    <a:pt x="11152835" y="665835"/>
                  </a:lnTo>
                  <a:lnTo>
                    <a:pt x="11157585" y="618744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047873" y="4653279"/>
              <a:ext cx="1146810" cy="76200"/>
            </a:xfrm>
            <a:custGeom>
              <a:avLst/>
              <a:gdLst/>
              <a:ahLst/>
              <a:cxnLst/>
              <a:rect l="l" t="t" r="r" b="b"/>
              <a:pathLst>
                <a:path w="1146810" h="76200">
                  <a:moveTo>
                    <a:pt x="38100" y="0"/>
                  </a:moveTo>
                  <a:lnTo>
                    <a:pt x="23306" y="2988"/>
                  </a:lnTo>
                  <a:lnTo>
                    <a:pt x="11191" y="11144"/>
                  </a:lnTo>
                  <a:lnTo>
                    <a:pt x="3006" y="23252"/>
                  </a:lnTo>
                  <a:lnTo>
                    <a:pt x="0" y="38100"/>
                  </a:lnTo>
                  <a:lnTo>
                    <a:pt x="3006" y="52893"/>
                  </a:lnTo>
                  <a:lnTo>
                    <a:pt x="11191" y="65008"/>
                  </a:lnTo>
                  <a:lnTo>
                    <a:pt x="23306" y="73193"/>
                  </a:lnTo>
                  <a:lnTo>
                    <a:pt x="38100" y="76200"/>
                  </a:lnTo>
                  <a:lnTo>
                    <a:pt x="52947" y="73193"/>
                  </a:lnTo>
                  <a:lnTo>
                    <a:pt x="65055" y="65008"/>
                  </a:lnTo>
                  <a:lnTo>
                    <a:pt x="73211" y="52893"/>
                  </a:lnTo>
                  <a:lnTo>
                    <a:pt x="75250" y="42799"/>
                  </a:lnTo>
                  <a:lnTo>
                    <a:pt x="38100" y="42799"/>
                  </a:lnTo>
                  <a:lnTo>
                    <a:pt x="38100" y="33274"/>
                  </a:lnTo>
                  <a:lnTo>
                    <a:pt x="75228" y="33274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1146810" h="76200">
                  <a:moveTo>
                    <a:pt x="75228" y="33274"/>
                  </a:moveTo>
                  <a:lnTo>
                    <a:pt x="38100" y="33274"/>
                  </a:lnTo>
                  <a:lnTo>
                    <a:pt x="38100" y="42799"/>
                  </a:lnTo>
                  <a:lnTo>
                    <a:pt x="75250" y="42799"/>
                  </a:lnTo>
                  <a:lnTo>
                    <a:pt x="76200" y="38100"/>
                  </a:lnTo>
                  <a:lnTo>
                    <a:pt x="75228" y="33274"/>
                  </a:lnTo>
                  <a:close/>
                </a:path>
                <a:path w="1146810" h="76200">
                  <a:moveTo>
                    <a:pt x="1146682" y="33274"/>
                  </a:moveTo>
                  <a:lnTo>
                    <a:pt x="75228" y="33274"/>
                  </a:lnTo>
                  <a:lnTo>
                    <a:pt x="76200" y="38100"/>
                  </a:lnTo>
                  <a:lnTo>
                    <a:pt x="75250" y="42799"/>
                  </a:lnTo>
                  <a:lnTo>
                    <a:pt x="1146682" y="42799"/>
                  </a:lnTo>
                  <a:lnTo>
                    <a:pt x="1146682" y="33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" y="3459733"/>
              <a:ext cx="11157585" cy="1237615"/>
            </a:xfrm>
            <a:custGeom>
              <a:avLst/>
              <a:gdLst/>
              <a:ahLst/>
              <a:cxnLst/>
              <a:rect l="l" t="t" r="r" b="b"/>
              <a:pathLst>
                <a:path w="11157585" h="1237614">
                  <a:moveTo>
                    <a:pt x="2476373" y="618744"/>
                  </a:moveTo>
                  <a:lnTo>
                    <a:pt x="1238250" y="0"/>
                  </a:lnTo>
                  <a:lnTo>
                    <a:pt x="0" y="618744"/>
                  </a:lnTo>
                  <a:lnTo>
                    <a:pt x="1238250" y="1237361"/>
                  </a:lnTo>
                  <a:lnTo>
                    <a:pt x="2476373" y="618744"/>
                  </a:lnTo>
                  <a:close/>
                </a:path>
                <a:path w="11157585" h="1237614">
                  <a:moveTo>
                    <a:pt x="11157585" y="618744"/>
                  </a:moveTo>
                  <a:lnTo>
                    <a:pt x="11152835" y="571665"/>
                  </a:lnTo>
                  <a:lnTo>
                    <a:pt x="11139208" y="527799"/>
                  </a:lnTo>
                  <a:lnTo>
                    <a:pt x="11117669" y="488111"/>
                  </a:lnTo>
                  <a:lnTo>
                    <a:pt x="11089132" y="453529"/>
                  </a:lnTo>
                  <a:lnTo>
                    <a:pt x="11054537" y="424980"/>
                  </a:lnTo>
                  <a:lnTo>
                    <a:pt x="11014850" y="403440"/>
                  </a:lnTo>
                  <a:lnTo>
                    <a:pt x="10970984" y="389813"/>
                  </a:lnTo>
                  <a:lnTo>
                    <a:pt x="10923905" y="385064"/>
                  </a:lnTo>
                  <a:lnTo>
                    <a:pt x="3818636" y="385064"/>
                  </a:lnTo>
                  <a:lnTo>
                    <a:pt x="3771544" y="389813"/>
                  </a:lnTo>
                  <a:lnTo>
                    <a:pt x="3727678" y="403440"/>
                  </a:lnTo>
                  <a:lnTo>
                    <a:pt x="3687991" y="424980"/>
                  </a:lnTo>
                  <a:lnTo>
                    <a:pt x="3653409" y="453529"/>
                  </a:lnTo>
                  <a:lnTo>
                    <a:pt x="3624859" y="488111"/>
                  </a:lnTo>
                  <a:lnTo>
                    <a:pt x="3603320" y="527799"/>
                  </a:lnTo>
                  <a:lnTo>
                    <a:pt x="3589693" y="571665"/>
                  </a:lnTo>
                  <a:lnTo>
                    <a:pt x="3584956" y="618744"/>
                  </a:lnTo>
                  <a:lnTo>
                    <a:pt x="3589693" y="665797"/>
                  </a:lnTo>
                  <a:lnTo>
                    <a:pt x="3603320" y="709625"/>
                  </a:lnTo>
                  <a:lnTo>
                    <a:pt x="3624859" y="749300"/>
                  </a:lnTo>
                  <a:lnTo>
                    <a:pt x="3653409" y="783869"/>
                  </a:lnTo>
                  <a:lnTo>
                    <a:pt x="3687991" y="812393"/>
                  </a:lnTo>
                  <a:lnTo>
                    <a:pt x="3727678" y="833932"/>
                  </a:lnTo>
                  <a:lnTo>
                    <a:pt x="3771544" y="847559"/>
                  </a:lnTo>
                  <a:lnTo>
                    <a:pt x="3818636" y="852297"/>
                  </a:lnTo>
                  <a:lnTo>
                    <a:pt x="10923905" y="852297"/>
                  </a:lnTo>
                  <a:lnTo>
                    <a:pt x="10970984" y="847559"/>
                  </a:lnTo>
                  <a:lnTo>
                    <a:pt x="11014850" y="833932"/>
                  </a:lnTo>
                  <a:lnTo>
                    <a:pt x="11054537" y="812393"/>
                  </a:lnTo>
                  <a:lnTo>
                    <a:pt x="11089132" y="783869"/>
                  </a:lnTo>
                  <a:lnTo>
                    <a:pt x="11117669" y="749300"/>
                  </a:lnTo>
                  <a:lnTo>
                    <a:pt x="11139208" y="709625"/>
                  </a:lnTo>
                  <a:lnTo>
                    <a:pt x="11152835" y="665797"/>
                  </a:lnTo>
                  <a:lnTo>
                    <a:pt x="11157585" y="618744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047873" y="4040377"/>
              <a:ext cx="1146810" cy="76200"/>
            </a:xfrm>
            <a:custGeom>
              <a:avLst/>
              <a:gdLst/>
              <a:ahLst/>
              <a:cxnLst/>
              <a:rect l="l" t="t" r="r" b="b"/>
              <a:pathLst>
                <a:path w="1146810" h="76200">
                  <a:moveTo>
                    <a:pt x="38100" y="0"/>
                  </a:moveTo>
                  <a:lnTo>
                    <a:pt x="23306" y="2988"/>
                  </a:lnTo>
                  <a:lnTo>
                    <a:pt x="11191" y="11144"/>
                  </a:lnTo>
                  <a:lnTo>
                    <a:pt x="3006" y="23252"/>
                  </a:lnTo>
                  <a:lnTo>
                    <a:pt x="0" y="38100"/>
                  </a:lnTo>
                  <a:lnTo>
                    <a:pt x="3006" y="52893"/>
                  </a:lnTo>
                  <a:lnTo>
                    <a:pt x="11191" y="65008"/>
                  </a:lnTo>
                  <a:lnTo>
                    <a:pt x="23306" y="73193"/>
                  </a:lnTo>
                  <a:lnTo>
                    <a:pt x="38100" y="76200"/>
                  </a:lnTo>
                  <a:lnTo>
                    <a:pt x="52947" y="73193"/>
                  </a:lnTo>
                  <a:lnTo>
                    <a:pt x="65055" y="65008"/>
                  </a:lnTo>
                  <a:lnTo>
                    <a:pt x="73211" y="52893"/>
                  </a:lnTo>
                  <a:lnTo>
                    <a:pt x="75250" y="42799"/>
                  </a:lnTo>
                  <a:lnTo>
                    <a:pt x="38100" y="42799"/>
                  </a:lnTo>
                  <a:lnTo>
                    <a:pt x="38100" y="33274"/>
                  </a:lnTo>
                  <a:lnTo>
                    <a:pt x="75228" y="33274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1146810" h="76200">
                  <a:moveTo>
                    <a:pt x="75228" y="33274"/>
                  </a:moveTo>
                  <a:lnTo>
                    <a:pt x="38100" y="33274"/>
                  </a:lnTo>
                  <a:lnTo>
                    <a:pt x="38100" y="42799"/>
                  </a:lnTo>
                  <a:lnTo>
                    <a:pt x="75250" y="42799"/>
                  </a:lnTo>
                  <a:lnTo>
                    <a:pt x="76200" y="38100"/>
                  </a:lnTo>
                  <a:lnTo>
                    <a:pt x="75228" y="33274"/>
                  </a:lnTo>
                  <a:close/>
                </a:path>
                <a:path w="1146810" h="76200">
                  <a:moveTo>
                    <a:pt x="1146682" y="33274"/>
                  </a:moveTo>
                  <a:lnTo>
                    <a:pt x="75228" y="33274"/>
                  </a:lnTo>
                  <a:lnTo>
                    <a:pt x="76200" y="38100"/>
                  </a:lnTo>
                  <a:lnTo>
                    <a:pt x="75250" y="42799"/>
                  </a:lnTo>
                  <a:lnTo>
                    <a:pt x="1146682" y="42799"/>
                  </a:lnTo>
                  <a:lnTo>
                    <a:pt x="1146682" y="33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" y="2835274"/>
              <a:ext cx="11157585" cy="1237615"/>
            </a:xfrm>
            <a:custGeom>
              <a:avLst/>
              <a:gdLst/>
              <a:ahLst/>
              <a:cxnLst/>
              <a:rect l="l" t="t" r="r" b="b"/>
              <a:pathLst>
                <a:path w="11157585" h="1237614">
                  <a:moveTo>
                    <a:pt x="2476373" y="618617"/>
                  </a:moveTo>
                  <a:lnTo>
                    <a:pt x="1238250" y="0"/>
                  </a:lnTo>
                  <a:lnTo>
                    <a:pt x="0" y="618617"/>
                  </a:lnTo>
                  <a:lnTo>
                    <a:pt x="1238250" y="1237361"/>
                  </a:lnTo>
                  <a:lnTo>
                    <a:pt x="2476373" y="618617"/>
                  </a:lnTo>
                  <a:close/>
                </a:path>
                <a:path w="11157585" h="1237614">
                  <a:moveTo>
                    <a:pt x="11157585" y="618617"/>
                  </a:moveTo>
                  <a:lnTo>
                    <a:pt x="11152835" y="571538"/>
                  </a:lnTo>
                  <a:lnTo>
                    <a:pt x="11139208" y="527697"/>
                  </a:lnTo>
                  <a:lnTo>
                    <a:pt x="11117669" y="488022"/>
                  </a:lnTo>
                  <a:lnTo>
                    <a:pt x="11089132" y="453453"/>
                  </a:lnTo>
                  <a:lnTo>
                    <a:pt x="11054537" y="424942"/>
                  </a:lnTo>
                  <a:lnTo>
                    <a:pt x="11014850" y="403415"/>
                  </a:lnTo>
                  <a:lnTo>
                    <a:pt x="10970984" y="389813"/>
                  </a:lnTo>
                  <a:lnTo>
                    <a:pt x="10923905" y="385064"/>
                  </a:lnTo>
                  <a:lnTo>
                    <a:pt x="3818636" y="385064"/>
                  </a:lnTo>
                  <a:lnTo>
                    <a:pt x="3771544" y="389813"/>
                  </a:lnTo>
                  <a:lnTo>
                    <a:pt x="3727678" y="403415"/>
                  </a:lnTo>
                  <a:lnTo>
                    <a:pt x="3687991" y="424942"/>
                  </a:lnTo>
                  <a:lnTo>
                    <a:pt x="3653396" y="453453"/>
                  </a:lnTo>
                  <a:lnTo>
                    <a:pt x="3624859" y="488022"/>
                  </a:lnTo>
                  <a:lnTo>
                    <a:pt x="3603320" y="527697"/>
                  </a:lnTo>
                  <a:lnTo>
                    <a:pt x="3589693" y="571538"/>
                  </a:lnTo>
                  <a:lnTo>
                    <a:pt x="3584956" y="618617"/>
                  </a:lnTo>
                  <a:lnTo>
                    <a:pt x="3589693" y="665708"/>
                  </a:lnTo>
                  <a:lnTo>
                    <a:pt x="3603320" y="709574"/>
                  </a:lnTo>
                  <a:lnTo>
                    <a:pt x="3624859" y="749261"/>
                  </a:lnTo>
                  <a:lnTo>
                    <a:pt x="3653409" y="783856"/>
                  </a:lnTo>
                  <a:lnTo>
                    <a:pt x="3687991" y="812393"/>
                  </a:lnTo>
                  <a:lnTo>
                    <a:pt x="3727678" y="833932"/>
                  </a:lnTo>
                  <a:lnTo>
                    <a:pt x="3771544" y="847559"/>
                  </a:lnTo>
                  <a:lnTo>
                    <a:pt x="3818636" y="852297"/>
                  </a:lnTo>
                  <a:lnTo>
                    <a:pt x="10923905" y="852297"/>
                  </a:lnTo>
                  <a:lnTo>
                    <a:pt x="10970984" y="847559"/>
                  </a:lnTo>
                  <a:lnTo>
                    <a:pt x="11014850" y="833932"/>
                  </a:lnTo>
                  <a:lnTo>
                    <a:pt x="11054537" y="812393"/>
                  </a:lnTo>
                  <a:lnTo>
                    <a:pt x="11089132" y="783856"/>
                  </a:lnTo>
                  <a:lnTo>
                    <a:pt x="11117669" y="749261"/>
                  </a:lnTo>
                  <a:lnTo>
                    <a:pt x="11139208" y="709574"/>
                  </a:lnTo>
                  <a:lnTo>
                    <a:pt x="11152835" y="665708"/>
                  </a:lnTo>
                  <a:lnTo>
                    <a:pt x="11157585" y="61861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047873" y="3415792"/>
              <a:ext cx="1146810" cy="76200"/>
            </a:xfrm>
            <a:custGeom>
              <a:avLst/>
              <a:gdLst/>
              <a:ahLst/>
              <a:cxnLst/>
              <a:rect l="l" t="t" r="r" b="b"/>
              <a:pathLst>
                <a:path w="1146810" h="76200">
                  <a:moveTo>
                    <a:pt x="38100" y="0"/>
                  </a:moveTo>
                  <a:lnTo>
                    <a:pt x="23306" y="3006"/>
                  </a:lnTo>
                  <a:lnTo>
                    <a:pt x="11191" y="11191"/>
                  </a:lnTo>
                  <a:lnTo>
                    <a:pt x="3006" y="23306"/>
                  </a:lnTo>
                  <a:lnTo>
                    <a:pt x="0" y="38100"/>
                  </a:lnTo>
                  <a:lnTo>
                    <a:pt x="3006" y="52947"/>
                  </a:lnTo>
                  <a:lnTo>
                    <a:pt x="11191" y="65055"/>
                  </a:lnTo>
                  <a:lnTo>
                    <a:pt x="23306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5228" y="42925"/>
                  </a:lnTo>
                  <a:lnTo>
                    <a:pt x="38100" y="42925"/>
                  </a:lnTo>
                  <a:lnTo>
                    <a:pt x="38100" y="33400"/>
                  </a:lnTo>
                  <a:lnTo>
                    <a:pt x="75250" y="33400"/>
                  </a:lnTo>
                  <a:lnTo>
                    <a:pt x="73211" y="23306"/>
                  </a:lnTo>
                  <a:lnTo>
                    <a:pt x="65055" y="11191"/>
                  </a:lnTo>
                  <a:lnTo>
                    <a:pt x="52947" y="3006"/>
                  </a:lnTo>
                  <a:lnTo>
                    <a:pt x="38100" y="0"/>
                  </a:lnTo>
                  <a:close/>
                </a:path>
                <a:path w="1146810" h="76200">
                  <a:moveTo>
                    <a:pt x="75250" y="33400"/>
                  </a:moveTo>
                  <a:lnTo>
                    <a:pt x="38100" y="33400"/>
                  </a:lnTo>
                  <a:lnTo>
                    <a:pt x="38100" y="42925"/>
                  </a:lnTo>
                  <a:lnTo>
                    <a:pt x="75228" y="42925"/>
                  </a:lnTo>
                  <a:lnTo>
                    <a:pt x="76200" y="38100"/>
                  </a:lnTo>
                  <a:lnTo>
                    <a:pt x="75250" y="33400"/>
                  </a:lnTo>
                  <a:close/>
                </a:path>
                <a:path w="1146810" h="76200">
                  <a:moveTo>
                    <a:pt x="1146682" y="33400"/>
                  </a:moveTo>
                  <a:lnTo>
                    <a:pt x="75250" y="33400"/>
                  </a:lnTo>
                  <a:lnTo>
                    <a:pt x="76200" y="38100"/>
                  </a:lnTo>
                  <a:lnTo>
                    <a:pt x="75228" y="42925"/>
                  </a:lnTo>
                  <a:lnTo>
                    <a:pt x="1146682" y="42925"/>
                  </a:lnTo>
                  <a:lnTo>
                    <a:pt x="1146682" y="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09600" y="2233929"/>
              <a:ext cx="11157585" cy="1237615"/>
            </a:xfrm>
            <a:custGeom>
              <a:avLst/>
              <a:gdLst/>
              <a:ahLst/>
              <a:cxnLst/>
              <a:rect l="l" t="t" r="r" b="b"/>
              <a:pathLst>
                <a:path w="11157585" h="1237614">
                  <a:moveTo>
                    <a:pt x="2476373" y="618617"/>
                  </a:moveTo>
                  <a:lnTo>
                    <a:pt x="1238250" y="0"/>
                  </a:lnTo>
                  <a:lnTo>
                    <a:pt x="0" y="618617"/>
                  </a:lnTo>
                  <a:lnTo>
                    <a:pt x="1238250" y="1237361"/>
                  </a:lnTo>
                  <a:lnTo>
                    <a:pt x="2476373" y="618617"/>
                  </a:lnTo>
                  <a:close/>
                </a:path>
                <a:path w="11157585" h="1237614">
                  <a:moveTo>
                    <a:pt x="11157585" y="618744"/>
                  </a:moveTo>
                  <a:lnTo>
                    <a:pt x="11152835" y="571665"/>
                  </a:lnTo>
                  <a:lnTo>
                    <a:pt x="11139208" y="527799"/>
                  </a:lnTo>
                  <a:lnTo>
                    <a:pt x="11117669" y="488111"/>
                  </a:lnTo>
                  <a:lnTo>
                    <a:pt x="11089132" y="453529"/>
                  </a:lnTo>
                  <a:lnTo>
                    <a:pt x="11054537" y="424980"/>
                  </a:lnTo>
                  <a:lnTo>
                    <a:pt x="11014850" y="403440"/>
                  </a:lnTo>
                  <a:lnTo>
                    <a:pt x="10970984" y="389813"/>
                  </a:lnTo>
                  <a:lnTo>
                    <a:pt x="10923905" y="385064"/>
                  </a:lnTo>
                  <a:lnTo>
                    <a:pt x="3818636" y="385064"/>
                  </a:lnTo>
                  <a:lnTo>
                    <a:pt x="3771544" y="389813"/>
                  </a:lnTo>
                  <a:lnTo>
                    <a:pt x="3727678" y="403440"/>
                  </a:lnTo>
                  <a:lnTo>
                    <a:pt x="3687991" y="424980"/>
                  </a:lnTo>
                  <a:lnTo>
                    <a:pt x="3653396" y="453529"/>
                  </a:lnTo>
                  <a:lnTo>
                    <a:pt x="3624859" y="488111"/>
                  </a:lnTo>
                  <a:lnTo>
                    <a:pt x="3603320" y="527799"/>
                  </a:lnTo>
                  <a:lnTo>
                    <a:pt x="3589693" y="571665"/>
                  </a:lnTo>
                  <a:lnTo>
                    <a:pt x="3584956" y="618744"/>
                  </a:lnTo>
                  <a:lnTo>
                    <a:pt x="3589693" y="665797"/>
                  </a:lnTo>
                  <a:lnTo>
                    <a:pt x="3603320" y="709625"/>
                  </a:lnTo>
                  <a:lnTo>
                    <a:pt x="3624859" y="749300"/>
                  </a:lnTo>
                  <a:lnTo>
                    <a:pt x="3653409" y="783869"/>
                  </a:lnTo>
                  <a:lnTo>
                    <a:pt x="3687991" y="812393"/>
                  </a:lnTo>
                  <a:lnTo>
                    <a:pt x="3727678" y="833932"/>
                  </a:lnTo>
                  <a:lnTo>
                    <a:pt x="3771544" y="847559"/>
                  </a:lnTo>
                  <a:lnTo>
                    <a:pt x="3818636" y="852297"/>
                  </a:lnTo>
                  <a:lnTo>
                    <a:pt x="10923905" y="852297"/>
                  </a:lnTo>
                  <a:lnTo>
                    <a:pt x="10970984" y="847559"/>
                  </a:lnTo>
                  <a:lnTo>
                    <a:pt x="11014850" y="833932"/>
                  </a:lnTo>
                  <a:lnTo>
                    <a:pt x="11054537" y="812393"/>
                  </a:lnTo>
                  <a:lnTo>
                    <a:pt x="11089132" y="783869"/>
                  </a:lnTo>
                  <a:lnTo>
                    <a:pt x="11117669" y="749300"/>
                  </a:lnTo>
                  <a:lnTo>
                    <a:pt x="11139208" y="709625"/>
                  </a:lnTo>
                  <a:lnTo>
                    <a:pt x="11152835" y="665797"/>
                  </a:lnTo>
                  <a:lnTo>
                    <a:pt x="11157585" y="618744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047873" y="2814447"/>
              <a:ext cx="1146810" cy="76200"/>
            </a:xfrm>
            <a:custGeom>
              <a:avLst/>
              <a:gdLst/>
              <a:ahLst/>
              <a:cxnLst/>
              <a:rect l="l" t="t" r="r" b="b"/>
              <a:pathLst>
                <a:path w="1146810" h="76200">
                  <a:moveTo>
                    <a:pt x="38100" y="0"/>
                  </a:moveTo>
                  <a:lnTo>
                    <a:pt x="23306" y="3006"/>
                  </a:lnTo>
                  <a:lnTo>
                    <a:pt x="11191" y="11191"/>
                  </a:lnTo>
                  <a:lnTo>
                    <a:pt x="3006" y="23306"/>
                  </a:lnTo>
                  <a:lnTo>
                    <a:pt x="0" y="38100"/>
                  </a:lnTo>
                  <a:lnTo>
                    <a:pt x="3006" y="52947"/>
                  </a:lnTo>
                  <a:lnTo>
                    <a:pt x="11191" y="65055"/>
                  </a:lnTo>
                  <a:lnTo>
                    <a:pt x="23306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5228" y="42925"/>
                  </a:lnTo>
                  <a:lnTo>
                    <a:pt x="38100" y="42925"/>
                  </a:lnTo>
                  <a:lnTo>
                    <a:pt x="38100" y="33400"/>
                  </a:lnTo>
                  <a:lnTo>
                    <a:pt x="75250" y="33400"/>
                  </a:lnTo>
                  <a:lnTo>
                    <a:pt x="73211" y="23306"/>
                  </a:lnTo>
                  <a:lnTo>
                    <a:pt x="65055" y="11191"/>
                  </a:lnTo>
                  <a:lnTo>
                    <a:pt x="52947" y="3006"/>
                  </a:lnTo>
                  <a:lnTo>
                    <a:pt x="38100" y="0"/>
                  </a:lnTo>
                  <a:close/>
                </a:path>
                <a:path w="1146810" h="76200">
                  <a:moveTo>
                    <a:pt x="75250" y="33400"/>
                  </a:moveTo>
                  <a:lnTo>
                    <a:pt x="38100" y="33400"/>
                  </a:lnTo>
                  <a:lnTo>
                    <a:pt x="38100" y="42925"/>
                  </a:lnTo>
                  <a:lnTo>
                    <a:pt x="75228" y="42925"/>
                  </a:lnTo>
                  <a:lnTo>
                    <a:pt x="76200" y="38100"/>
                  </a:lnTo>
                  <a:lnTo>
                    <a:pt x="75250" y="33400"/>
                  </a:lnTo>
                  <a:close/>
                </a:path>
                <a:path w="1146810" h="76200">
                  <a:moveTo>
                    <a:pt x="1146682" y="33400"/>
                  </a:moveTo>
                  <a:lnTo>
                    <a:pt x="75250" y="33400"/>
                  </a:lnTo>
                  <a:lnTo>
                    <a:pt x="76200" y="38100"/>
                  </a:lnTo>
                  <a:lnTo>
                    <a:pt x="75228" y="42925"/>
                  </a:lnTo>
                  <a:lnTo>
                    <a:pt x="1146682" y="42925"/>
                  </a:lnTo>
                  <a:lnTo>
                    <a:pt x="1146682" y="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09600" y="1621027"/>
              <a:ext cx="11157585" cy="1237615"/>
            </a:xfrm>
            <a:custGeom>
              <a:avLst/>
              <a:gdLst/>
              <a:ahLst/>
              <a:cxnLst/>
              <a:rect l="l" t="t" r="r" b="b"/>
              <a:pathLst>
                <a:path w="11157585" h="1237614">
                  <a:moveTo>
                    <a:pt x="2476373" y="618617"/>
                  </a:moveTo>
                  <a:lnTo>
                    <a:pt x="1238250" y="0"/>
                  </a:lnTo>
                  <a:lnTo>
                    <a:pt x="0" y="618617"/>
                  </a:lnTo>
                  <a:lnTo>
                    <a:pt x="1238250" y="1237361"/>
                  </a:lnTo>
                  <a:lnTo>
                    <a:pt x="2476373" y="618617"/>
                  </a:lnTo>
                  <a:close/>
                </a:path>
                <a:path w="11157585" h="1237614">
                  <a:moveTo>
                    <a:pt x="11157585" y="618744"/>
                  </a:moveTo>
                  <a:lnTo>
                    <a:pt x="11152835" y="571665"/>
                  </a:lnTo>
                  <a:lnTo>
                    <a:pt x="11139208" y="527799"/>
                  </a:lnTo>
                  <a:lnTo>
                    <a:pt x="11117669" y="488111"/>
                  </a:lnTo>
                  <a:lnTo>
                    <a:pt x="11089132" y="453517"/>
                  </a:lnTo>
                  <a:lnTo>
                    <a:pt x="11054537" y="424980"/>
                  </a:lnTo>
                  <a:lnTo>
                    <a:pt x="11014850" y="403440"/>
                  </a:lnTo>
                  <a:lnTo>
                    <a:pt x="10970984" y="389813"/>
                  </a:lnTo>
                  <a:lnTo>
                    <a:pt x="10923905" y="385064"/>
                  </a:lnTo>
                  <a:lnTo>
                    <a:pt x="3818636" y="385064"/>
                  </a:lnTo>
                  <a:lnTo>
                    <a:pt x="3771544" y="389813"/>
                  </a:lnTo>
                  <a:lnTo>
                    <a:pt x="3727678" y="403440"/>
                  </a:lnTo>
                  <a:lnTo>
                    <a:pt x="3687991" y="424980"/>
                  </a:lnTo>
                  <a:lnTo>
                    <a:pt x="3653409" y="453517"/>
                  </a:lnTo>
                  <a:lnTo>
                    <a:pt x="3624859" y="488111"/>
                  </a:lnTo>
                  <a:lnTo>
                    <a:pt x="3603320" y="527799"/>
                  </a:lnTo>
                  <a:lnTo>
                    <a:pt x="3589693" y="571665"/>
                  </a:lnTo>
                  <a:lnTo>
                    <a:pt x="3584956" y="618744"/>
                  </a:lnTo>
                  <a:lnTo>
                    <a:pt x="3589693" y="665797"/>
                  </a:lnTo>
                  <a:lnTo>
                    <a:pt x="3603320" y="709625"/>
                  </a:lnTo>
                  <a:lnTo>
                    <a:pt x="3624859" y="749300"/>
                  </a:lnTo>
                  <a:lnTo>
                    <a:pt x="3653409" y="783869"/>
                  </a:lnTo>
                  <a:lnTo>
                    <a:pt x="3687991" y="812393"/>
                  </a:lnTo>
                  <a:lnTo>
                    <a:pt x="3727678" y="833932"/>
                  </a:lnTo>
                  <a:lnTo>
                    <a:pt x="3771544" y="847559"/>
                  </a:lnTo>
                  <a:lnTo>
                    <a:pt x="3818636" y="852297"/>
                  </a:lnTo>
                  <a:lnTo>
                    <a:pt x="10923905" y="852297"/>
                  </a:lnTo>
                  <a:lnTo>
                    <a:pt x="10970984" y="847559"/>
                  </a:lnTo>
                  <a:lnTo>
                    <a:pt x="11014850" y="833932"/>
                  </a:lnTo>
                  <a:lnTo>
                    <a:pt x="11054537" y="812393"/>
                  </a:lnTo>
                  <a:lnTo>
                    <a:pt x="11089132" y="783869"/>
                  </a:lnTo>
                  <a:lnTo>
                    <a:pt x="11117669" y="749300"/>
                  </a:lnTo>
                  <a:lnTo>
                    <a:pt x="11139208" y="709625"/>
                  </a:lnTo>
                  <a:lnTo>
                    <a:pt x="11152835" y="665797"/>
                  </a:lnTo>
                  <a:lnTo>
                    <a:pt x="11157585" y="61874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SENA</a:t>
            </a:r>
            <a:r>
              <a:rPr sz="2000" spc="-35" dirty="0"/>
              <a:t> </a:t>
            </a:r>
            <a:r>
              <a:rPr sz="2000" spc="-10" dirty="0"/>
              <a:t>Empresa</a:t>
            </a:r>
            <a:endParaRPr lang="es-ES" sz="2000" spc="-10" dirty="0">
              <a:ea typeface="Calibri"/>
            </a:endParaRPr>
          </a:p>
          <a:p>
            <a:pPr marL="1746885" marR="1735455" indent="-1270" algn="ctr">
              <a:lnSpc>
                <a:spcPct val="164400"/>
              </a:lnSpc>
              <a:spcBef>
                <a:spcPts val="90"/>
              </a:spcBef>
            </a:pPr>
            <a:r>
              <a:rPr dirty="0"/>
              <a:t>SENA</a:t>
            </a:r>
            <a:r>
              <a:rPr spc="-80" dirty="0"/>
              <a:t> </a:t>
            </a:r>
            <a:r>
              <a:rPr dirty="0"/>
              <a:t>proveedor</a:t>
            </a:r>
            <a:r>
              <a:rPr spc="-85" dirty="0"/>
              <a:t> </a:t>
            </a:r>
            <a:r>
              <a:rPr spc="-20" dirty="0"/>
              <a:t>SENA </a:t>
            </a:r>
            <a:r>
              <a:rPr dirty="0"/>
              <a:t>Producción</a:t>
            </a:r>
            <a:r>
              <a:rPr spc="-75" dirty="0"/>
              <a:t> </a:t>
            </a:r>
            <a:r>
              <a:rPr dirty="0"/>
              <a:t>de</a:t>
            </a:r>
            <a:r>
              <a:rPr spc="-20" dirty="0"/>
              <a:t> </a:t>
            </a:r>
            <a:r>
              <a:rPr spc="-10" dirty="0"/>
              <a:t>Centros</a:t>
            </a:r>
          </a:p>
          <a:p>
            <a:pPr marL="1905" algn="ctr">
              <a:lnSpc>
                <a:spcPct val="100000"/>
              </a:lnSpc>
              <a:spcBef>
                <a:spcPts val="2035"/>
              </a:spcBef>
            </a:pPr>
            <a:r>
              <a:rPr dirty="0"/>
              <a:t>Proyecto</a:t>
            </a:r>
            <a:r>
              <a:rPr spc="-70" dirty="0"/>
              <a:t> </a:t>
            </a:r>
            <a:r>
              <a:rPr spc="-10" dirty="0"/>
              <a:t>Productivo</a:t>
            </a:r>
            <a:r>
              <a:rPr spc="-90" dirty="0"/>
              <a:t> </a:t>
            </a:r>
            <a:r>
              <a:rPr dirty="0"/>
              <a:t>-</a:t>
            </a:r>
            <a:r>
              <a:rPr spc="-55" dirty="0"/>
              <a:t> </a:t>
            </a:r>
            <a:r>
              <a:rPr dirty="0"/>
              <a:t>Empresarial</a:t>
            </a:r>
            <a:r>
              <a:rPr spc="-60" dirty="0"/>
              <a:t> </a:t>
            </a:r>
            <a:r>
              <a:rPr dirty="0"/>
              <a:t>/</a:t>
            </a:r>
            <a:r>
              <a:rPr spc="-40" dirty="0"/>
              <a:t> </a:t>
            </a:r>
            <a:r>
              <a:rPr spc="-10" dirty="0"/>
              <a:t>I+D+i</a:t>
            </a:r>
          </a:p>
          <a:p>
            <a:pPr marL="12700" marR="5080" indent="857885">
              <a:lnSpc>
                <a:spcPct val="151600"/>
              </a:lnSpc>
              <a:spcBef>
                <a:spcPts val="465"/>
              </a:spcBef>
            </a:pPr>
            <a:r>
              <a:rPr spc="-10" dirty="0"/>
              <a:t>Proyectos</a:t>
            </a:r>
            <a:r>
              <a:rPr spc="-70" dirty="0"/>
              <a:t> </a:t>
            </a:r>
            <a:r>
              <a:rPr dirty="0"/>
              <a:t>Ruta</a:t>
            </a:r>
            <a:r>
              <a:rPr spc="-45" dirty="0"/>
              <a:t> </a:t>
            </a:r>
            <a:r>
              <a:rPr spc="-20" dirty="0"/>
              <a:t>Emprendedora</a:t>
            </a:r>
            <a:r>
              <a:rPr spc="-60" dirty="0"/>
              <a:t> </a:t>
            </a:r>
            <a:r>
              <a:rPr spc="-20" dirty="0"/>
              <a:t>SENA </a:t>
            </a:r>
            <a:r>
              <a:rPr spc="-10" dirty="0"/>
              <a:t>Proyecto</a:t>
            </a:r>
            <a:r>
              <a:rPr spc="-100" dirty="0"/>
              <a:t> </a:t>
            </a:r>
            <a:r>
              <a:rPr dirty="0"/>
              <a:t>Productivo</a:t>
            </a:r>
            <a:r>
              <a:rPr spc="-95" dirty="0"/>
              <a:t> </a:t>
            </a:r>
            <a:r>
              <a:rPr dirty="0"/>
              <a:t>Prácticas</a:t>
            </a:r>
            <a:r>
              <a:rPr spc="-85" dirty="0"/>
              <a:t> </a:t>
            </a:r>
            <a:r>
              <a:rPr dirty="0"/>
              <a:t>Economia</a:t>
            </a:r>
            <a:r>
              <a:rPr spc="-105" dirty="0"/>
              <a:t> </a:t>
            </a:r>
            <a:r>
              <a:rPr dirty="0"/>
              <a:t>Popular</a:t>
            </a:r>
            <a:r>
              <a:rPr spc="-90" dirty="0"/>
              <a:t> </a:t>
            </a:r>
            <a:r>
              <a:rPr spc="-50" dirty="0"/>
              <a:t>y</a:t>
            </a:r>
          </a:p>
          <a:p>
            <a:pPr marL="2472690">
              <a:lnSpc>
                <a:spcPct val="100000"/>
              </a:lnSpc>
            </a:pPr>
            <a:r>
              <a:rPr spc="-10" dirty="0"/>
              <a:t>Campesina</a:t>
            </a:r>
          </a:p>
        </p:txBody>
      </p:sp>
      <p:sp>
        <p:nvSpPr>
          <p:cNvPr id="17" name="object 17"/>
          <p:cNvSpPr/>
          <p:nvPr/>
        </p:nvSpPr>
        <p:spPr>
          <a:xfrm>
            <a:off x="3047873" y="2201545"/>
            <a:ext cx="1146810" cy="76200"/>
          </a:xfrm>
          <a:custGeom>
            <a:avLst/>
            <a:gdLst/>
            <a:ahLst/>
            <a:cxnLst/>
            <a:rect l="l" t="t" r="r" b="b"/>
            <a:pathLst>
              <a:path w="1146810" h="76200">
                <a:moveTo>
                  <a:pt x="38100" y="0"/>
                </a:moveTo>
                <a:lnTo>
                  <a:pt x="23306" y="3006"/>
                </a:lnTo>
                <a:lnTo>
                  <a:pt x="11191" y="11191"/>
                </a:lnTo>
                <a:lnTo>
                  <a:pt x="3006" y="23306"/>
                </a:lnTo>
                <a:lnTo>
                  <a:pt x="0" y="38100"/>
                </a:lnTo>
                <a:lnTo>
                  <a:pt x="3006" y="52947"/>
                </a:lnTo>
                <a:lnTo>
                  <a:pt x="11191" y="65055"/>
                </a:lnTo>
                <a:lnTo>
                  <a:pt x="23306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5228" y="42925"/>
                </a:lnTo>
                <a:lnTo>
                  <a:pt x="38100" y="42925"/>
                </a:lnTo>
                <a:lnTo>
                  <a:pt x="38100" y="33400"/>
                </a:lnTo>
                <a:lnTo>
                  <a:pt x="75250" y="33400"/>
                </a:lnTo>
                <a:lnTo>
                  <a:pt x="73211" y="23306"/>
                </a:lnTo>
                <a:lnTo>
                  <a:pt x="65055" y="11191"/>
                </a:lnTo>
                <a:lnTo>
                  <a:pt x="52947" y="3006"/>
                </a:lnTo>
                <a:lnTo>
                  <a:pt x="38100" y="0"/>
                </a:lnTo>
                <a:close/>
              </a:path>
              <a:path w="1146810" h="76200">
                <a:moveTo>
                  <a:pt x="75250" y="33400"/>
                </a:moveTo>
                <a:lnTo>
                  <a:pt x="38100" y="33400"/>
                </a:lnTo>
                <a:lnTo>
                  <a:pt x="38100" y="42925"/>
                </a:lnTo>
                <a:lnTo>
                  <a:pt x="75228" y="42925"/>
                </a:lnTo>
                <a:lnTo>
                  <a:pt x="76200" y="38100"/>
                </a:lnTo>
                <a:lnTo>
                  <a:pt x="75250" y="33400"/>
                </a:lnTo>
                <a:close/>
              </a:path>
              <a:path w="1146810" h="76200">
                <a:moveTo>
                  <a:pt x="1146682" y="33400"/>
                </a:moveTo>
                <a:lnTo>
                  <a:pt x="75250" y="33400"/>
                </a:lnTo>
                <a:lnTo>
                  <a:pt x="76200" y="38100"/>
                </a:lnTo>
                <a:lnTo>
                  <a:pt x="75228" y="42925"/>
                </a:lnTo>
                <a:lnTo>
                  <a:pt x="1146682" y="42925"/>
                </a:lnTo>
                <a:lnTo>
                  <a:pt x="1146682" y="3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9311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FFFFFF"/>
                </a:solidFill>
              </a:rPr>
              <a:t>Proyecto</a:t>
            </a:r>
            <a:r>
              <a:rPr sz="4000" spc="-15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Productivo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278602" y="1475004"/>
            <a:ext cx="11570335" cy="2498725"/>
            <a:chOff x="278602" y="1475004"/>
            <a:chExt cx="11570335" cy="2498725"/>
          </a:xfrm>
        </p:grpSpPr>
        <p:sp>
          <p:nvSpPr>
            <p:cNvPr id="5" name="object 5"/>
            <p:cNvSpPr/>
            <p:nvPr/>
          </p:nvSpPr>
          <p:spPr>
            <a:xfrm>
              <a:off x="1456562" y="1869567"/>
              <a:ext cx="10254615" cy="584200"/>
            </a:xfrm>
            <a:custGeom>
              <a:avLst/>
              <a:gdLst/>
              <a:ahLst/>
              <a:cxnLst/>
              <a:rect l="l" t="t" r="r" b="b"/>
              <a:pathLst>
                <a:path w="10254615" h="584200">
                  <a:moveTo>
                    <a:pt x="0" y="0"/>
                  </a:moveTo>
                  <a:lnTo>
                    <a:pt x="8328786" y="0"/>
                  </a:lnTo>
                  <a:lnTo>
                    <a:pt x="8405960" y="220"/>
                  </a:lnTo>
                  <a:lnTo>
                    <a:pt x="8482384" y="878"/>
                  </a:lnTo>
                  <a:lnTo>
                    <a:pt x="8558001" y="1963"/>
                  </a:lnTo>
                  <a:lnTo>
                    <a:pt x="8632751" y="3467"/>
                  </a:lnTo>
                  <a:lnTo>
                    <a:pt x="8706576" y="5383"/>
                  </a:lnTo>
                  <a:lnTo>
                    <a:pt x="8779417" y="7701"/>
                  </a:lnTo>
                  <a:lnTo>
                    <a:pt x="8851216" y="10413"/>
                  </a:lnTo>
                  <a:lnTo>
                    <a:pt x="8921915" y="13511"/>
                  </a:lnTo>
                  <a:lnTo>
                    <a:pt x="8991455" y="16986"/>
                  </a:lnTo>
                  <a:lnTo>
                    <a:pt x="9059776" y="20830"/>
                  </a:lnTo>
                  <a:lnTo>
                    <a:pt x="9126822" y="25034"/>
                  </a:lnTo>
                  <a:lnTo>
                    <a:pt x="9192533" y="29591"/>
                  </a:lnTo>
                  <a:lnTo>
                    <a:pt x="9256850" y="34491"/>
                  </a:lnTo>
                  <a:lnTo>
                    <a:pt x="9319716" y="39726"/>
                  </a:lnTo>
                  <a:lnTo>
                    <a:pt x="9381071" y="45288"/>
                  </a:lnTo>
                  <a:lnTo>
                    <a:pt x="9440857" y="51168"/>
                  </a:lnTo>
                  <a:lnTo>
                    <a:pt x="9499015" y="57359"/>
                  </a:lnTo>
                  <a:lnTo>
                    <a:pt x="9555488" y="63850"/>
                  </a:lnTo>
                  <a:lnTo>
                    <a:pt x="9610216" y="70635"/>
                  </a:lnTo>
                  <a:lnTo>
                    <a:pt x="9663141" y="77704"/>
                  </a:lnTo>
                  <a:lnTo>
                    <a:pt x="9714204" y="85050"/>
                  </a:lnTo>
                  <a:lnTo>
                    <a:pt x="9763347" y="92663"/>
                  </a:lnTo>
                  <a:lnTo>
                    <a:pt x="9810511" y="100536"/>
                  </a:lnTo>
                  <a:lnTo>
                    <a:pt x="9855638" y="108659"/>
                  </a:lnTo>
                  <a:lnTo>
                    <a:pt x="9898669" y="117025"/>
                  </a:lnTo>
                  <a:lnTo>
                    <a:pt x="9939546" y="125625"/>
                  </a:lnTo>
                  <a:lnTo>
                    <a:pt x="9978210" y="134451"/>
                  </a:lnTo>
                  <a:lnTo>
                    <a:pt x="10048664" y="152746"/>
                  </a:lnTo>
                  <a:lnTo>
                    <a:pt x="10109564" y="171842"/>
                  </a:lnTo>
                  <a:lnTo>
                    <a:pt x="10160442" y="191672"/>
                  </a:lnTo>
                  <a:lnTo>
                    <a:pt x="10200829" y="212169"/>
                  </a:lnTo>
                  <a:lnTo>
                    <a:pt x="10240714" y="244017"/>
                  </a:lnTo>
                  <a:lnTo>
                    <a:pt x="10254361" y="276987"/>
                  </a:lnTo>
                  <a:lnTo>
                    <a:pt x="10254361" y="584073"/>
                  </a:lnTo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839321" y="2324481"/>
              <a:ext cx="0" cy="1301750"/>
            </a:xfrm>
            <a:custGeom>
              <a:avLst/>
              <a:gdLst/>
              <a:ahLst/>
              <a:cxnLst/>
              <a:rect l="l" t="t" r="r" b="b"/>
              <a:pathLst>
                <a:path h="1301750">
                  <a:moveTo>
                    <a:pt x="0" y="0"/>
                  </a:moveTo>
                  <a:lnTo>
                    <a:pt x="0" y="1301496"/>
                  </a:lnTo>
                </a:path>
              </a:pathLst>
            </a:custGeom>
            <a:ln w="19050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9393" y="2519997"/>
              <a:ext cx="125950" cy="125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6949" y="2367915"/>
              <a:ext cx="116425" cy="1155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12194" y="2814320"/>
              <a:ext cx="0" cy="410209"/>
            </a:xfrm>
            <a:custGeom>
              <a:avLst/>
              <a:gdLst/>
              <a:ahLst/>
              <a:cxnLst/>
              <a:rect l="l" t="t" r="r" b="b"/>
              <a:pathLst>
                <a:path h="410210">
                  <a:moveTo>
                    <a:pt x="0" y="0"/>
                  </a:moveTo>
                  <a:lnTo>
                    <a:pt x="0" y="410082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8490" y="2335657"/>
              <a:ext cx="282575" cy="214629"/>
            </a:xfrm>
            <a:custGeom>
              <a:avLst/>
              <a:gdLst/>
              <a:ahLst/>
              <a:cxnLst/>
              <a:rect l="l" t="t" r="r" b="b"/>
              <a:pathLst>
                <a:path w="282575" h="214630">
                  <a:moveTo>
                    <a:pt x="0" y="0"/>
                  </a:moveTo>
                  <a:lnTo>
                    <a:pt x="0" y="84708"/>
                  </a:lnTo>
                  <a:lnTo>
                    <a:pt x="10243" y="135133"/>
                  </a:lnTo>
                  <a:lnTo>
                    <a:pt x="38131" y="176355"/>
                  </a:lnTo>
                  <a:lnTo>
                    <a:pt x="79402" y="204170"/>
                  </a:lnTo>
                  <a:lnTo>
                    <a:pt x="129793" y="214375"/>
                  </a:lnTo>
                  <a:lnTo>
                    <a:pt x="282193" y="214375"/>
                  </a:lnTo>
                </a:path>
              </a:pathLst>
            </a:custGeom>
            <a:ln w="28575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084" y="2533269"/>
              <a:ext cx="10523855" cy="1290955"/>
            </a:xfrm>
            <a:custGeom>
              <a:avLst/>
              <a:gdLst/>
              <a:ahLst/>
              <a:cxnLst/>
              <a:rect l="l" t="t" r="r" b="b"/>
              <a:pathLst>
                <a:path w="10523855" h="1290954">
                  <a:moveTo>
                    <a:pt x="10523347" y="0"/>
                  </a:moveTo>
                  <a:lnTo>
                    <a:pt x="10523347" y="1104264"/>
                  </a:lnTo>
                  <a:lnTo>
                    <a:pt x="10521025" y="1115715"/>
                  </a:lnTo>
                  <a:lnTo>
                    <a:pt x="10487288" y="1148817"/>
                  </a:lnTo>
                  <a:lnTo>
                    <a:pt x="10443831" y="1169657"/>
                  </a:lnTo>
                  <a:lnTo>
                    <a:pt x="10384860" y="1189342"/>
                  </a:lnTo>
                  <a:lnTo>
                    <a:pt x="10311451" y="1207724"/>
                  </a:lnTo>
                  <a:lnTo>
                    <a:pt x="10269670" y="1216381"/>
                  </a:lnTo>
                  <a:lnTo>
                    <a:pt x="10224684" y="1224656"/>
                  </a:lnTo>
                  <a:lnTo>
                    <a:pt x="10176628" y="1232531"/>
                  </a:lnTo>
                  <a:lnTo>
                    <a:pt x="10125636" y="1239988"/>
                  </a:lnTo>
                  <a:lnTo>
                    <a:pt x="10071843" y="1247008"/>
                  </a:lnTo>
                  <a:lnTo>
                    <a:pt x="10015384" y="1253573"/>
                  </a:lnTo>
                  <a:lnTo>
                    <a:pt x="9956394" y="1259664"/>
                  </a:lnTo>
                  <a:lnTo>
                    <a:pt x="9895007" y="1265263"/>
                  </a:lnTo>
                  <a:lnTo>
                    <a:pt x="9831358" y="1270351"/>
                  </a:lnTo>
                  <a:lnTo>
                    <a:pt x="9765582" y="1274910"/>
                  </a:lnTo>
                  <a:lnTo>
                    <a:pt x="9697813" y="1278921"/>
                  </a:lnTo>
                  <a:lnTo>
                    <a:pt x="9628187" y="1282365"/>
                  </a:lnTo>
                  <a:lnTo>
                    <a:pt x="9556837" y="1285225"/>
                  </a:lnTo>
                  <a:lnTo>
                    <a:pt x="9483899" y="1287482"/>
                  </a:lnTo>
                  <a:lnTo>
                    <a:pt x="9409508" y="1289117"/>
                  </a:lnTo>
                  <a:lnTo>
                    <a:pt x="9333797" y="1290111"/>
                  </a:lnTo>
                  <a:lnTo>
                    <a:pt x="9256903" y="1290446"/>
                  </a:lnTo>
                  <a:lnTo>
                    <a:pt x="1255395" y="1290446"/>
                  </a:lnTo>
                  <a:lnTo>
                    <a:pt x="1178636" y="1290111"/>
                  </a:lnTo>
                  <a:lnTo>
                    <a:pt x="1103132" y="1289117"/>
                  </a:lnTo>
                  <a:lnTo>
                    <a:pt x="1029011" y="1287482"/>
                  </a:lnTo>
                  <a:lnTo>
                    <a:pt x="956402" y="1285225"/>
                  </a:lnTo>
                  <a:lnTo>
                    <a:pt x="885435" y="1282365"/>
                  </a:lnTo>
                  <a:lnTo>
                    <a:pt x="816237" y="1278921"/>
                  </a:lnTo>
                  <a:lnTo>
                    <a:pt x="748938" y="1274910"/>
                  </a:lnTo>
                  <a:lnTo>
                    <a:pt x="683666" y="1270351"/>
                  </a:lnTo>
                  <a:lnTo>
                    <a:pt x="620550" y="1265263"/>
                  </a:lnTo>
                  <a:lnTo>
                    <a:pt x="559719" y="1259664"/>
                  </a:lnTo>
                  <a:lnTo>
                    <a:pt x="501302" y="1253573"/>
                  </a:lnTo>
                  <a:lnTo>
                    <a:pt x="445427" y="1247008"/>
                  </a:lnTo>
                  <a:lnTo>
                    <a:pt x="392224" y="1239988"/>
                  </a:lnTo>
                  <a:lnTo>
                    <a:pt x="341821" y="1232531"/>
                  </a:lnTo>
                  <a:lnTo>
                    <a:pt x="294347" y="1224656"/>
                  </a:lnTo>
                  <a:lnTo>
                    <a:pt x="249930" y="1216381"/>
                  </a:lnTo>
                  <a:lnTo>
                    <a:pt x="208701" y="1207724"/>
                  </a:lnTo>
                  <a:lnTo>
                    <a:pt x="170786" y="1198705"/>
                  </a:lnTo>
                  <a:lnTo>
                    <a:pt x="105419" y="1179653"/>
                  </a:lnTo>
                  <a:lnTo>
                    <a:pt x="54858" y="1159372"/>
                  </a:lnTo>
                  <a:lnTo>
                    <a:pt x="20135" y="1138010"/>
                  </a:lnTo>
                  <a:lnTo>
                    <a:pt x="0" y="1104264"/>
                  </a:lnTo>
                  <a:lnTo>
                    <a:pt x="0" y="862329"/>
                  </a:lnTo>
                </a:path>
              </a:pathLst>
            </a:custGeom>
            <a:ln w="952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32" y="2783141"/>
              <a:ext cx="124121" cy="1261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9745" y="3848163"/>
              <a:ext cx="124223" cy="1249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87386" y="3050540"/>
              <a:ext cx="0" cy="675640"/>
            </a:xfrm>
            <a:custGeom>
              <a:avLst/>
              <a:gdLst/>
              <a:ahLst/>
              <a:cxnLst/>
              <a:rect l="l" t="t" r="r" b="b"/>
              <a:pathLst>
                <a:path h="675639">
                  <a:moveTo>
                    <a:pt x="0" y="0"/>
                  </a:moveTo>
                  <a:lnTo>
                    <a:pt x="0" y="675132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068831" y="2572258"/>
              <a:ext cx="1666875" cy="1351915"/>
            </a:xfrm>
            <a:custGeom>
              <a:avLst/>
              <a:gdLst/>
              <a:ahLst/>
              <a:cxnLst/>
              <a:rect l="l" t="t" r="r" b="b"/>
              <a:pathLst>
                <a:path w="1666875" h="1351914">
                  <a:moveTo>
                    <a:pt x="1666620" y="1351914"/>
                  </a:moveTo>
                  <a:lnTo>
                    <a:pt x="208787" y="1351914"/>
                  </a:lnTo>
                  <a:lnTo>
                    <a:pt x="142300" y="1346726"/>
                  </a:lnTo>
                  <a:lnTo>
                    <a:pt x="84923" y="1332228"/>
                  </a:lnTo>
                  <a:lnTo>
                    <a:pt x="39912" y="1310026"/>
                  </a:lnTo>
                  <a:lnTo>
                    <a:pt x="10520" y="1281721"/>
                  </a:lnTo>
                  <a:lnTo>
                    <a:pt x="0" y="1248917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75046" y="1515554"/>
              <a:ext cx="1073150" cy="1074420"/>
            </a:xfrm>
            <a:custGeom>
              <a:avLst/>
              <a:gdLst/>
              <a:ahLst/>
              <a:cxnLst/>
              <a:rect l="l" t="t" r="r" b="b"/>
              <a:pathLst>
                <a:path w="1073150" h="1074420">
                  <a:moveTo>
                    <a:pt x="916543" y="157924"/>
                  </a:moveTo>
                  <a:lnTo>
                    <a:pt x="949387" y="193877"/>
                  </a:lnTo>
                  <a:lnTo>
                    <a:pt x="978368" y="232003"/>
                  </a:lnTo>
                  <a:lnTo>
                    <a:pt x="1003485" y="272029"/>
                  </a:lnTo>
                  <a:lnTo>
                    <a:pt x="1024737" y="313685"/>
                  </a:lnTo>
                  <a:lnTo>
                    <a:pt x="1042126" y="356699"/>
                  </a:lnTo>
                  <a:lnTo>
                    <a:pt x="1055650" y="400800"/>
                  </a:lnTo>
                  <a:lnTo>
                    <a:pt x="1065310" y="445716"/>
                  </a:lnTo>
                  <a:lnTo>
                    <a:pt x="1071106" y="491175"/>
                  </a:lnTo>
                  <a:lnTo>
                    <a:pt x="1073038" y="536908"/>
                  </a:lnTo>
                  <a:lnTo>
                    <a:pt x="1071106" y="582641"/>
                  </a:lnTo>
                  <a:lnTo>
                    <a:pt x="1065310" y="628105"/>
                  </a:lnTo>
                  <a:lnTo>
                    <a:pt x="1055650" y="673027"/>
                  </a:lnTo>
                  <a:lnTo>
                    <a:pt x="1042126" y="717135"/>
                  </a:lnTo>
                  <a:lnTo>
                    <a:pt x="1024737" y="760160"/>
                  </a:lnTo>
                  <a:lnTo>
                    <a:pt x="1003485" y="801829"/>
                  </a:lnTo>
                  <a:lnTo>
                    <a:pt x="978368" y="841870"/>
                  </a:lnTo>
                  <a:lnTo>
                    <a:pt x="949387" y="880014"/>
                  </a:lnTo>
                  <a:lnTo>
                    <a:pt x="916543" y="915987"/>
                  </a:lnTo>
                  <a:lnTo>
                    <a:pt x="880271" y="949132"/>
                  </a:lnTo>
                  <a:lnTo>
                    <a:pt x="841895" y="978377"/>
                  </a:lnTo>
                  <a:lnTo>
                    <a:pt x="801680" y="1003723"/>
                  </a:lnTo>
                  <a:lnTo>
                    <a:pt x="759887" y="1025169"/>
                  </a:lnTo>
                  <a:lnTo>
                    <a:pt x="716780" y="1042717"/>
                  </a:lnTo>
                  <a:lnTo>
                    <a:pt x="672622" y="1056364"/>
                  </a:lnTo>
                  <a:lnTo>
                    <a:pt x="627677" y="1066113"/>
                  </a:lnTo>
                  <a:lnTo>
                    <a:pt x="582207" y="1071962"/>
                  </a:lnTo>
                  <a:lnTo>
                    <a:pt x="536476" y="1073912"/>
                  </a:lnTo>
                  <a:lnTo>
                    <a:pt x="490747" y="1071962"/>
                  </a:lnTo>
                  <a:lnTo>
                    <a:pt x="445283" y="1066113"/>
                  </a:lnTo>
                  <a:lnTo>
                    <a:pt x="400347" y="1056364"/>
                  </a:lnTo>
                  <a:lnTo>
                    <a:pt x="356202" y="1042717"/>
                  </a:lnTo>
                  <a:lnTo>
                    <a:pt x="313112" y="1025169"/>
                  </a:lnTo>
                  <a:lnTo>
                    <a:pt x="271340" y="1003723"/>
                  </a:lnTo>
                  <a:lnTo>
                    <a:pt x="231149" y="978377"/>
                  </a:lnTo>
                  <a:lnTo>
                    <a:pt x="192802" y="949132"/>
                  </a:lnTo>
                  <a:lnTo>
                    <a:pt x="156562" y="915987"/>
                  </a:lnTo>
                  <a:lnTo>
                    <a:pt x="123703" y="880014"/>
                  </a:lnTo>
                  <a:lnTo>
                    <a:pt x="94710" y="841870"/>
                  </a:lnTo>
                  <a:lnTo>
                    <a:pt x="69583" y="801829"/>
                  </a:lnTo>
                  <a:lnTo>
                    <a:pt x="48321" y="760160"/>
                  </a:lnTo>
                  <a:lnTo>
                    <a:pt x="30925" y="717135"/>
                  </a:lnTo>
                  <a:lnTo>
                    <a:pt x="17395" y="673027"/>
                  </a:lnTo>
                  <a:lnTo>
                    <a:pt x="7731" y="628105"/>
                  </a:lnTo>
                  <a:lnTo>
                    <a:pt x="1932" y="582641"/>
                  </a:lnTo>
                  <a:lnTo>
                    <a:pt x="0" y="536908"/>
                  </a:lnTo>
                  <a:lnTo>
                    <a:pt x="1932" y="491175"/>
                  </a:lnTo>
                  <a:lnTo>
                    <a:pt x="7731" y="445716"/>
                  </a:lnTo>
                  <a:lnTo>
                    <a:pt x="17395" y="400800"/>
                  </a:lnTo>
                  <a:lnTo>
                    <a:pt x="30925" y="356699"/>
                  </a:lnTo>
                  <a:lnTo>
                    <a:pt x="48321" y="313685"/>
                  </a:lnTo>
                  <a:lnTo>
                    <a:pt x="69583" y="272029"/>
                  </a:lnTo>
                  <a:lnTo>
                    <a:pt x="94710" y="232003"/>
                  </a:lnTo>
                  <a:lnTo>
                    <a:pt x="123703" y="193877"/>
                  </a:lnTo>
                  <a:lnTo>
                    <a:pt x="156562" y="157924"/>
                  </a:lnTo>
                  <a:lnTo>
                    <a:pt x="192802" y="124779"/>
                  </a:lnTo>
                  <a:lnTo>
                    <a:pt x="231149" y="95534"/>
                  </a:lnTo>
                  <a:lnTo>
                    <a:pt x="271340" y="70188"/>
                  </a:lnTo>
                  <a:lnTo>
                    <a:pt x="313112" y="48742"/>
                  </a:lnTo>
                  <a:lnTo>
                    <a:pt x="356202" y="31194"/>
                  </a:lnTo>
                  <a:lnTo>
                    <a:pt x="400347" y="17547"/>
                  </a:lnTo>
                  <a:lnTo>
                    <a:pt x="445283" y="7798"/>
                  </a:lnTo>
                  <a:lnTo>
                    <a:pt x="490747" y="1949"/>
                  </a:lnTo>
                  <a:lnTo>
                    <a:pt x="536476" y="0"/>
                  </a:lnTo>
                  <a:lnTo>
                    <a:pt x="582207" y="1949"/>
                  </a:lnTo>
                  <a:lnTo>
                    <a:pt x="627677" y="7798"/>
                  </a:lnTo>
                  <a:lnTo>
                    <a:pt x="672622" y="17547"/>
                  </a:lnTo>
                  <a:lnTo>
                    <a:pt x="716780" y="31194"/>
                  </a:lnTo>
                  <a:lnTo>
                    <a:pt x="759887" y="48742"/>
                  </a:lnTo>
                  <a:lnTo>
                    <a:pt x="801680" y="70188"/>
                  </a:lnTo>
                  <a:lnTo>
                    <a:pt x="841895" y="95534"/>
                  </a:lnTo>
                  <a:lnTo>
                    <a:pt x="880271" y="124779"/>
                  </a:lnTo>
                  <a:lnTo>
                    <a:pt x="916543" y="157924"/>
                  </a:lnTo>
                  <a:close/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41400" y="1513104"/>
              <a:ext cx="724535" cy="878205"/>
            </a:xfrm>
            <a:custGeom>
              <a:avLst/>
              <a:gdLst/>
              <a:ahLst/>
              <a:cxnLst/>
              <a:rect l="l" t="t" r="r" b="b"/>
              <a:pathLst>
                <a:path w="724535" h="878205">
                  <a:moveTo>
                    <a:pt x="601878" y="878178"/>
                  </a:moveTo>
                  <a:lnTo>
                    <a:pt x="630783" y="839884"/>
                  </a:lnTo>
                  <a:lnTo>
                    <a:pt x="655820" y="799655"/>
                  </a:lnTo>
                  <a:lnTo>
                    <a:pt x="676979" y="757767"/>
                  </a:lnTo>
                  <a:lnTo>
                    <a:pt x="694248" y="714494"/>
                  </a:lnTo>
                  <a:lnTo>
                    <a:pt x="707617" y="670110"/>
                  </a:lnTo>
                  <a:lnTo>
                    <a:pt x="717076" y="624890"/>
                  </a:lnTo>
                  <a:lnTo>
                    <a:pt x="722614" y="579107"/>
                  </a:lnTo>
                  <a:lnTo>
                    <a:pt x="724220" y="533036"/>
                  </a:lnTo>
                  <a:lnTo>
                    <a:pt x="721884" y="486952"/>
                  </a:lnTo>
                  <a:lnTo>
                    <a:pt x="715595" y="441129"/>
                  </a:lnTo>
                  <a:lnTo>
                    <a:pt x="705342" y="395841"/>
                  </a:lnTo>
                  <a:lnTo>
                    <a:pt x="691115" y="351362"/>
                  </a:lnTo>
                  <a:lnTo>
                    <a:pt x="672904" y="307967"/>
                  </a:lnTo>
                  <a:lnTo>
                    <a:pt x="650697" y="265930"/>
                  </a:lnTo>
                  <a:lnTo>
                    <a:pt x="624484" y="225525"/>
                  </a:lnTo>
                  <a:lnTo>
                    <a:pt x="594772" y="187620"/>
                  </a:lnTo>
                  <a:lnTo>
                    <a:pt x="562258" y="152952"/>
                  </a:lnTo>
                  <a:lnTo>
                    <a:pt x="527197" y="121603"/>
                  </a:lnTo>
                  <a:lnTo>
                    <a:pt x="489841" y="93653"/>
                  </a:lnTo>
                  <a:lnTo>
                    <a:pt x="450445" y="69184"/>
                  </a:lnTo>
                  <a:lnTo>
                    <a:pt x="409261" y="48276"/>
                  </a:lnTo>
                  <a:lnTo>
                    <a:pt x="366543" y="31011"/>
                  </a:lnTo>
                  <a:lnTo>
                    <a:pt x="322545" y="17470"/>
                  </a:lnTo>
                  <a:lnTo>
                    <a:pt x="277520" y="7734"/>
                  </a:lnTo>
                  <a:lnTo>
                    <a:pt x="231722" y="1883"/>
                  </a:lnTo>
                  <a:lnTo>
                    <a:pt x="185403" y="0"/>
                  </a:lnTo>
                  <a:lnTo>
                    <a:pt x="138818" y="2164"/>
                  </a:lnTo>
                  <a:lnTo>
                    <a:pt x="92220" y="8457"/>
                  </a:lnTo>
                  <a:lnTo>
                    <a:pt x="45863" y="18961"/>
                  </a:lnTo>
                  <a:lnTo>
                    <a:pt x="0" y="33755"/>
                  </a:lnTo>
                </a:path>
              </a:pathLst>
            </a:custGeom>
            <a:ln w="762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97652" y="1845818"/>
              <a:ext cx="739140" cy="835660"/>
            </a:xfrm>
            <a:custGeom>
              <a:avLst/>
              <a:gdLst/>
              <a:ahLst/>
              <a:cxnLst/>
              <a:rect l="l" t="t" r="r" b="b"/>
              <a:pathLst>
                <a:path w="739140" h="835660">
                  <a:moveTo>
                    <a:pt x="33702" y="0"/>
                  </a:moveTo>
                  <a:lnTo>
                    <a:pt x="20038" y="45407"/>
                  </a:lnTo>
                  <a:lnTo>
                    <a:pt x="9932" y="90834"/>
                  </a:lnTo>
                  <a:lnTo>
                    <a:pt x="3288" y="136143"/>
                  </a:lnTo>
                  <a:lnTo>
                    <a:pt x="9" y="181200"/>
                  </a:lnTo>
                  <a:lnTo>
                    <a:pt x="0" y="225868"/>
                  </a:lnTo>
                  <a:lnTo>
                    <a:pt x="3163" y="270011"/>
                  </a:lnTo>
                  <a:lnTo>
                    <a:pt x="9402" y="313493"/>
                  </a:lnTo>
                  <a:lnTo>
                    <a:pt x="18622" y="356179"/>
                  </a:lnTo>
                  <a:lnTo>
                    <a:pt x="30725" y="397933"/>
                  </a:lnTo>
                  <a:lnTo>
                    <a:pt x="45615" y="438618"/>
                  </a:lnTo>
                  <a:lnTo>
                    <a:pt x="63196" y="478099"/>
                  </a:lnTo>
                  <a:lnTo>
                    <a:pt x="83372" y="516240"/>
                  </a:lnTo>
                  <a:lnTo>
                    <a:pt x="106046" y="552906"/>
                  </a:lnTo>
                  <a:lnTo>
                    <a:pt x="131121" y="587959"/>
                  </a:lnTo>
                  <a:lnTo>
                    <a:pt x="158502" y="621265"/>
                  </a:lnTo>
                  <a:lnTo>
                    <a:pt x="188091" y="652687"/>
                  </a:lnTo>
                  <a:lnTo>
                    <a:pt x="219793" y="682089"/>
                  </a:lnTo>
                  <a:lnTo>
                    <a:pt x="253511" y="709337"/>
                  </a:lnTo>
                  <a:lnTo>
                    <a:pt x="289149" y="734293"/>
                  </a:lnTo>
                  <a:lnTo>
                    <a:pt x="326610" y="756822"/>
                  </a:lnTo>
                  <a:lnTo>
                    <a:pt x="365798" y="776788"/>
                  </a:lnTo>
                  <a:lnTo>
                    <a:pt x="406617" y="794055"/>
                  </a:lnTo>
                  <a:lnTo>
                    <a:pt x="448970" y="808487"/>
                  </a:lnTo>
                  <a:lnTo>
                    <a:pt x="492761" y="819949"/>
                  </a:lnTo>
                  <a:lnTo>
                    <a:pt x="537893" y="828304"/>
                  </a:lnTo>
                  <a:lnTo>
                    <a:pt x="584270" y="833417"/>
                  </a:lnTo>
                  <a:lnTo>
                    <a:pt x="631796" y="835152"/>
                  </a:lnTo>
                  <a:lnTo>
                    <a:pt x="658625" y="834784"/>
                  </a:lnTo>
                  <a:lnTo>
                    <a:pt x="685428" y="833548"/>
                  </a:lnTo>
                  <a:lnTo>
                    <a:pt x="712231" y="831240"/>
                  </a:lnTo>
                  <a:lnTo>
                    <a:pt x="739060" y="827659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82256" y="1747647"/>
              <a:ext cx="544195" cy="550545"/>
            </a:xfrm>
            <a:custGeom>
              <a:avLst/>
              <a:gdLst/>
              <a:ahLst/>
              <a:cxnLst/>
              <a:rect l="l" t="t" r="r" b="b"/>
              <a:pathLst>
                <a:path w="544194" h="550544">
                  <a:moveTo>
                    <a:pt x="543750" y="483235"/>
                  </a:moveTo>
                  <a:lnTo>
                    <a:pt x="0" y="483235"/>
                  </a:lnTo>
                  <a:lnTo>
                    <a:pt x="0" y="550163"/>
                  </a:lnTo>
                  <a:lnTo>
                    <a:pt x="543750" y="550163"/>
                  </a:lnTo>
                  <a:lnTo>
                    <a:pt x="543750" y="483235"/>
                  </a:lnTo>
                  <a:close/>
                </a:path>
                <a:path w="544194" h="550544">
                  <a:moveTo>
                    <a:pt x="238442" y="0"/>
                  </a:moveTo>
                  <a:lnTo>
                    <a:pt x="171716" y="39624"/>
                  </a:lnTo>
                  <a:lnTo>
                    <a:pt x="211391" y="104901"/>
                  </a:lnTo>
                  <a:lnTo>
                    <a:pt x="58750" y="193928"/>
                  </a:lnTo>
                  <a:lnTo>
                    <a:pt x="50888" y="198754"/>
                  </a:lnTo>
                  <a:lnTo>
                    <a:pt x="34251" y="213544"/>
                  </a:lnTo>
                  <a:lnTo>
                    <a:pt x="25222" y="232870"/>
                  </a:lnTo>
                  <a:lnTo>
                    <a:pt x="24260" y="254601"/>
                  </a:lnTo>
                  <a:lnTo>
                    <a:pt x="31826" y="276605"/>
                  </a:lnTo>
                  <a:lnTo>
                    <a:pt x="150977" y="483235"/>
                  </a:lnTo>
                  <a:lnTo>
                    <a:pt x="281470" y="483235"/>
                  </a:lnTo>
                  <a:lnTo>
                    <a:pt x="273481" y="469011"/>
                  </a:lnTo>
                  <a:lnTo>
                    <a:pt x="296839" y="449961"/>
                  </a:lnTo>
                  <a:lnTo>
                    <a:pt x="262280" y="449961"/>
                  </a:lnTo>
                  <a:lnTo>
                    <a:pt x="165037" y="281431"/>
                  </a:lnTo>
                  <a:lnTo>
                    <a:pt x="79489" y="281431"/>
                  </a:lnTo>
                  <a:lnTo>
                    <a:pt x="61042" y="275657"/>
                  </a:lnTo>
                  <a:lnTo>
                    <a:pt x="49890" y="261524"/>
                  </a:lnTo>
                  <a:lnTo>
                    <a:pt x="47965" y="243820"/>
                  </a:lnTo>
                  <a:lnTo>
                    <a:pt x="57200" y="227329"/>
                  </a:lnTo>
                  <a:lnTo>
                    <a:pt x="63385" y="220599"/>
                  </a:lnTo>
                  <a:lnTo>
                    <a:pt x="71374" y="217550"/>
                  </a:lnTo>
                  <a:lnTo>
                    <a:pt x="143146" y="217550"/>
                  </a:lnTo>
                  <a:lnTo>
                    <a:pt x="244894" y="158876"/>
                  </a:lnTo>
                  <a:lnTo>
                    <a:pt x="336098" y="158876"/>
                  </a:lnTo>
                  <a:lnTo>
                    <a:pt x="324233" y="139573"/>
                  </a:lnTo>
                  <a:lnTo>
                    <a:pt x="234581" y="139573"/>
                  </a:lnTo>
                  <a:lnTo>
                    <a:pt x="227368" y="133603"/>
                  </a:lnTo>
                  <a:lnTo>
                    <a:pt x="227368" y="116586"/>
                  </a:lnTo>
                  <a:lnTo>
                    <a:pt x="233699" y="109727"/>
                  </a:lnTo>
                  <a:lnTo>
                    <a:pt x="305888" y="109727"/>
                  </a:lnTo>
                  <a:lnTo>
                    <a:pt x="238442" y="0"/>
                  </a:lnTo>
                  <a:close/>
                </a:path>
                <a:path w="544194" h="550544">
                  <a:moveTo>
                    <a:pt x="359283" y="399033"/>
                  </a:moveTo>
                  <a:lnTo>
                    <a:pt x="322694" y="399033"/>
                  </a:lnTo>
                  <a:lnTo>
                    <a:pt x="262280" y="449961"/>
                  </a:lnTo>
                  <a:lnTo>
                    <a:pt x="296839" y="449961"/>
                  </a:lnTo>
                  <a:lnTo>
                    <a:pt x="359283" y="399033"/>
                  </a:lnTo>
                  <a:close/>
                </a:path>
                <a:path w="544194" h="550544">
                  <a:moveTo>
                    <a:pt x="462724" y="365632"/>
                  </a:moveTo>
                  <a:lnTo>
                    <a:pt x="273481" y="365632"/>
                  </a:lnTo>
                  <a:lnTo>
                    <a:pt x="273481" y="399033"/>
                  </a:lnTo>
                  <a:lnTo>
                    <a:pt x="462724" y="399033"/>
                  </a:lnTo>
                  <a:lnTo>
                    <a:pt x="462724" y="365632"/>
                  </a:lnTo>
                  <a:close/>
                </a:path>
                <a:path w="544194" h="550544">
                  <a:moveTo>
                    <a:pt x="336098" y="158876"/>
                  </a:moveTo>
                  <a:lnTo>
                    <a:pt x="244894" y="158876"/>
                  </a:lnTo>
                  <a:lnTo>
                    <a:pt x="321144" y="284479"/>
                  </a:lnTo>
                  <a:lnTo>
                    <a:pt x="324116" y="289560"/>
                  </a:lnTo>
                  <a:lnTo>
                    <a:pt x="329653" y="291973"/>
                  </a:lnTo>
                  <a:lnTo>
                    <a:pt x="339191" y="291973"/>
                  </a:lnTo>
                  <a:lnTo>
                    <a:pt x="381571" y="267080"/>
                  </a:lnTo>
                  <a:lnTo>
                    <a:pt x="390352" y="249650"/>
                  </a:lnTo>
                  <a:lnTo>
                    <a:pt x="388010" y="243331"/>
                  </a:lnTo>
                  <a:lnTo>
                    <a:pt x="336098" y="158876"/>
                  </a:lnTo>
                  <a:close/>
                </a:path>
                <a:path w="544194" h="550544">
                  <a:moveTo>
                    <a:pt x="143146" y="217550"/>
                  </a:moveTo>
                  <a:lnTo>
                    <a:pt x="79222" y="217550"/>
                  </a:lnTo>
                  <a:lnTo>
                    <a:pt x="91082" y="219837"/>
                  </a:lnTo>
                  <a:lnTo>
                    <a:pt x="101349" y="226313"/>
                  </a:lnTo>
                  <a:lnTo>
                    <a:pt x="108572" y="236410"/>
                  </a:lnTo>
                  <a:lnTo>
                    <a:pt x="110010" y="243331"/>
                  </a:lnTo>
                  <a:lnTo>
                    <a:pt x="111283" y="249650"/>
                  </a:lnTo>
                  <a:lnTo>
                    <a:pt x="108900" y="261524"/>
                  </a:lnTo>
                  <a:lnTo>
                    <a:pt x="108818" y="261929"/>
                  </a:lnTo>
                  <a:lnTo>
                    <a:pt x="102155" y="272065"/>
                  </a:lnTo>
                  <a:lnTo>
                    <a:pt x="92496" y="278915"/>
                  </a:lnTo>
                  <a:lnTo>
                    <a:pt x="81026" y="281431"/>
                  </a:lnTo>
                  <a:lnTo>
                    <a:pt x="165037" y="281431"/>
                  </a:lnTo>
                  <a:lnTo>
                    <a:pt x="131914" y="224027"/>
                  </a:lnTo>
                  <a:lnTo>
                    <a:pt x="143146" y="217550"/>
                  </a:lnTo>
                  <a:close/>
                </a:path>
                <a:path w="544194" h="550544">
                  <a:moveTo>
                    <a:pt x="305888" y="109727"/>
                  </a:moveTo>
                  <a:lnTo>
                    <a:pt x="241668" y="109727"/>
                  </a:lnTo>
                  <a:lnTo>
                    <a:pt x="250772" y="112339"/>
                  </a:lnTo>
                  <a:lnTo>
                    <a:pt x="256144" y="118808"/>
                  </a:lnTo>
                  <a:lnTo>
                    <a:pt x="257047" y="127087"/>
                  </a:lnTo>
                  <a:lnTo>
                    <a:pt x="252742" y="135127"/>
                  </a:lnTo>
                  <a:lnTo>
                    <a:pt x="249656" y="138175"/>
                  </a:lnTo>
                  <a:lnTo>
                    <a:pt x="245922" y="139573"/>
                  </a:lnTo>
                  <a:lnTo>
                    <a:pt x="324233" y="139573"/>
                  </a:lnTo>
                  <a:lnTo>
                    <a:pt x="305888" y="109727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64639" y="1489964"/>
            <a:ext cx="7368540" cy="197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</a:t>
            </a:r>
            <a:r>
              <a:rPr kumimoji="0" sz="2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4624070" lvl="0" indent="0" algn="ctr" defTabSz="91440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Subtipo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462407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6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2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aprendices</a:t>
            </a:r>
            <a:r>
              <a:rPr kumimoji="0" sz="1600" b="0" i="0" u="none" strike="noStrike" kern="0" cap="none" spc="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</a:t>
            </a:r>
            <a:r>
              <a:rPr kumimoji="0" sz="1600" b="0" i="0" u="none" strike="noStrike" kern="0" cap="none" spc="2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acercan</a:t>
            </a:r>
            <a:r>
              <a:rPr kumimoji="0" sz="1600" b="0" i="0" u="none" strike="noStrike" kern="0" cap="none" spc="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600" b="0" i="0" u="none" strike="noStrike" kern="0" cap="none" spc="2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2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realidad</a:t>
            </a:r>
            <a:r>
              <a:rPr kumimoji="0" sz="1600" b="0" i="0" u="none" strike="noStrike" kern="0" cap="none" spc="2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2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600" b="0" i="0" u="none" strike="noStrike" kern="0" cap="none" spc="2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empresas</a:t>
            </a:r>
            <a:r>
              <a:rPr kumimoji="0" sz="1600" b="0" i="0" u="none" strike="noStrike" kern="0" cap="none" spc="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mediante</a:t>
            </a:r>
            <a:r>
              <a:rPr kumimoji="0" sz="1600" b="0" i="0" u="none" strike="noStrike" kern="0" cap="none" spc="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2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producción</a:t>
            </a:r>
            <a:r>
              <a:rPr kumimoji="0" sz="1600" b="0" i="0" u="none" strike="noStrike" kern="0" cap="none" spc="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bienes</a:t>
            </a:r>
            <a:r>
              <a:rPr kumimoji="0" sz="1600" b="0" i="0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</a:t>
            </a:r>
            <a:r>
              <a:rPr kumimoji="0" sz="16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desde</a:t>
            </a:r>
            <a:r>
              <a:rPr kumimoji="0" sz="16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centros</a:t>
            </a:r>
            <a:r>
              <a:rPr kumimoji="0" sz="160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</a:t>
            </a:r>
            <a:r>
              <a:rPr kumimoji="0" sz="1600" b="0" i="0" u="none" strike="noStrike" kern="0" cap="none" spc="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integrando</a:t>
            </a:r>
            <a:r>
              <a:rPr kumimoji="0" sz="1600" b="0" i="0" u="none" strike="noStrike" kern="0" cap="none" spc="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procesos</a:t>
            </a:r>
            <a:r>
              <a:rPr kumimoji="0" sz="1600" b="0" i="0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productivos</a:t>
            </a:r>
            <a:r>
              <a:rPr kumimoji="0" sz="16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optimizando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recursos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78602" y="4139286"/>
            <a:ext cx="11570335" cy="2498725"/>
            <a:chOff x="278602" y="4139286"/>
            <a:chExt cx="11570335" cy="2498725"/>
          </a:xfrm>
        </p:grpSpPr>
        <p:sp>
          <p:nvSpPr>
            <p:cNvPr id="22" name="object 22"/>
            <p:cNvSpPr/>
            <p:nvPr/>
          </p:nvSpPr>
          <p:spPr>
            <a:xfrm>
              <a:off x="1456562" y="4533899"/>
              <a:ext cx="10254615" cy="584200"/>
            </a:xfrm>
            <a:custGeom>
              <a:avLst/>
              <a:gdLst/>
              <a:ahLst/>
              <a:cxnLst/>
              <a:rect l="l" t="t" r="r" b="b"/>
              <a:pathLst>
                <a:path w="10254615" h="584200">
                  <a:moveTo>
                    <a:pt x="0" y="0"/>
                  </a:moveTo>
                  <a:lnTo>
                    <a:pt x="8328786" y="0"/>
                  </a:lnTo>
                  <a:lnTo>
                    <a:pt x="8405960" y="220"/>
                  </a:lnTo>
                  <a:lnTo>
                    <a:pt x="8482384" y="878"/>
                  </a:lnTo>
                  <a:lnTo>
                    <a:pt x="8558001" y="1963"/>
                  </a:lnTo>
                  <a:lnTo>
                    <a:pt x="8632751" y="3467"/>
                  </a:lnTo>
                  <a:lnTo>
                    <a:pt x="8706576" y="5383"/>
                  </a:lnTo>
                  <a:lnTo>
                    <a:pt x="8779417" y="7701"/>
                  </a:lnTo>
                  <a:lnTo>
                    <a:pt x="8851216" y="10413"/>
                  </a:lnTo>
                  <a:lnTo>
                    <a:pt x="8921915" y="13511"/>
                  </a:lnTo>
                  <a:lnTo>
                    <a:pt x="8991455" y="16986"/>
                  </a:lnTo>
                  <a:lnTo>
                    <a:pt x="9059776" y="20830"/>
                  </a:lnTo>
                  <a:lnTo>
                    <a:pt x="9126822" y="25034"/>
                  </a:lnTo>
                  <a:lnTo>
                    <a:pt x="9192533" y="29591"/>
                  </a:lnTo>
                  <a:lnTo>
                    <a:pt x="9256850" y="34491"/>
                  </a:lnTo>
                  <a:lnTo>
                    <a:pt x="9319716" y="39726"/>
                  </a:lnTo>
                  <a:lnTo>
                    <a:pt x="9381071" y="45288"/>
                  </a:lnTo>
                  <a:lnTo>
                    <a:pt x="9440857" y="51168"/>
                  </a:lnTo>
                  <a:lnTo>
                    <a:pt x="9499015" y="57359"/>
                  </a:lnTo>
                  <a:lnTo>
                    <a:pt x="9555488" y="63850"/>
                  </a:lnTo>
                  <a:lnTo>
                    <a:pt x="9610216" y="70635"/>
                  </a:lnTo>
                  <a:lnTo>
                    <a:pt x="9663141" y="77704"/>
                  </a:lnTo>
                  <a:lnTo>
                    <a:pt x="9714204" y="85050"/>
                  </a:lnTo>
                  <a:lnTo>
                    <a:pt x="9763347" y="92663"/>
                  </a:lnTo>
                  <a:lnTo>
                    <a:pt x="9810511" y="100536"/>
                  </a:lnTo>
                  <a:lnTo>
                    <a:pt x="9855638" y="108659"/>
                  </a:lnTo>
                  <a:lnTo>
                    <a:pt x="9898669" y="117025"/>
                  </a:lnTo>
                  <a:lnTo>
                    <a:pt x="9939546" y="125625"/>
                  </a:lnTo>
                  <a:lnTo>
                    <a:pt x="9978210" y="134451"/>
                  </a:lnTo>
                  <a:lnTo>
                    <a:pt x="10048664" y="152746"/>
                  </a:lnTo>
                  <a:lnTo>
                    <a:pt x="10109564" y="171842"/>
                  </a:lnTo>
                  <a:lnTo>
                    <a:pt x="10160442" y="191672"/>
                  </a:lnTo>
                  <a:lnTo>
                    <a:pt x="10200829" y="212169"/>
                  </a:lnTo>
                  <a:lnTo>
                    <a:pt x="10240714" y="244017"/>
                  </a:lnTo>
                  <a:lnTo>
                    <a:pt x="10254361" y="276987"/>
                  </a:lnTo>
                  <a:lnTo>
                    <a:pt x="10254361" y="584073"/>
                  </a:lnTo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1839321" y="4988686"/>
              <a:ext cx="0" cy="1301750"/>
            </a:xfrm>
            <a:custGeom>
              <a:avLst/>
              <a:gdLst/>
              <a:ahLst/>
              <a:cxnLst/>
              <a:rect l="l" t="t" r="r" b="b"/>
              <a:pathLst>
                <a:path h="1301750">
                  <a:moveTo>
                    <a:pt x="0" y="0"/>
                  </a:moveTo>
                  <a:lnTo>
                    <a:pt x="0" y="1301610"/>
                  </a:lnTo>
                </a:path>
              </a:pathLst>
            </a:custGeom>
            <a:ln w="19050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39393" y="5184203"/>
              <a:ext cx="125950" cy="1261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6949" y="5032120"/>
              <a:ext cx="116425" cy="1156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712194" y="5478652"/>
              <a:ext cx="0" cy="410209"/>
            </a:xfrm>
            <a:custGeom>
              <a:avLst/>
              <a:gdLst/>
              <a:ahLst/>
              <a:cxnLst/>
              <a:rect l="l" t="t" r="r" b="b"/>
              <a:pathLst>
                <a:path h="410210">
                  <a:moveTo>
                    <a:pt x="0" y="0"/>
                  </a:moveTo>
                  <a:lnTo>
                    <a:pt x="0" y="409994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1548490" y="4999862"/>
              <a:ext cx="282575" cy="214629"/>
            </a:xfrm>
            <a:custGeom>
              <a:avLst/>
              <a:gdLst/>
              <a:ahLst/>
              <a:cxnLst/>
              <a:rect l="l" t="t" r="r" b="b"/>
              <a:pathLst>
                <a:path w="282575" h="214629">
                  <a:moveTo>
                    <a:pt x="0" y="0"/>
                  </a:moveTo>
                  <a:lnTo>
                    <a:pt x="0" y="84836"/>
                  </a:lnTo>
                  <a:lnTo>
                    <a:pt x="10243" y="135207"/>
                  </a:lnTo>
                  <a:lnTo>
                    <a:pt x="38131" y="176434"/>
                  </a:lnTo>
                  <a:lnTo>
                    <a:pt x="79402" y="204279"/>
                  </a:lnTo>
                  <a:lnTo>
                    <a:pt x="129793" y="214503"/>
                  </a:lnTo>
                  <a:lnTo>
                    <a:pt x="282193" y="214503"/>
                  </a:lnTo>
                </a:path>
              </a:pathLst>
            </a:custGeom>
            <a:ln w="28575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188084" y="5197601"/>
              <a:ext cx="10523855" cy="1290955"/>
            </a:xfrm>
            <a:custGeom>
              <a:avLst/>
              <a:gdLst/>
              <a:ahLst/>
              <a:cxnLst/>
              <a:rect l="l" t="t" r="r" b="b"/>
              <a:pathLst>
                <a:path w="10523855" h="1290954">
                  <a:moveTo>
                    <a:pt x="10523347" y="0"/>
                  </a:moveTo>
                  <a:lnTo>
                    <a:pt x="10523347" y="1104214"/>
                  </a:lnTo>
                  <a:lnTo>
                    <a:pt x="10521025" y="1115667"/>
                  </a:lnTo>
                  <a:lnTo>
                    <a:pt x="10487288" y="1148776"/>
                  </a:lnTo>
                  <a:lnTo>
                    <a:pt x="10443831" y="1169620"/>
                  </a:lnTo>
                  <a:lnTo>
                    <a:pt x="10384860" y="1189308"/>
                  </a:lnTo>
                  <a:lnTo>
                    <a:pt x="10311451" y="1207693"/>
                  </a:lnTo>
                  <a:lnTo>
                    <a:pt x="10269670" y="1216350"/>
                  </a:lnTo>
                  <a:lnTo>
                    <a:pt x="10224684" y="1224626"/>
                  </a:lnTo>
                  <a:lnTo>
                    <a:pt x="10176628" y="1232502"/>
                  </a:lnTo>
                  <a:lnTo>
                    <a:pt x="10125636" y="1239960"/>
                  </a:lnTo>
                  <a:lnTo>
                    <a:pt x="10071843" y="1246980"/>
                  </a:lnTo>
                  <a:lnTo>
                    <a:pt x="10015384" y="1253546"/>
                  </a:lnTo>
                  <a:lnTo>
                    <a:pt x="9956394" y="1259637"/>
                  </a:lnTo>
                  <a:lnTo>
                    <a:pt x="9895007" y="1265237"/>
                  </a:lnTo>
                  <a:lnTo>
                    <a:pt x="9831358" y="1270325"/>
                  </a:lnTo>
                  <a:lnTo>
                    <a:pt x="9765582" y="1274884"/>
                  </a:lnTo>
                  <a:lnTo>
                    <a:pt x="9697813" y="1278895"/>
                  </a:lnTo>
                  <a:lnTo>
                    <a:pt x="9628187" y="1282340"/>
                  </a:lnTo>
                  <a:lnTo>
                    <a:pt x="9556837" y="1285200"/>
                  </a:lnTo>
                  <a:lnTo>
                    <a:pt x="9483899" y="1287456"/>
                  </a:lnTo>
                  <a:lnTo>
                    <a:pt x="9409508" y="1289091"/>
                  </a:lnTo>
                  <a:lnTo>
                    <a:pt x="9333797" y="1290086"/>
                  </a:lnTo>
                  <a:lnTo>
                    <a:pt x="9256903" y="1290421"/>
                  </a:lnTo>
                  <a:lnTo>
                    <a:pt x="1255395" y="1290421"/>
                  </a:lnTo>
                  <a:lnTo>
                    <a:pt x="1178636" y="1290086"/>
                  </a:lnTo>
                  <a:lnTo>
                    <a:pt x="1103132" y="1289091"/>
                  </a:lnTo>
                  <a:lnTo>
                    <a:pt x="1029011" y="1287456"/>
                  </a:lnTo>
                  <a:lnTo>
                    <a:pt x="956402" y="1285200"/>
                  </a:lnTo>
                  <a:lnTo>
                    <a:pt x="885435" y="1282340"/>
                  </a:lnTo>
                  <a:lnTo>
                    <a:pt x="816237" y="1278895"/>
                  </a:lnTo>
                  <a:lnTo>
                    <a:pt x="748938" y="1274884"/>
                  </a:lnTo>
                  <a:lnTo>
                    <a:pt x="683666" y="1270325"/>
                  </a:lnTo>
                  <a:lnTo>
                    <a:pt x="620550" y="1265237"/>
                  </a:lnTo>
                  <a:lnTo>
                    <a:pt x="559719" y="1259637"/>
                  </a:lnTo>
                  <a:lnTo>
                    <a:pt x="501302" y="1253546"/>
                  </a:lnTo>
                  <a:lnTo>
                    <a:pt x="445427" y="1246980"/>
                  </a:lnTo>
                  <a:lnTo>
                    <a:pt x="392224" y="1239960"/>
                  </a:lnTo>
                  <a:lnTo>
                    <a:pt x="341821" y="1232502"/>
                  </a:lnTo>
                  <a:lnTo>
                    <a:pt x="294347" y="1224626"/>
                  </a:lnTo>
                  <a:lnTo>
                    <a:pt x="249930" y="1216350"/>
                  </a:lnTo>
                  <a:lnTo>
                    <a:pt x="208701" y="1207693"/>
                  </a:lnTo>
                  <a:lnTo>
                    <a:pt x="170786" y="1198673"/>
                  </a:lnTo>
                  <a:lnTo>
                    <a:pt x="105419" y="1179618"/>
                  </a:lnTo>
                  <a:lnTo>
                    <a:pt x="54858" y="1159333"/>
                  </a:lnTo>
                  <a:lnTo>
                    <a:pt x="20135" y="1137967"/>
                  </a:lnTo>
                  <a:lnTo>
                    <a:pt x="0" y="1104214"/>
                  </a:lnTo>
                  <a:lnTo>
                    <a:pt x="0" y="862330"/>
                  </a:lnTo>
                </a:path>
              </a:pathLst>
            </a:custGeom>
            <a:ln w="952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832" y="5447474"/>
              <a:ext cx="124121" cy="1261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9745" y="6512445"/>
              <a:ext cx="124223" cy="12501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187386" y="5714796"/>
              <a:ext cx="0" cy="675640"/>
            </a:xfrm>
            <a:custGeom>
              <a:avLst/>
              <a:gdLst/>
              <a:ahLst/>
              <a:cxnLst/>
              <a:rect l="l" t="t" r="r" b="b"/>
              <a:pathLst>
                <a:path h="675639">
                  <a:moveTo>
                    <a:pt x="0" y="0"/>
                  </a:moveTo>
                  <a:lnTo>
                    <a:pt x="0" y="675195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068831" y="5236463"/>
              <a:ext cx="1666875" cy="1352550"/>
            </a:xfrm>
            <a:custGeom>
              <a:avLst/>
              <a:gdLst/>
              <a:ahLst/>
              <a:cxnLst/>
              <a:rect l="l" t="t" r="r" b="b"/>
              <a:pathLst>
                <a:path w="1666875" h="1352550">
                  <a:moveTo>
                    <a:pt x="1666620" y="1351978"/>
                  </a:moveTo>
                  <a:lnTo>
                    <a:pt x="208787" y="1351978"/>
                  </a:lnTo>
                  <a:lnTo>
                    <a:pt x="142300" y="1346792"/>
                  </a:lnTo>
                  <a:lnTo>
                    <a:pt x="84923" y="1332305"/>
                  </a:lnTo>
                  <a:lnTo>
                    <a:pt x="39912" y="1310120"/>
                  </a:lnTo>
                  <a:lnTo>
                    <a:pt x="10520" y="1281840"/>
                  </a:lnTo>
                  <a:lnTo>
                    <a:pt x="0" y="124907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75046" y="4179760"/>
              <a:ext cx="1073150" cy="1074420"/>
            </a:xfrm>
            <a:custGeom>
              <a:avLst/>
              <a:gdLst/>
              <a:ahLst/>
              <a:cxnLst/>
              <a:rect l="l" t="t" r="r" b="b"/>
              <a:pathLst>
                <a:path w="1073150" h="1074420">
                  <a:moveTo>
                    <a:pt x="916543" y="157924"/>
                  </a:moveTo>
                  <a:lnTo>
                    <a:pt x="949387" y="193897"/>
                  </a:lnTo>
                  <a:lnTo>
                    <a:pt x="978368" y="232041"/>
                  </a:lnTo>
                  <a:lnTo>
                    <a:pt x="1003485" y="272083"/>
                  </a:lnTo>
                  <a:lnTo>
                    <a:pt x="1024737" y="313752"/>
                  </a:lnTo>
                  <a:lnTo>
                    <a:pt x="1042126" y="356778"/>
                  </a:lnTo>
                  <a:lnTo>
                    <a:pt x="1055650" y="400889"/>
                  </a:lnTo>
                  <a:lnTo>
                    <a:pt x="1065310" y="445814"/>
                  </a:lnTo>
                  <a:lnTo>
                    <a:pt x="1071106" y="491281"/>
                  </a:lnTo>
                  <a:lnTo>
                    <a:pt x="1073038" y="537019"/>
                  </a:lnTo>
                  <a:lnTo>
                    <a:pt x="1071106" y="582757"/>
                  </a:lnTo>
                  <a:lnTo>
                    <a:pt x="1065310" y="628224"/>
                  </a:lnTo>
                  <a:lnTo>
                    <a:pt x="1055650" y="673149"/>
                  </a:lnTo>
                  <a:lnTo>
                    <a:pt x="1042126" y="717260"/>
                  </a:lnTo>
                  <a:lnTo>
                    <a:pt x="1024737" y="760286"/>
                  </a:lnTo>
                  <a:lnTo>
                    <a:pt x="1003485" y="801955"/>
                  </a:lnTo>
                  <a:lnTo>
                    <a:pt x="978368" y="841997"/>
                  </a:lnTo>
                  <a:lnTo>
                    <a:pt x="949387" y="880141"/>
                  </a:lnTo>
                  <a:lnTo>
                    <a:pt x="916543" y="916114"/>
                  </a:lnTo>
                  <a:lnTo>
                    <a:pt x="880271" y="949259"/>
                  </a:lnTo>
                  <a:lnTo>
                    <a:pt x="841895" y="978504"/>
                  </a:lnTo>
                  <a:lnTo>
                    <a:pt x="801680" y="1003850"/>
                  </a:lnTo>
                  <a:lnTo>
                    <a:pt x="759887" y="1025296"/>
                  </a:lnTo>
                  <a:lnTo>
                    <a:pt x="716780" y="1042844"/>
                  </a:lnTo>
                  <a:lnTo>
                    <a:pt x="672622" y="1056491"/>
                  </a:lnTo>
                  <a:lnTo>
                    <a:pt x="627677" y="1066240"/>
                  </a:lnTo>
                  <a:lnTo>
                    <a:pt x="582207" y="1072089"/>
                  </a:lnTo>
                  <a:lnTo>
                    <a:pt x="536476" y="1074039"/>
                  </a:lnTo>
                  <a:lnTo>
                    <a:pt x="490747" y="1072089"/>
                  </a:lnTo>
                  <a:lnTo>
                    <a:pt x="445283" y="1066240"/>
                  </a:lnTo>
                  <a:lnTo>
                    <a:pt x="400347" y="1056491"/>
                  </a:lnTo>
                  <a:lnTo>
                    <a:pt x="356202" y="1042844"/>
                  </a:lnTo>
                  <a:lnTo>
                    <a:pt x="313112" y="1025296"/>
                  </a:lnTo>
                  <a:lnTo>
                    <a:pt x="271340" y="1003850"/>
                  </a:lnTo>
                  <a:lnTo>
                    <a:pt x="231149" y="978504"/>
                  </a:lnTo>
                  <a:lnTo>
                    <a:pt x="192802" y="949259"/>
                  </a:lnTo>
                  <a:lnTo>
                    <a:pt x="156562" y="916114"/>
                  </a:lnTo>
                  <a:lnTo>
                    <a:pt x="123703" y="880141"/>
                  </a:lnTo>
                  <a:lnTo>
                    <a:pt x="94710" y="841997"/>
                  </a:lnTo>
                  <a:lnTo>
                    <a:pt x="69583" y="801955"/>
                  </a:lnTo>
                  <a:lnTo>
                    <a:pt x="48321" y="760286"/>
                  </a:lnTo>
                  <a:lnTo>
                    <a:pt x="30925" y="717260"/>
                  </a:lnTo>
                  <a:lnTo>
                    <a:pt x="17395" y="673149"/>
                  </a:lnTo>
                  <a:lnTo>
                    <a:pt x="7731" y="628224"/>
                  </a:lnTo>
                  <a:lnTo>
                    <a:pt x="1932" y="582757"/>
                  </a:lnTo>
                  <a:lnTo>
                    <a:pt x="0" y="537019"/>
                  </a:lnTo>
                  <a:lnTo>
                    <a:pt x="1932" y="491281"/>
                  </a:lnTo>
                  <a:lnTo>
                    <a:pt x="7731" y="445814"/>
                  </a:lnTo>
                  <a:lnTo>
                    <a:pt x="17395" y="400889"/>
                  </a:lnTo>
                  <a:lnTo>
                    <a:pt x="30925" y="356778"/>
                  </a:lnTo>
                  <a:lnTo>
                    <a:pt x="48321" y="313752"/>
                  </a:lnTo>
                  <a:lnTo>
                    <a:pt x="69583" y="272083"/>
                  </a:lnTo>
                  <a:lnTo>
                    <a:pt x="94710" y="232041"/>
                  </a:lnTo>
                  <a:lnTo>
                    <a:pt x="123703" y="193897"/>
                  </a:lnTo>
                  <a:lnTo>
                    <a:pt x="156562" y="157924"/>
                  </a:lnTo>
                  <a:lnTo>
                    <a:pt x="192802" y="124779"/>
                  </a:lnTo>
                  <a:lnTo>
                    <a:pt x="231149" y="95534"/>
                  </a:lnTo>
                  <a:lnTo>
                    <a:pt x="271340" y="70188"/>
                  </a:lnTo>
                  <a:lnTo>
                    <a:pt x="313112" y="48742"/>
                  </a:lnTo>
                  <a:lnTo>
                    <a:pt x="356202" y="31194"/>
                  </a:lnTo>
                  <a:lnTo>
                    <a:pt x="400347" y="17547"/>
                  </a:lnTo>
                  <a:lnTo>
                    <a:pt x="445283" y="7798"/>
                  </a:lnTo>
                  <a:lnTo>
                    <a:pt x="490747" y="1949"/>
                  </a:lnTo>
                  <a:lnTo>
                    <a:pt x="536476" y="0"/>
                  </a:lnTo>
                  <a:lnTo>
                    <a:pt x="582207" y="1949"/>
                  </a:lnTo>
                  <a:lnTo>
                    <a:pt x="627677" y="7798"/>
                  </a:lnTo>
                  <a:lnTo>
                    <a:pt x="672622" y="17547"/>
                  </a:lnTo>
                  <a:lnTo>
                    <a:pt x="716780" y="31194"/>
                  </a:lnTo>
                  <a:lnTo>
                    <a:pt x="759887" y="48742"/>
                  </a:lnTo>
                  <a:lnTo>
                    <a:pt x="801680" y="70188"/>
                  </a:lnTo>
                  <a:lnTo>
                    <a:pt x="841895" y="95534"/>
                  </a:lnTo>
                  <a:lnTo>
                    <a:pt x="880271" y="124779"/>
                  </a:lnTo>
                  <a:lnTo>
                    <a:pt x="916543" y="157924"/>
                  </a:lnTo>
                  <a:close/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41400" y="4177386"/>
              <a:ext cx="724535" cy="878840"/>
            </a:xfrm>
            <a:custGeom>
              <a:avLst/>
              <a:gdLst/>
              <a:ahLst/>
              <a:cxnLst/>
              <a:rect l="l" t="t" r="r" b="b"/>
              <a:pathLst>
                <a:path w="724535" h="878839">
                  <a:moveTo>
                    <a:pt x="601878" y="878228"/>
                  </a:moveTo>
                  <a:lnTo>
                    <a:pt x="630783" y="839934"/>
                  </a:lnTo>
                  <a:lnTo>
                    <a:pt x="655820" y="799705"/>
                  </a:lnTo>
                  <a:lnTo>
                    <a:pt x="676979" y="757817"/>
                  </a:lnTo>
                  <a:lnTo>
                    <a:pt x="694248" y="714544"/>
                  </a:lnTo>
                  <a:lnTo>
                    <a:pt x="707617" y="670160"/>
                  </a:lnTo>
                  <a:lnTo>
                    <a:pt x="717076" y="624940"/>
                  </a:lnTo>
                  <a:lnTo>
                    <a:pt x="722614" y="579157"/>
                  </a:lnTo>
                  <a:lnTo>
                    <a:pt x="724220" y="533086"/>
                  </a:lnTo>
                  <a:lnTo>
                    <a:pt x="721884" y="487002"/>
                  </a:lnTo>
                  <a:lnTo>
                    <a:pt x="715595" y="441179"/>
                  </a:lnTo>
                  <a:lnTo>
                    <a:pt x="705342" y="395891"/>
                  </a:lnTo>
                  <a:lnTo>
                    <a:pt x="691115" y="351412"/>
                  </a:lnTo>
                  <a:lnTo>
                    <a:pt x="672904" y="308017"/>
                  </a:lnTo>
                  <a:lnTo>
                    <a:pt x="650697" y="265980"/>
                  </a:lnTo>
                  <a:lnTo>
                    <a:pt x="624484" y="225575"/>
                  </a:lnTo>
                  <a:lnTo>
                    <a:pt x="594772" y="187670"/>
                  </a:lnTo>
                  <a:lnTo>
                    <a:pt x="562258" y="153002"/>
                  </a:lnTo>
                  <a:lnTo>
                    <a:pt x="527197" y="121652"/>
                  </a:lnTo>
                  <a:lnTo>
                    <a:pt x="489841" y="93701"/>
                  </a:lnTo>
                  <a:lnTo>
                    <a:pt x="450445" y="69229"/>
                  </a:lnTo>
                  <a:lnTo>
                    <a:pt x="409261" y="48318"/>
                  </a:lnTo>
                  <a:lnTo>
                    <a:pt x="366543" y="31048"/>
                  </a:lnTo>
                  <a:lnTo>
                    <a:pt x="322545" y="17501"/>
                  </a:lnTo>
                  <a:lnTo>
                    <a:pt x="277520" y="7756"/>
                  </a:lnTo>
                  <a:lnTo>
                    <a:pt x="231722" y="1896"/>
                  </a:lnTo>
                  <a:lnTo>
                    <a:pt x="185403" y="0"/>
                  </a:lnTo>
                  <a:lnTo>
                    <a:pt x="138818" y="2149"/>
                  </a:lnTo>
                  <a:lnTo>
                    <a:pt x="92220" y="8425"/>
                  </a:lnTo>
                  <a:lnTo>
                    <a:pt x="45863" y="18908"/>
                  </a:lnTo>
                  <a:lnTo>
                    <a:pt x="0" y="33678"/>
                  </a:lnTo>
                </a:path>
              </a:pathLst>
            </a:custGeom>
            <a:ln w="762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97652" y="4510023"/>
              <a:ext cx="739140" cy="835660"/>
            </a:xfrm>
            <a:custGeom>
              <a:avLst/>
              <a:gdLst/>
              <a:ahLst/>
              <a:cxnLst/>
              <a:rect l="l" t="t" r="r" b="b"/>
              <a:pathLst>
                <a:path w="739140" h="835660">
                  <a:moveTo>
                    <a:pt x="33702" y="0"/>
                  </a:moveTo>
                  <a:lnTo>
                    <a:pt x="20038" y="45421"/>
                  </a:lnTo>
                  <a:lnTo>
                    <a:pt x="9932" y="90860"/>
                  </a:lnTo>
                  <a:lnTo>
                    <a:pt x="3288" y="136181"/>
                  </a:lnTo>
                  <a:lnTo>
                    <a:pt x="9" y="181249"/>
                  </a:lnTo>
                  <a:lnTo>
                    <a:pt x="0" y="225926"/>
                  </a:lnTo>
                  <a:lnTo>
                    <a:pt x="3163" y="270078"/>
                  </a:lnTo>
                  <a:lnTo>
                    <a:pt x="9402" y="313569"/>
                  </a:lnTo>
                  <a:lnTo>
                    <a:pt x="18622" y="356262"/>
                  </a:lnTo>
                  <a:lnTo>
                    <a:pt x="30725" y="398022"/>
                  </a:lnTo>
                  <a:lnTo>
                    <a:pt x="45615" y="438713"/>
                  </a:lnTo>
                  <a:lnTo>
                    <a:pt x="63196" y="478200"/>
                  </a:lnTo>
                  <a:lnTo>
                    <a:pt x="83372" y="516346"/>
                  </a:lnTo>
                  <a:lnTo>
                    <a:pt x="106046" y="553015"/>
                  </a:lnTo>
                  <a:lnTo>
                    <a:pt x="131121" y="588072"/>
                  </a:lnTo>
                  <a:lnTo>
                    <a:pt x="158502" y="621381"/>
                  </a:lnTo>
                  <a:lnTo>
                    <a:pt x="188091" y="652805"/>
                  </a:lnTo>
                  <a:lnTo>
                    <a:pt x="219793" y="682210"/>
                  </a:lnTo>
                  <a:lnTo>
                    <a:pt x="253511" y="709459"/>
                  </a:lnTo>
                  <a:lnTo>
                    <a:pt x="289149" y="734417"/>
                  </a:lnTo>
                  <a:lnTo>
                    <a:pt x="326610" y="756947"/>
                  </a:lnTo>
                  <a:lnTo>
                    <a:pt x="365798" y="776914"/>
                  </a:lnTo>
                  <a:lnTo>
                    <a:pt x="406617" y="794181"/>
                  </a:lnTo>
                  <a:lnTo>
                    <a:pt x="448970" y="808614"/>
                  </a:lnTo>
                  <a:lnTo>
                    <a:pt x="492761" y="820076"/>
                  </a:lnTo>
                  <a:lnTo>
                    <a:pt x="537893" y="828431"/>
                  </a:lnTo>
                  <a:lnTo>
                    <a:pt x="584270" y="833544"/>
                  </a:lnTo>
                  <a:lnTo>
                    <a:pt x="631796" y="835279"/>
                  </a:lnTo>
                  <a:lnTo>
                    <a:pt x="658625" y="834894"/>
                  </a:lnTo>
                  <a:lnTo>
                    <a:pt x="685428" y="833628"/>
                  </a:lnTo>
                  <a:lnTo>
                    <a:pt x="712231" y="831314"/>
                  </a:lnTo>
                  <a:lnTo>
                    <a:pt x="739060" y="827785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599438" y="4157852"/>
            <a:ext cx="7123430" cy="210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</a:t>
            </a:r>
            <a:r>
              <a:rPr kumimoji="0" sz="20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Proveedor</a:t>
            </a:r>
            <a:r>
              <a:rPr kumimoji="0" sz="20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73760" marR="4502785" lvl="0" indent="-861060" defTabSz="91440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Subtipo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2860" marR="5080" lvl="0" indent="0" algn="just" defTabSz="91440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Estrategia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en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 cual se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constituyen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dinámicas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oferta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demanda,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cuando un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productor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puede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satisfacer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requerimientos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bienes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y/o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 de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otros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Formación,</a:t>
            </a:r>
            <a:r>
              <a:rPr kumimoji="0" sz="16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Despachos</a:t>
            </a:r>
            <a:r>
              <a:rPr kumimoji="0" sz="1600" b="0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Regionales,</a:t>
            </a:r>
            <a:r>
              <a:rPr kumimoji="0" sz="1600" b="0" i="0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direcciones</a:t>
            </a:r>
            <a:r>
              <a:rPr kumimoji="0" sz="16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6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redes</a:t>
            </a:r>
            <a:r>
              <a:rPr kumimoji="0" sz="1600" b="0" i="0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conocimiento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nivel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local,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regional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nacional.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34428" y="2063876"/>
            <a:ext cx="10576560" cy="4223385"/>
            <a:chOff x="734428" y="2063876"/>
            <a:chExt cx="10576560" cy="4223385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3677" y="2063876"/>
              <a:ext cx="1405381" cy="159931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07627" y="4882184"/>
              <a:ext cx="2102738" cy="140500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9901" y="4936616"/>
              <a:ext cx="158153" cy="9055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34428" y="4440427"/>
              <a:ext cx="369570" cy="481965"/>
            </a:xfrm>
            <a:custGeom>
              <a:avLst/>
              <a:gdLst/>
              <a:ahLst/>
              <a:cxnLst/>
              <a:rect l="l" t="t" r="r" b="b"/>
              <a:pathLst>
                <a:path w="369569" h="481964">
                  <a:moveTo>
                    <a:pt x="265598" y="461010"/>
                  </a:moveTo>
                  <a:lnTo>
                    <a:pt x="105473" y="461010"/>
                  </a:lnTo>
                  <a:lnTo>
                    <a:pt x="97893" y="464185"/>
                  </a:lnTo>
                  <a:lnTo>
                    <a:pt x="95367" y="471170"/>
                  </a:lnTo>
                  <a:lnTo>
                    <a:pt x="97925" y="478242"/>
                  </a:lnTo>
                  <a:lnTo>
                    <a:pt x="98102" y="478242"/>
                  </a:lnTo>
                  <a:lnTo>
                    <a:pt x="105473" y="481330"/>
                  </a:lnTo>
                  <a:lnTo>
                    <a:pt x="263626" y="481330"/>
                  </a:lnTo>
                  <a:lnTo>
                    <a:pt x="264286" y="481457"/>
                  </a:lnTo>
                  <a:lnTo>
                    <a:pt x="265379" y="481457"/>
                  </a:lnTo>
                  <a:lnTo>
                    <a:pt x="270929" y="478242"/>
                  </a:lnTo>
                  <a:lnTo>
                    <a:pt x="272780" y="471170"/>
                  </a:lnTo>
                  <a:lnTo>
                    <a:pt x="270952" y="464185"/>
                  </a:lnTo>
                  <a:lnTo>
                    <a:pt x="271080" y="464185"/>
                  </a:lnTo>
                  <a:lnTo>
                    <a:pt x="265598" y="461010"/>
                  </a:lnTo>
                  <a:close/>
                </a:path>
                <a:path w="369569" h="481964">
                  <a:moveTo>
                    <a:pt x="185204" y="0"/>
                  </a:moveTo>
                  <a:lnTo>
                    <a:pt x="128322" y="7270"/>
                  </a:lnTo>
                  <a:lnTo>
                    <a:pt x="81940" y="27050"/>
                  </a:lnTo>
                  <a:lnTo>
                    <a:pt x="45986" y="56292"/>
                  </a:lnTo>
                  <a:lnTo>
                    <a:pt x="20391" y="91948"/>
                  </a:lnTo>
                  <a:lnTo>
                    <a:pt x="5086" y="130968"/>
                  </a:lnTo>
                  <a:lnTo>
                    <a:pt x="0" y="170307"/>
                  </a:lnTo>
                  <a:lnTo>
                    <a:pt x="5994" y="214595"/>
                  </a:lnTo>
                  <a:lnTo>
                    <a:pt x="21454" y="255642"/>
                  </a:lnTo>
                  <a:lnTo>
                    <a:pt x="42592" y="294840"/>
                  </a:lnTo>
                  <a:lnTo>
                    <a:pt x="65624" y="333583"/>
                  </a:lnTo>
                  <a:lnTo>
                    <a:pt x="86762" y="373264"/>
                  </a:lnTo>
                  <a:lnTo>
                    <a:pt x="102222" y="415275"/>
                  </a:lnTo>
                  <a:lnTo>
                    <a:pt x="108216" y="461010"/>
                  </a:lnTo>
                  <a:lnTo>
                    <a:pt x="260997" y="461010"/>
                  </a:lnTo>
                  <a:lnTo>
                    <a:pt x="261446" y="457581"/>
                  </a:lnTo>
                  <a:lnTo>
                    <a:pt x="165608" y="457581"/>
                  </a:lnTo>
                  <a:lnTo>
                    <a:pt x="162204" y="455676"/>
                  </a:lnTo>
                  <a:lnTo>
                    <a:pt x="162204" y="382651"/>
                  </a:lnTo>
                  <a:lnTo>
                    <a:pt x="124421" y="321818"/>
                  </a:lnTo>
                  <a:lnTo>
                    <a:pt x="121577" y="316992"/>
                  </a:lnTo>
                  <a:lnTo>
                    <a:pt x="125412" y="312166"/>
                  </a:lnTo>
                  <a:lnTo>
                    <a:pt x="235161" y="312166"/>
                  </a:lnTo>
                  <a:lnTo>
                    <a:pt x="235267" y="311912"/>
                  </a:lnTo>
                  <a:lnTo>
                    <a:pt x="237451" y="310769"/>
                  </a:lnTo>
                  <a:lnTo>
                    <a:pt x="317100" y="310769"/>
                  </a:lnTo>
                  <a:lnTo>
                    <a:pt x="326560" y="294840"/>
                  </a:lnTo>
                  <a:lnTo>
                    <a:pt x="327352" y="293370"/>
                  </a:lnTo>
                  <a:lnTo>
                    <a:pt x="120370" y="293370"/>
                  </a:lnTo>
                  <a:lnTo>
                    <a:pt x="120370" y="279908"/>
                  </a:lnTo>
                  <a:lnTo>
                    <a:pt x="334605" y="279908"/>
                  </a:lnTo>
                  <a:lnTo>
                    <a:pt x="342610" y="265049"/>
                  </a:lnTo>
                  <a:lnTo>
                    <a:pt x="125742" y="265049"/>
                  </a:lnTo>
                  <a:lnTo>
                    <a:pt x="122999" y="262382"/>
                  </a:lnTo>
                  <a:lnTo>
                    <a:pt x="122999" y="254127"/>
                  </a:lnTo>
                  <a:lnTo>
                    <a:pt x="125742" y="251460"/>
                  </a:lnTo>
                  <a:lnTo>
                    <a:pt x="349252" y="251460"/>
                  </a:lnTo>
                  <a:lnTo>
                    <a:pt x="354843" y="236601"/>
                  </a:lnTo>
                  <a:lnTo>
                    <a:pt x="120370" y="236601"/>
                  </a:lnTo>
                  <a:lnTo>
                    <a:pt x="120370" y="223139"/>
                  </a:lnTo>
                  <a:lnTo>
                    <a:pt x="359909" y="223139"/>
                  </a:lnTo>
                  <a:lnTo>
                    <a:pt x="363123" y="214595"/>
                  </a:lnTo>
                  <a:lnTo>
                    <a:pt x="369112" y="170307"/>
                  </a:lnTo>
                  <a:lnTo>
                    <a:pt x="363004" y="130968"/>
                  </a:lnTo>
                  <a:lnTo>
                    <a:pt x="345480" y="91948"/>
                  </a:lnTo>
                  <a:lnTo>
                    <a:pt x="317739" y="56292"/>
                  </a:lnTo>
                  <a:lnTo>
                    <a:pt x="280980" y="27050"/>
                  </a:lnTo>
                  <a:lnTo>
                    <a:pt x="236402" y="7270"/>
                  </a:lnTo>
                  <a:lnTo>
                    <a:pt x="185204" y="0"/>
                  </a:lnTo>
                  <a:close/>
                </a:path>
                <a:path w="369569" h="481964">
                  <a:moveTo>
                    <a:pt x="235161" y="312166"/>
                  </a:moveTo>
                  <a:lnTo>
                    <a:pt x="131648" y="312166"/>
                  </a:lnTo>
                  <a:lnTo>
                    <a:pt x="133616" y="313055"/>
                  </a:lnTo>
                  <a:lnTo>
                    <a:pt x="135267" y="315087"/>
                  </a:lnTo>
                  <a:lnTo>
                    <a:pt x="174472" y="377190"/>
                  </a:lnTo>
                  <a:lnTo>
                    <a:pt x="174472" y="378587"/>
                  </a:lnTo>
                  <a:lnTo>
                    <a:pt x="175793" y="378587"/>
                  </a:lnTo>
                  <a:lnTo>
                    <a:pt x="175793" y="455676"/>
                  </a:lnTo>
                  <a:lnTo>
                    <a:pt x="172389" y="457581"/>
                  </a:lnTo>
                  <a:lnTo>
                    <a:pt x="261446" y="457581"/>
                  </a:lnTo>
                  <a:lnTo>
                    <a:pt x="261563" y="456692"/>
                  </a:lnTo>
                  <a:lnTo>
                    <a:pt x="197370" y="456692"/>
                  </a:lnTo>
                  <a:lnTo>
                    <a:pt x="194081" y="455041"/>
                  </a:lnTo>
                  <a:lnTo>
                    <a:pt x="194741" y="451612"/>
                  </a:lnTo>
                  <a:lnTo>
                    <a:pt x="194741" y="377190"/>
                  </a:lnTo>
                  <a:lnTo>
                    <a:pt x="233946" y="315087"/>
                  </a:lnTo>
                  <a:lnTo>
                    <a:pt x="235161" y="312166"/>
                  </a:lnTo>
                  <a:close/>
                </a:path>
                <a:path w="369569" h="481964">
                  <a:moveTo>
                    <a:pt x="317100" y="310769"/>
                  </a:moveTo>
                  <a:lnTo>
                    <a:pt x="244576" y="310769"/>
                  </a:lnTo>
                  <a:lnTo>
                    <a:pt x="249288" y="316230"/>
                  </a:lnTo>
                  <a:lnTo>
                    <a:pt x="244678" y="321818"/>
                  </a:lnTo>
                  <a:lnTo>
                    <a:pt x="206895" y="382651"/>
                  </a:lnTo>
                  <a:lnTo>
                    <a:pt x="206895" y="451612"/>
                  </a:lnTo>
                  <a:lnTo>
                    <a:pt x="207556" y="455041"/>
                  </a:lnTo>
                  <a:lnTo>
                    <a:pt x="204152" y="456692"/>
                  </a:lnTo>
                  <a:lnTo>
                    <a:pt x="261563" y="456692"/>
                  </a:lnTo>
                  <a:lnTo>
                    <a:pt x="266986" y="415275"/>
                  </a:lnTo>
                  <a:lnTo>
                    <a:pt x="282431" y="373264"/>
                  </a:lnTo>
                  <a:lnTo>
                    <a:pt x="303550" y="333583"/>
                  </a:lnTo>
                  <a:lnTo>
                    <a:pt x="317100" y="310769"/>
                  </a:lnTo>
                  <a:close/>
                </a:path>
                <a:path w="369569" h="481964">
                  <a:moveTo>
                    <a:pt x="334605" y="279908"/>
                  </a:moveTo>
                  <a:lnTo>
                    <a:pt x="247421" y="279908"/>
                  </a:lnTo>
                  <a:lnTo>
                    <a:pt x="247421" y="293370"/>
                  </a:lnTo>
                  <a:lnTo>
                    <a:pt x="327352" y="293370"/>
                  </a:lnTo>
                  <a:lnTo>
                    <a:pt x="334605" y="279908"/>
                  </a:lnTo>
                  <a:close/>
                </a:path>
                <a:path w="369569" h="481964">
                  <a:moveTo>
                    <a:pt x="349252" y="251460"/>
                  </a:moveTo>
                  <a:lnTo>
                    <a:pt x="243370" y="251460"/>
                  </a:lnTo>
                  <a:lnTo>
                    <a:pt x="246113" y="254127"/>
                  </a:lnTo>
                  <a:lnTo>
                    <a:pt x="246113" y="262382"/>
                  </a:lnTo>
                  <a:lnTo>
                    <a:pt x="243370" y="265049"/>
                  </a:lnTo>
                  <a:lnTo>
                    <a:pt x="342610" y="265049"/>
                  </a:lnTo>
                  <a:lnTo>
                    <a:pt x="347678" y="255642"/>
                  </a:lnTo>
                  <a:lnTo>
                    <a:pt x="349252" y="251460"/>
                  </a:lnTo>
                  <a:close/>
                </a:path>
                <a:path w="369569" h="481964">
                  <a:moveTo>
                    <a:pt x="359909" y="223139"/>
                  </a:moveTo>
                  <a:lnTo>
                    <a:pt x="247421" y="223139"/>
                  </a:lnTo>
                  <a:lnTo>
                    <a:pt x="247421" y="236601"/>
                  </a:lnTo>
                  <a:lnTo>
                    <a:pt x="354843" y="236601"/>
                  </a:lnTo>
                  <a:lnTo>
                    <a:pt x="359909" y="223139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9311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FFFFFF"/>
                </a:solidFill>
              </a:rPr>
              <a:t>Proyecto</a:t>
            </a:r>
            <a:r>
              <a:rPr sz="4000" spc="-15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Productivo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288369" y="1731747"/>
            <a:ext cx="11570335" cy="4239895"/>
            <a:chOff x="288369" y="1731747"/>
            <a:chExt cx="11570335" cy="4239895"/>
          </a:xfrm>
        </p:grpSpPr>
        <p:sp>
          <p:nvSpPr>
            <p:cNvPr id="5" name="object 5"/>
            <p:cNvSpPr/>
            <p:nvPr/>
          </p:nvSpPr>
          <p:spPr>
            <a:xfrm>
              <a:off x="1466341" y="2126360"/>
              <a:ext cx="10254615" cy="584200"/>
            </a:xfrm>
            <a:custGeom>
              <a:avLst/>
              <a:gdLst/>
              <a:ahLst/>
              <a:cxnLst/>
              <a:rect l="l" t="t" r="r" b="b"/>
              <a:pathLst>
                <a:path w="10254615" h="584200">
                  <a:moveTo>
                    <a:pt x="0" y="0"/>
                  </a:moveTo>
                  <a:lnTo>
                    <a:pt x="8328786" y="0"/>
                  </a:lnTo>
                  <a:lnTo>
                    <a:pt x="8405960" y="220"/>
                  </a:lnTo>
                  <a:lnTo>
                    <a:pt x="8482384" y="877"/>
                  </a:lnTo>
                  <a:lnTo>
                    <a:pt x="8557999" y="1961"/>
                  </a:lnTo>
                  <a:lnTo>
                    <a:pt x="8632747" y="3464"/>
                  </a:lnTo>
                  <a:lnTo>
                    <a:pt x="8706571" y="5378"/>
                  </a:lnTo>
                  <a:lnTo>
                    <a:pt x="8779410" y="7694"/>
                  </a:lnTo>
                  <a:lnTo>
                    <a:pt x="8851207" y="10404"/>
                  </a:lnTo>
                  <a:lnTo>
                    <a:pt x="8921902" y="13499"/>
                  </a:lnTo>
                  <a:lnTo>
                    <a:pt x="8991439" y="16971"/>
                  </a:lnTo>
                  <a:lnTo>
                    <a:pt x="9059757" y="20813"/>
                  </a:lnTo>
                  <a:lnTo>
                    <a:pt x="9126799" y="25014"/>
                  </a:lnTo>
                  <a:lnTo>
                    <a:pt x="9192506" y="29568"/>
                  </a:lnTo>
                  <a:lnTo>
                    <a:pt x="9256820" y="34465"/>
                  </a:lnTo>
                  <a:lnTo>
                    <a:pt x="9319681" y="39697"/>
                  </a:lnTo>
                  <a:lnTo>
                    <a:pt x="9381032" y="45256"/>
                  </a:lnTo>
                  <a:lnTo>
                    <a:pt x="9440814" y="51133"/>
                  </a:lnTo>
                  <a:lnTo>
                    <a:pt x="9498968" y="57320"/>
                  </a:lnTo>
                  <a:lnTo>
                    <a:pt x="9555436" y="63809"/>
                  </a:lnTo>
                  <a:lnTo>
                    <a:pt x="9610160" y="70591"/>
                  </a:lnTo>
                  <a:lnTo>
                    <a:pt x="9663080" y="77658"/>
                  </a:lnTo>
                  <a:lnTo>
                    <a:pt x="9714138" y="85001"/>
                  </a:lnTo>
                  <a:lnTo>
                    <a:pt x="9763277" y="92612"/>
                  </a:lnTo>
                  <a:lnTo>
                    <a:pt x="9810436" y="100483"/>
                  </a:lnTo>
                  <a:lnTo>
                    <a:pt x="9855559" y="108605"/>
                  </a:lnTo>
                  <a:lnTo>
                    <a:pt x="9898585" y="116970"/>
                  </a:lnTo>
                  <a:lnTo>
                    <a:pt x="9939457" y="125569"/>
                  </a:lnTo>
                  <a:lnTo>
                    <a:pt x="9978117" y="134395"/>
                  </a:lnTo>
                  <a:lnTo>
                    <a:pt x="10048563" y="152690"/>
                  </a:lnTo>
                  <a:lnTo>
                    <a:pt x="10109456" y="171789"/>
                  </a:lnTo>
                  <a:lnTo>
                    <a:pt x="10160328" y="191624"/>
                  </a:lnTo>
                  <a:lnTo>
                    <a:pt x="10200709" y="212129"/>
                  </a:lnTo>
                  <a:lnTo>
                    <a:pt x="10240589" y="243994"/>
                  </a:lnTo>
                  <a:lnTo>
                    <a:pt x="10254234" y="276987"/>
                  </a:lnTo>
                  <a:lnTo>
                    <a:pt x="10254234" y="584073"/>
                  </a:lnTo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848972" y="2581147"/>
              <a:ext cx="0" cy="1301750"/>
            </a:xfrm>
            <a:custGeom>
              <a:avLst/>
              <a:gdLst/>
              <a:ahLst/>
              <a:cxnLst/>
              <a:rect l="l" t="t" r="r" b="b"/>
              <a:pathLst>
                <a:path h="1301750">
                  <a:moveTo>
                    <a:pt x="0" y="0"/>
                  </a:moveTo>
                  <a:lnTo>
                    <a:pt x="0" y="1301622"/>
                  </a:lnTo>
                </a:path>
              </a:pathLst>
            </a:custGeom>
            <a:ln w="19050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9172" y="2776664"/>
              <a:ext cx="125950" cy="1261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6675" y="2624581"/>
              <a:ext cx="116478" cy="1156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21972" y="3070986"/>
              <a:ext cx="0" cy="410209"/>
            </a:xfrm>
            <a:custGeom>
              <a:avLst/>
              <a:gdLst/>
              <a:ahLst/>
              <a:cxnLst/>
              <a:rect l="l" t="t" r="r" b="b"/>
              <a:pathLst>
                <a:path h="410210">
                  <a:moveTo>
                    <a:pt x="0" y="0"/>
                  </a:moveTo>
                  <a:lnTo>
                    <a:pt x="0" y="410083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58270" y="2592323"/>
              <a:ext cx="282575" cy="214629"/>
            </a:xfrm>
            <a:custGeom>
              <a:avLst/>
              <a:gdLst/>
              <a:ahLst/>
              <a:cxnLst/>
              <a:rect l="l" t="t" r="r" b="b"/>
              <a:pathLst>
                <a:path w="282575" h="214630">
                  <a:moveTo>
                    <a:pt x="0" y="0"/>
                  </a:moveTo>
                  <a:lnTo>
                    <a:pt x="0" y="84709"/>
                  </a:lnTo>
                  <a:lnTo>
                    <a:pt x="10243" y="135133"/>
                  </a:lnTo>
                  <a:lnTo>
                    <a:pt x="38131" y="176355"/>
                  </a:lnTo>
                  <a:lnTo>
                    <a:pt x="79402" y="204170"/>
                  </a:lnTo>
                  <a:lnTo>
                    <a:pt x="129794" y="214375"/>
                  </a:lnTo>
                  <a:lnTo>
                    <a:pt x="282194" y="214375"/>
                  </a:lnTo>
                </a:path>
              </a:pathLst>
            </a:custGeom>
            <a:ln w="28575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97851" y="4437888"/>
              <a:ext cx="10523855" cy="1290955"/>
            </a:xfrm>
            <a:custGeom>
              <a:avLst/>
              <a:gdLst/>
              <a:ahLst/>
              <a:cxnLst/>
              <a:rect l="l" t="t" r="r" b="b"/>
              <a:pathLst>
                <a:path w="10523855" h="1290954">
                  <a:moveTo>
                    <a:pt x="10523359" y="0"/>
                  </a:moveTo>
                  <a:lnTo>
                    <a:pt x="10523359" y="1104265"/>
                  </a:lnTo>
                  <a:lnTo>
                    <a:pt x="10521038" y="1115716"/>
                  </a:lnTo>
                  <a:lnTo>
                    <a:pt x="10487300" y="1148818"/>
                  </a:lnTo>
                  <a:lnTo>
                    <a:pt x="10443844" y="1169659"/>
                  </a:lnTo>
                  <a:lnTo>
                    <a:pt x="10384872" y="1189345"/>
                  </a:lnTo>
                  <a:lnTo>
                    <a:pt x="10311464" y="1207728"/>
                  </a:lnTo>
                  <a:lnTo>
                    <a:pt x="10269683" y="1216385"/>
                  </a:lnTo>
                  <a:lnTo>
                    <a:pt x="10224697" y="1224661"/>
                  </a:lnTo>
                  <a:lnTo>
                    <a:pt x="10176641" y="1232537"/>
                  </a:lnTo>
                  <a:lnTo>
                    <a:pt x="10125649" y="1239994"/>
                  </a:lnTo>
                  <a:lnTo>
                    <a:pt x="10071856" y="1247015"/>
                  </a:lnTo>
                  <a:lnTo>
                    <a:pt x="10015397" y="1253581"/>
                  </a:lnTo>
                  <a:lnTo>
                    <a:pt x="9956407" y="1259673"/>
                  </a:lnTo>
                  <a:lnTo>
                    <a:pt x="9895020" y="1265272"/>
                  </a:lnTo>
                  <a:lnTo>
                    <a:pt x="9831371" y="1270361"/>
                  </a:lnTo>
                  <a:lnTo>
                    <a:pt x="9765594" y="1274920"/>
                  </a:lnTo>
                  <a:lnTo>
                    <a:pt x="9697826" y="1278932"/>
                  </a:lnTo>
                  <a:lnTo>
                    <a:pt x="9628199" y="1282377"/>
                  </a:lnTo>
                  <a:lnTo>
                    <a:pt x="9556850" y="1285237"/>
                  </a:lnTo>
                  <a:lnTo>
                    <a:pt x="9483912" y="1287494"/>
                  </a:lnTo>
                  <a:lnTo>
                    <a:pt x="9409520" y="1289129"/>
                  </a:lnTo>
                  <a:lnTo>
                    <a:pt x="9333810" y="1290124"/>
                  </a:lnTo>
                  <a:lnTo>
                    <a:pt x="9256915" y="1290459"/>
                  </a:lnTo>
                  <a:lnTo>
                    <a:pt x="1255407" y="1290459"/>
                  </a:lnTo>
                  <a:lnTo>
                    <a:pt x="1178648" y="1290124"/>
                  </a:lnTo>
                  <a:lnTo>
                    <a:pt x="1103144" y="1289129"/>
                  </a:lnTo>
                  <a:lnTo>
                    <a:pt x="1029023" y="1287494"/>
                  </a:lnTo>
                  <a:lnTo>
                    <a:pt x="956414" y="1285237"/>
                  </a:lnTo>
                  <a:lnTo>
                    <a:pt x="885446" y="1282377"/>
                  </a:lnTo>
                  <a:lnTo>
                    <a:pt x="816248" y="1278932"/>
                  </a:lnTo>
                  <a:lnTo>
                    <a:pt x="748948" y="1274920"/>
                  </a:lnTo>
                  <a:lnTo>
                    <a:pt x="683676" y="1270361"/>
                  </a:lnTo>
                  <a:lnTo>
                    <a:pt x="620559" y="1265272"/>
                  </a:lnTo>
                  <a:lnTo>
                    <a:pt x="559728" y="1259673"/>
                  </a:lnTo>
                  <a:lnTo>
                    <a:pt x="501310" y="1253581"/>
                  </a:lnTo>
                  <a:lnTo>
                    <a:pt x="445435" y="1247015"/>
                  </a:lnTo>
                  <a:lnTo>
                    <a:pt x="392231" y="1239994"/>
                  </a:lnTo>
                  <a:lnTo>
                    <a:pt x="341827" y="1232537"/>
                  </a:lnTo>
                  <a:lnTo>
                    <a:pt x="294352" y="1224661"/>
                  </a:lnTo>
                  <a:lnTo>
                    <a:pt x="249935" y="1216385"/>
                  </a:lnTo>
                  <a:lnTo>
                    <a:pt x="208705" y="1207728"/>
                  </a:lnTo>
                  <a:lnTo>
                    <a:pt x="170790" y="1198709"/>
                  </a:lnTo>
                  <a:lnTo>
                    <a:pt x="105421" y="1179655"/>
                  </a:lnTo>
                  <a:lnTo>
                    <a:pt x="54859" y="1159373"/>
                  </a:lnTo>
                  <a:lnTo>
                    <a:pt x="20135" y="1138011"/>
                  </a:lnTo>
                  <a:lnTo>
                    <a:pt x="0" y="1104265"/>
                  </a:lnTo>
                  <a:lnTo>
                    <a:pt x="0" y="862330"/>
                  </a:lnTo>
                </a:path>
              </a:pathLst>
            </a:custGeom>
            <a:ln w="952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604" y="4135691"/>
              <a:ext cx="124128" cy="1261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3515" y="5846368"/>
              <a:ext cx="124170" cy="1250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97152" y="4667250"/>
              <a:ext cx="0" cy="675640"/>
            </a:xfrm>
            <a:custGeom>
              <a:avLst/>
              <a:gdLst/>
              <a:ahLst/>
              <a:cxnLst/>
              <a:rect l="l" t="t" r="r" b="b"/>
              <a:pathLst>
                <a:path h="675639">
                  <a:moveTo>
                    <a:pt x="0" y="0"/>
                  </a:moveTo>
                  <a:lnTo>
                    <a:pt x="0" y="675132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088364" y="2883026"/>
              <a:ext cx="1657350" cy="3072130"/>
            </a:xfrm>
            <a:custGeom>
              <a:avLst/>
              <a:gdLst/>
              <a:ahLst/>
              <a:cxnLst/>
              <a:rect l="l" t="t" r="r" b="b"/>
              <a:pathLst>
                <a:path w="1657350" h="3072129">
                  <a:moveTo>
                    <a:pt x="1656867" y="3071901"/>
                  </a:moveTo>
                  <a:lnTo>
                    <a:pt x="207543" y="3071901"/>
                  </a:lnTo>
                  <a:lnTo>
                    <a:pt x="165353" y="3067209"/>
                  </a:lnTo>
                  <a:lnTo>
                    <a:pt x="126224" y="3053728"/>
                  </a:lnTo>
                  <a:lnTo>
                    <a:pt x="90948" y="3032346"/>
                  </a:lnTo>
                  <a:lnTo>
                    <a:pt x="60313" y="3003953"/>
                  </a:lnTo>
                  <a:lnTo>
                    <a:pt x="35111" y="2969439"/>
                  </a:lnTo>
                  <a:lnTo>
                    <a:pt x="16131" y="2929694"/>
                  </a:lnTo>
                  <a:lnTo>
                    <a:pt x="4164" y="2885607"/>
                  </a:lnTo>
                  <a:lnTo>
                    <a:pt x="0" y="283806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84813" y="1772221"/>
              <a:ext cx="1073150" cy="1074420"/>
            </a:xfrm>
            <a:custGeom>
              <a:avLst/>
              <a:gdLst/>
              <a:ahLst/>
              <a:cxnLst/>
              <a:rect l="l" t="t" r="r" b="b"/>
              <a:pathLst>
                <a:path w="1073150" h="1074420">
                  <a:moveTo>
                    <a:pt x="916428" y="157924"/>
                  </a:moveTo>
                  <a:lnTo>
                    <a:pt x="949293" y="193897"/>
                  </a:lnTo>
                  <a:lnTo>
                    <a:pt x="978291" y="232041"/>
                  </a:lnTo>
                  <a:lnTo>
                    <a:pt x="1003423" y="272082"/>
                  </a:lnTo>
                  <a:lnTo>
                    <a:pt x="1024689" y="313751"/>
                  </a:lnTo>
                  <a:lnTo>
                    <a:pt x="1042088" y="356776"/>
                  </a:lnTo>
                  <a:lnTo>
                    <a:pt x="1055620" y="400884"/>
                  </a:lnTo>
                  <a:lnTo>
                    <a:pt x="1065286" y="445806"/>
                  </a:lnTo>
                  <a:lnTo>
                    <a:pt x="1071086" y="491270"/>
                  </a:lnTo>
                  <a:lnTo>
                    <a:pt x="1073019" y="537003"/>
                  </a:lnTo>
                  <a:lnTo>
                    <a:pt x="1071086" y="582736"/>
                  </a:lnTo>
                  <a:lnTo>
                    <a:pt x="1065286" y="628195"/>
                  </a:lnTo>
                  <a:lnTo>
                    <a:pt x="1055620" y="673111"/>
                  </a:lnTo>
                  <a:lnTo>
                    <a:pt x="1042088" y="717212"/>
                  </a:lnTo>
                  <a:lnTo>
                    <a:pt x="1024689" y="760226"/>
                  </a:lnTo>
                  <a:lnTo>
                    <a:pt x="1003423" y="801882"/>
                  </a:lnTo>
                  <a:lnTo>
                    <a:pt x="978291" y="841908"/>
                  </a:lnTo>
                  <a:lnTo>
                    <a:pt x="949293" y="880034"/>
                  </a:lnTo>
                  <a:lnTo>
                    <a:pt x="916428" y="915987"/>
                  </a:lnTo>
                  <a:lnTo>
                    <a:pt x="880174" y="949152"/>
                  </a:lnTo>
                  <a:lnTo>
                    <a:pt x="841815" y="978415"/>
                  </a:lnTo>
                  <a:lnTo>
                    <a:pt x="801613" y="1003776"/>
                  </a:lnTo>
                  <a:lnTo>
                    <a:pt x="759833" y="1025235"/>
                  </a:lnTo>
                  <a:lnTo>
                    <a:pt x="716737" y="1042793"/>
                  </a:lnTo>
                  <a:lnTo>
                    <a:pt x="672588" y="1056449"/>
                  </a:lnTo>
                  <a:lnTo>
                    <a:pt x="627651" y="1066203"/>
                  </a:lnTo>
                  <a:lnTo>
                    <a:pt x="582188" y="1072056"/>
                  </a:lnTo>
                  <a:lnTo>
                    <a:pt x="536462" y="1074007"/>
                  </a:lnTo>
                  <a:lnTo>
                    <a:pt x="490737" y="1072056"/>
                  </a:lnTo>
                  <a:lnTo>
                    <a:pt x="445276" y="1066203"/>
                  </a:lnTo>
                  <a:lnTo>
                    <a:pt x="400343" y="1056449"/>
                  </a:lnTo>
                  <a:lnTo>
                    <a:pt x="356200" y="1042793"/>
                  </a:lnTo>
                  <a:lnTo>
                    <a:pt x="313111" y="1025235"/>
                  </a:lnTo>
                  <a:lnTo>
                    <a:pt x="271340" y="1003776"/>
                  </a:lnTo>
                  <a:lnTo>
                    <a:pt x="231149" y="978415"/>
                  </a:lnTo>
                  <a:lnTo>
                    <a:pt x="192802" y="949152"/>
                  </a:lnTo>
                  <a:lnTo>
                    <a:pt x="156562" y="915987"/>
                  </a:lnTo>
                  <a:lnTo>
                    <a:pt x="123703" y="880034"/>
                  </a:lnTo>
                  <a:lnTo>
                    <a:pt x="94710" y="841908"/>
                  </a:lnTo>
                  <a:lnTo>
                    <a:pt x="69583" y="801882"/>
                  </a:lnTo>
                  <a:lnTo>
                    <a:pt x="48321" y="760226"/>
                  </a:lnTo>
                  <a:lnTo>
                    <a:pt x="30925" y="717212"/>
                  </a:lnTo>
                  <a:lnTo>
                    <a:pt x="17395" y="673111"/>
                  </a:lnTo>
                  <a:lnTo>
                    <a:pt x="7731" y="628195"/>
                  </a:lnTo>
                  <a:lnTo>
                    <a:pt x="1932" y="582736"/>
                  </a:lnTo>
                  <a:lnTo>
                    <a:pt x="0" y="537003"/>
                  </a:lnTo>
                  <a:lnTo>
                    <a:pt x="1932" y="491270"/>
                  </a:lnTo>
                  <a:lnTo>
                    <a:pt x="7731" y="445806"/>
                  </a:lnTo>
                  <a:lnTo>
                    <a:pt x="17395" y="400884"/>
                  </a:lnTo>
                  <a:lnTo>
                    <a:pt x="30925" y="356776"/>
                  </a:lnTo>
                  <a:lnTo>
                    <a:pt x="48321" y="313751"/>
                  </a:lnTo>
                  <a:lnTo>
                    <a:pt x="69583" y="272082"/>
                  </a:lnTo>
                  <a:lnTo>
                    <a:pt x="94710" y="232041"/>
                  </a:lnTo>
                  <a:lnTo>
                    <a:pt x="123703" y="193897"/>
                  </a:lnTo>
                  <a:lnTo>
                    <a:pt x="156562" y="157924"/>
                  </a:lnTo>
                  <a:lnTo>
                    <a:pt x="192802" y="124779"/>
                  </a:lnTo>
                  <a:lnTo>
                    <a:pt x="231149" y="95534"/>
                  </a:lnTo>
                  <a:lnTo>
                    <a:pt x="271340" y="70188"/>
                  </a:lnTo>
                  <a:lnTo>
                    <a:pt x="313111" y="48742"/>
                  </a:lnTo>
                  <a:lnTo>
                    <a:pt x="356200" y="31194"/>
                  </a:lnTo>
                  <a:lnTo>
                    <a:pt x="400343" y="17547"/>
                  </a:lnTo>
                  <a:lnTo>
                    <a:pt x="445276" y="7798"/>
                  </a:lnTo>
                  <a:lnTo>
                    <a:pt x="490737" y="1949"/>
                  </a:lnTo>
                  <a:lnTo>
                    <a:pt x="536462" y="0"/>
                  </a:lnTo>
                  <a:lnTo>
                    <a:pt x="582188" y="1949"/>
                  </a:lnTo>
                  <a:lnTo>
                    <a:pt x="627651" y="7798"/>
                  </a:lnTo>
                  <a:lnTo>
                    <a:pt x="672588" y="17547"/>
                  </a:lnTo>
                  <a:lnTo>
                    <a:pt x="716737" y="31194"/>
                  </a:lnTo>
                  <a:lnTo>
                    <a:pt x="759833" y="48742"/>
                  </a:lnTo>
                  <a:lnTo>
                    <a:pt x="801613" y="70188"/>
                  </a:lnTo>
                  <a:lnTo>
                    <a:pt x="841815" y="95534"/>
                  </a:lnTo>
                  <a:lnTo>
                    <a:pt x="880174" y="124779"/>
                  </a:lnTo>
                  <a:lnTo>
                    <a:pt x="916428" y="157924"/>
                  </a:lnTo>
                  <a:close/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51179" y="1769847"/>
              <a:ext cx="724535" cy="878840"/>
            </a:xfrm>
            <a:custGeom>
              <a:avLst/>
              <a:gdLst/>
              <a:ahLst/>
              <a:cxnLst/>
              <a:rect l="l" t="t" r="r" b="b"/>
              <a:pathLst>
                <a:path w="724535" h="878839">
                  <a:moveTo>
                    <a:pt x="601878" y="878228"/>
                  </a:moveTo>
                  <a:lnTo>
                    <a:pt x="630783" y="839912"/>
                  </a:lnTo>
                  <a:lnTo>
                    <a:pt x="655820" y="799667"/>
                  </a:lnTo>
                  <a:lnTo>
                    <a:pt x="676979" y="757768"/>
                  </a:lnTo>
                  <a:lnTo>
                    <a:pt x="694248" y="714489"/>
                  </a:lnTo>
                  <a:lnTo>
                    <a:pt x="707617" y="670104"/>
                  </a:lnTo>
                  <a:lnTo>
                    <a:pt x="717076" y="624885"/>
                  </a:lnTo>
                  <a:lnTo>
                    <a:pt x="722614" y="579106"/>
                  </a:lnTo>
                  <a:lnTo>
                    <a:pt x="724220" y="533042"/>
                  </a:lnTo>
                  <a:lnTo>
                    <a:pt x="721884" y="486966"/>
                  </a:lnTo>
                  <a:lnTo>
                    <a:pt x="715595" y="441151"/>
                  </a:lnTo>
                  <a:lnTo>
                    <a:pt x="705342" y="395871"/>
                  </a:lnTo>
                  <a:lnTo>
                    <a:pt x="691115" y="351400"/>
                  </a:lnTo>
                  <a:lnTo>
                    <a:pt x="672904" y="308011"/>
                  </a:lnTo>
                  <a:lnTo>
                    <a:pt x="650697" y="265979"/>
                  </a:lnTo>
                  <a:lnTo>
                    <a:pt x="624484" y="225575"/>
                  </a:lnTo>
                  <a:lnTo>
                    <a:pt x="594769" y="187670"/>
                  </a:lnTo>
                  <a:lnTo>
                    <a:pt x="562254" y="153002"/>
                  </a:lnTo>
                  <a:lnTo>
                    <a:pt x="527191" y="121652"/>
                  </a:lnTo>
                  <a:lnTo>
                    <a:pt x="489834" y="93701"/>
                  </a:lnTo>
                  <a:lnTo>
                    <a:pt x="450437" y="69229"/>
                  </a:lnTo>
                  <a:lnTo>
                    <a:pt x="409252" y="48318"/>
                  </a:lnTo>
                  <a:lnTo>
                    <a:pt x="366534" y="31048"/>
                  </a:lnTo>
                  <a:lnTo>
                    <a:pt x="322536" y="17501"/>
                  </a:lnTo>
                  <a:lnTo>
                    <a:pt x="277511" y="7756"/>
                  </a:lnTo>
                  <a:lnTo>
                    <a:pt x="231713" y="1896"/>
                  </a:lnTo>
                  <a:lnTo>
                    <a:pt x="185396" y="0"/>
                  </a:lnTo>
                  <a:lnTo>
                    <a:pt x="138812" y="2149"/>
                  </a:lnTo>
                  <a:lnTo>
                    <a:pt x="92216" y="8425"/>
                  </a:lnTo>
                  <a:lnTo>
                    <a:pt x="45861" y="18908"/>
                  </a:lnTo>
                  <a:lnTo>
                    <a:pt x="0" y="33678"/>
                  </a:lnTo>
                </a:path>
              </a:pathLst>
            </a:custGeom>
            <a:ln w="762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07419" y="2102484"/>
              <a:ext cx="739140" cy="835660"/>
            </a:xfrm>
            <a:custGeom>
              <a:avLst/>
              <a:gdLst/>
              <a:ahLst/>
              <a:cxnLst/>
              <a:rect l="l" t="t" r="r" b="b"/>
              <a:pathLst>
                <a:path w="739140" h="835660">
                  <a:moveTo>
                    <a:pt x="33702" y="0"/>
                  </a:moveTo>
                  <a:lnTo>
                    <a:pt x="20038" y="45421"/>
                  </a:lnTo>
                  <a:lnTo>
                    <a:pt x="9932" y="90860"/>
                  </a:lnTo>
                  <a:lnTo>
                    <a:pt x="3288" y="136181"/>
                  </a:lnTo>
                  <a:lnTo>
                    <a:pt x="9" y="181249"/>
                  </a:lnTo>
                  <a:lnTo>
                    <a:pt x="0" y="225926"/>
                  </a:lnTo>
                  <a:lnTo>
                    <a:pt x="3163" y="270078"/>
                  </a:lnTo>
                  <a:lnTo>
                    <a:pt x="9402" y="313569"/>
                  </a:lnTo>
                  <a:lnTo>
                    <a:pt x="18622" y="356262"/>
                  </a:lnTo>
                  <a:lnTo>
                    <a:pt x="30725" y="398022"/>
                  </a:lnTo>
                  <a:lnTo>
                    <a:pt x="45615" y="438713"/>
                  </a:lnTo>
                  <a:lnTo>
                    <a:pt x="63196" y="478200"/>
                  </a:lnTo>
                  <a:lnTo>
                    <a:pt x="83372" y="516346"/>
                  </a:lnTo>
                  <a:lnTo>
                    <a:pt x="106046" y="553015"/>
                  </a:lnTo>
                  <a:lnTo>
                    <a:pt x="131121" y="588072"/>
                  </a:lnTo>
                  <a:lnTo>
                    <a:pt x="158502" y="621381"/>
                  </a:lnTo>
                  <a:lnTo>
                    <a:pt x="188091" y="652805"/>
                  </a:lnTo>
                  <a:lnTo>
                    <a:pt x="219793" y="682210"/>
                  </a:lnTo>
                  <a:lnTo>
                    <a:pt x="253511" y="709459"/>
                  </a:lnTo>
                  <a:lnTo>
                    <a:pt x="289149" y="734417"/>
                  </a:lnTo>
                  <a:lnTo>
                    <a:pt x="326610" y="756947"/>
                  </a:lnTo>
                  <a:lnTo>
                    <a:pt x="365798" y="776914"/>
                  </a:lnTo>
                  <a:lnTo>
                    <a:pt x="406617" y="794181"/>
                  </a:lnTo>
                  <a:lnTo>
                    <a:pt x="448970" y="808614"/>
                  </a:lnTo>
                  <a:lnTo>
                    <a:pt x="492761" y="820076"/>
                  </a:lnTo>
                  <a:lnTo>
                    <a:pt x="537893" y="828431"/>
                  </a:lnTo>
                  <a:lnTo>
                    <a:pt x="584270" y="833544"/>
                  </a:lnTo>
                  <a:lnTo>
                    <a:pt x="631796" y="835278"/>
                  </a:lnTo>
                  <a:lnTo>
                    <a:pt x="658626" y="834894"/>
                  </a:lnTo>
                  <a:lnTo>
                    <a:pt x="685430" y="833627"/>
                  </a:lnTo>
                  <a:lnTo>
                    <a:pt x="712237" y="831314"/>
                  </a:lnTo>
                  <a:lnTo>
                    <a:pt x="739073" y="827786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5295" y="2351658"/>
              <a:ext cx="3094228" cy="191935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797176" y="1634693"/>
            <a:ext cx="2862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Producción</a:t>
            </a:r>
            <a:r>
              <a:rPr kumimoji="0" sz="2400" b="1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24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52194" y="2255011"/>
            <a:ext cx="9656445" cy="3226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0" marR="6943725" lvl="0" indent="-86106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Subtipo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349631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Realización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bienes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elaborados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través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proyectos</a:t>
            </a:r>
            <a:r>
              <a:rPr kumimoji="0" sz="16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formativos</a:t>
            </a:r>
            <a:r>
              <a:rPr kumimoji="0" sz="1600" b="0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desarrollados</a:t>
            </a:r>
            <a:r>
              <a:rPr kumimoji="0" sz="1600" b="0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6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aprendices,</a:t>
            </a:r>
            <a:r>
              <a:rPr kumimoji="0" sz="1600" b="0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como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parte</a:t>
            </a:r>
            <a:r>
              <a:rPr kumimoji="0" sz="16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600" b="0" i="0" u="none" strike="noStrike" kern="0" cap="none" spc="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actividades</a:t>
            </a:r>
            <a:r>
              <a:rPr kumimoji="0" sz="16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programas</a:t>
            </a:r>
            <a:r>
              <a:rPr kumimoji="0" sz="1600" b="0" i="0" u="none" strike="noStrike" kern="0" cap="none" spc="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aprendizaje</a:t>
            </a:r>
            <a:r>
              <a:rPr kumimoji="0" sz="16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600" b="0" i="0" u="none" strike="noStrike" kern="0" cap="none" spc="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solventar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necesidades</a:t>
            </a:r>
            <a:r>
              <a:rPr kumimoji="0" sz="1600" b="0" i="0" u="none" strike="noStrike" kern="0" cap="none" spc="43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4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empresas,</a:t>
            </a:r>
            <a:r>
              <a:rPr kumimoji="0" sz="1600" b="0" i="0" u="none" strike="noStrike" kern="0" cap="none" spc="4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entidades,</a:t>
            </a:r>
            <a:r>
              <a:rPr kumimoji="0" sz="1600" b="0" i="0" u="none" strike="noStrike" kern="0" cap="none" spc="4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organizaciones</a:t>
            </a:r>
            <a:r>
              <a:rPr kumimoji="0" sz="1600" b="0" i="0" u="none" strike="noStrike" kern="0" cap="none" spc="4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4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comunidad</a:t>
            </a:r>
            <a:r>
              <a:rPr kumimoji="0" sz="1600" b="0" i="0" u="none" strike="noStrike" kern="0" cap="none" spc="43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general.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925" marR="5080" lvl="0" indent="0" algn="just" defTabSz="914400" eaLnBrk="1" fontAlgn="auto" latinLnBrk="0" hangingPunct="1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precisar</a:t>
            </a:r>
            <a:r>
              <a:rPr kumimoji="0" sz="1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marcar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diferencia</a:t>
            </a:r>
            <a:r>
              <a:rPr kumimoji="0" sz="1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entre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estrategia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</a:t>
            </a:r>
            <a:r>
              <a:rPr kumimoji="0" sz="1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Proveedor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tiene</a:t>
            </a:r>
            <a:r>
              <a:rPr kumimoji="0" sz="1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que</a:t>
            </a:r>
            <a:r>
              <a:rPr kumimoji="0" sz="1600" b="0" i="0" u="none" strike="noStrike" kern="0" cap="none" spc="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ver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producción</a:t>
            </a:r>
            <a:r>
              <a:rPr kumimoji="0" sz="16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bienes</a:t>
            </a:r>
            <a:r>
              <a:rPr kumimoji="0" sz="16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</a:t>
            </a:r>
            <a:r>
              <a:rPr kumimoji="0" sz="160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6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6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mismo</a:t>
            </a:r>
            <a:r>
              <a:rPr kumimoji="0" sz="16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uso</a:t>
            </a:r>
            <a:r>
              <a:rPr kumimoji="0" sz="16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</a:t>
            </a:r>
            <a:r>
              <a:rPr kumimoji="0" sz="16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</a:t>
            </a:r>
            <a:r>
              <a:rPr kumimoji="0" sz="16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</a:t>
            </a:r>
            <a:r>
              <a:rPr kumimoji="0" sz="16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6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otros</a:t>
            </a:r>
            <a:r>
              <a:rPr kumimoji="0" sz="1600" b="0" i="0" u="none" strike="noStrike" kern="0" cap="none" spc="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centros</a:t>
            </a:r>
            <a:r>
              <a:rPr kumimoji="0" sz="16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Producción</a:t>
            </a:r>
            <a:r>
              <a:rPr kumimoji="0" sz="1600" b="0" i="0" u="none" strike="noStrike" kern="0" cap="none" spc="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Centros,</a:t>
            </a:r>
            <a:r>
              <a:rPr kumimoji="0" sz="16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bienes</a:t>
            </a:r>
            <a:r>
              <a:rPr kumimoji="0" sz="1600" b="0" i="0" u="none" strike="noStrike" kern="0" cap="none" spc="4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4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</a:t>
            </a:r>
            <a:r>
              <a:rPr kumimoji="0" sz="1600" b="0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pueden</a:t>
            </a:r>
            <a:r>
              <a:rPr kumimoji="0" sz="1600" b="0" i="0" u="none" strike="noStrike" kern="0" cap="none" spc="4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</a:t>
            </a:r>
            <a:r>
              <a:rPr kumimoji="0" sz="1600" b="0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vendidos</a:t>
            </a:r>
            <a:r>
              <a:rPr kumimoji="0" sz="1600" b="0" i="0" u="none" strike="noStrike" kern="0" cap="none" spc="4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600" b="0" i="0" u="none" strike="noStrike" kern="0" cap="none" spc="4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terceros</a:t>
            </a:r>
            <a:r>
              <a:rPr kumimoji="0" sz="1600" b="0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4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así</a:t>
            </a:r>
            <a:r>
              <a:rPr kumimoji="0" sz="1600" b="0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obtener</a:t>
            </a:r>
            <a:r>
              <a:rPr kumimoji="0" sz="1600" b="0" i="0" u="none" strike="noStrike" kern="0" cap="none" spc="4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600" b="0" i="0" u="none" strike="noStrike" kern="0" cap="none" spc="4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recurso</a:t>
            </a:r>
            <a:r>
              <a:rPr kumimoji="0" sz="1600" b="0" i="0" u="none" strike="noStrike" kern="0" cap="none" spc="48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económico</a:t>
            </a:r>
            <a:r>
              <a:rPr kumimoji="0" sz="1600" b="0" i="0" u="none" strike="noStrike" kern="0" cap="none" spc="4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como</a:t>
            </a:r>
            <a:r>
              <a:rPr kumimoji="0" sz="1600" b="0" i="0" u="none" strike="noStrike" kern="0" cap="none" spc="4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parte</a:t>
            </a:r>
            <a:r>
              <a:rPr kumimoji="0" sz="1600" b="0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4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recuperación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costos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incurridos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elaboración.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0770" y="2001265"/>
            <a:ext cx="570230" cy="594995"/>
          </a:xfrm>
          <a:custGeom>
            <a:avLst/>
            <a:gdLst/>
            <a:ahLst/>
            <a:cxnLst/>
            <a:rect l="l" t="t" r="r" b="b"/>
            <a:pathLst>
              <a:path w="570230" h="594994">
                <a:moveTo>
                  <a:pt x="569506" y="261429"/>
                </a:moveTo>
                <a:lnTo>
                  <a:pt x="568337" y="252437"/>
                </a:lnTo>
                <a:lnTo>
                  <a:pt x="564870" y="244602"/>
                </a:lnTo>
                <a:lnTo>
                  <a:pt x="354012" y="543560"/>
                </a:lnTo>
                <a:lnTo>
                  <a:pt x="346405" y="551129"/>
                </a:lnTo>
                <a:lnTo>
                  <a:pt x="337210" y="556615"/>
                </a:lnTo>
                <a:lnTo>
                  <a:pt x="326758" y="559955"/>
                </a:lnTo>
                <a:lnTo>
                  <a:pt x="315404" y="561086"/>
                </a:lnTo>
                <a:lnTo>
                  <a:pt x="310210" y="561086"/>
                </a:lnTo>
                <a:lnTo>
                  <a:pt x="17932" y="452120"/>
                </a:lnTo>
                <a:lnTo>
                  <a:pt x="5803" y="443103"/>
                </a:lnTo>
                <a:lnTo>
                  <a:pt x="0" y="455218"/>
                </a:lnTo>
                <a:lnTo>
                  <a:pt x="299072" y="592455"/>
                </a:lnTo>
                <a:lnTo>
                  <a:pt x="310210" y="594741"/>
                </a:lnTo>
                <a:lnTo>
                  <a:pt x="315404" y="594741"/>
                </a:lnTo>
                <a:lnTo>
                  <a:pt x="354012" y="577215"/>
                </a:lnTo>
                <a:lnTo>
                  <a:pt x="365379" y="561086"/>
                </a:lnTo>
                <a:lnTo>
                  <a:pt x="564870" y="278257"/>
                </a:lnTo>
                <a:lnTo>
                  <a:pt x="568337" y="270433"/>
                </a:lnTo>
                <a:lnTo>
                  <a:pt x="569506" y="261429"/>
                </a:lnTo>
                <a:close/>
              </a:path>
              <a:path w="570230" h="594994">
                <a:moveTo>
                  <a:pt x="569506" y="198945"/>
                </a:moveTo>
                <a:lnTo>
                  <a:pt x="568337" y="191008"/>
                </a:lnTo>
                <a:lnTo>
                  <a:pt x="564870" y="183642"/>
                </a:lnTo>
                <a:lnTo>
                  <a:pt x="564870" y="186817"/>
                </a:lnTo>
                <a:lnTo>
                  <a:pt x="354012" y="485521"/>
                </a:lnTo>
                <a:lnTo>
                  <a:pt x="346405" y="493128"/>
                </a:lnTo>
                <a:lnTo>
                  <a:pt x="337197" y="498703"/>
                </a:lnTo>
                <a:lnTo>
                  <a:pt x="326745" y="502132"/>
                </a:lnTo>
                <a:lnTo>
                  <a:pt x="315404" y="503301"/>
                </a:lnTo>
                <a:lnTo>
                  <a:pt x="310210" y="503301"/>
                </a:lnTo>
                <a:lnTo>
                  <a:pt x="17932" y="394081"/>
                </a:lnTo>
                <a:lnTo>
                  <a:pt x="2832" y="382016"/>
                </a:lnTo>
                <a:lnTo>
                  <a:pt x="457" y="393852"/>
                </a:lnTo>
                <a:lnTo>
                  <a:pt x="299072" y="528320"/>
                </a:lnTo>
                <a:lnTo>
                  <a:pt x="310210" y="530733"/>
                </a:lnTo>
                <a:lnTo>
                  <a:pt x="315404" y="530733"/>
                </a:lnTo>
                <a:lnTo>
                  <a:pt x="354012" y="513207"/>
                </a:lnTo>
                <a:lnTo>
                  <a:pt x="360997" y="503301"/>
                </a:lnTo>
                <a:lnTo>
                  <a:pt x="564870" y="214249"/>
                </a:lnTo>
                <a:lnTo>
                  <a:pt x="568337" y="206895"/>
                </a:lnTo>
                <a:lnTo>
                  <a:pt x="569506" y="198945"/>
                </a:lnTo>
                <a:close/>
              </a:path>
              <a:path w="570230" h="594994">
                <a:moveTo>
                  <a:pt x="570191" y="140995"/>
                </a:moveTo>
                <a:lnTo>
                  <a:pt x="536168" y="104267"/>
                </a:lnTo>
                <a:lnTo>
                  <a:pt x="403009" y="54279"/>
                </a:lnTo>
                <a:lnTo>
                  <a:pt x="403009" y="168529"/>
                </a:lnTo>
                <a:lnTo>
                  <a:pt x="329514" y="278257"/>
                </a:lnTo>
                <a:lnTo>
                  <a:pt x="167652" y="211328"/>
                </a:lnTo>
                <a:lnTo>
                  <a:pt x="240906" y="104267"/>
                </a:lnTo>
                <a:lnTo>
                  <a:pt x="403009" y="168529"/>
                </a:lnTo>
                <a:lnTo>
                  <a:pt x="403009" y="54279"/>
                </a:lnTo>
                <a:lnTo>
                  <a:pt x="268630" y="3810"/>
                </a:lnTo>
                <a:lnTo>
                  <a:pt x="263436" y="1270"/>
                </a:lnTo>
                <a:lnTo>
                  <a:pt x="258229" y="0"/>
                </a:lnTo>
                <a:lnTo>
                  <a:pt x="252793" y="0"/>
                </a:lnTo>
                <a:lnTo>
                  <a:pt x="242354" y="1435"/>
                </a:lnTo>
                <a:lnTo>
                  <a:pt x="5803" y="318008"/>
                </a:lnTo>
                <a:lnTo>
                  <a:pt x="0" y="330200"/>
                </a:lnTo>
                <a:lnTo>
                  <a:pt x="444" y="342722"/>
                </a:lnTo>
                <a:lnTo>
                  <a:pt x="299072" y="467233"/>
                </a:lnTo>
                <a:lnTo>
                  <a:pt x="310210" y="469773"/>
                </a:lnTo>
                <a:lnTo>
                  <a:pt x="315404" y="469773"/>
                </a:lnTo>
                <a:lnTo>
                  <a:pt x="354012" y="452120"/>
                </a:lnTo>
                <a:lnTo>
                  <a:pt x="476681" y="278257"/>
                </a:lnTo>
                <a:lnTo>
                  <a:pt x="564857" y="153289"/>
                </a:lnTo>
                <a:lnTo>
                  <a:pt x="570191" y="140995"/>
                </a:lnTo>
                <a:close/>
              </a:path>
            </a:pathLst>
          </a:custGeom>
          <a:solidFill>
            <a:srgbClr val="38AA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025" y="384429"/>
            <a:ext cx="3007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</a:rPr>
              <a:t>Proyecto</a:t>
            </a:r>
            <a:r>
              <a:rPr sz="2800" spc="-10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Productivo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210865" y="1348969"/>
            <a:ext cx="11629390" cy="3645535"/>
            <a:chOff x="210865" y="1348969"/>
            <a:chExt cx="11629390" cy="3645535"/>
          </a:xfrm>
        </p:grpSpPr>
        <p:sp>
          <p:nvSpPr>
            <p:cNvPr id="5" name="object 5"/>
            <p:cNvSpPr/>
            <p:nvPr/>
          </p:nvSpPr>
          <p:spPr>
            <a:xfrm>
              <a:off x="1388872" y="1743582"/>
              <a:ext cx="10254615" cy="584200"/>
            </a:xfrm>
            <a:custGeom>
              <a:avLst/>
              <a:gdLst/>
              <a:ahLst/>
              <a:cxnLst/>
              <a:rect l="l" t="t" r="r" b="b"/>
              <a:pathLst>
                <a:path w="10254615" h="584200">
                  <a:moveTo>
                    <a:pt x="0" y="0"/>
                  </a:moveTo>
                  <a:lnTo>
                    <a:pt x="8328786" y="0"/>
                  </a:lnTo>
                  <a:lnTo>
                    <a:pt x="8405960" y="220"/>
                  </a:lnTo>
                  <a:lnTo>
                    <a:pt x="8482384" y="878"/>
                  </a:lnTo>
                  <a:lnTo>
                    <a:pt x="8557999" y="1963"/>
                  </a:lnTo>
                  <a:lnTo>
                    <a:pt x="8632747" y="3467"/>
                  </a:lnTo>
                  <a:lnTo>
                    <a:pt x="8706571" y="5383"/>
                  </a:lnTo>
                  <a:lnTo>
                    <a:pt x="8779410" y="7701"/>
                  </a:lnTo>
                  <a:lnTo>
                    <a:pt x="8851207" y="10413"/>
                  </a:lnTo>
                  <a:lnTo>
                    <a:pt x="8921902" y="13511"/>
                  </a:lnTo>
                  <a:lnTo>
                    <a:pt x="8991439" y="16986"/>
                  </a:lnTo>
                  <a:lnTo>
                    <a:pt x="9059757" y="20830"/>
                  </a:lnTo>
                  <a:lnTo>
                    <a:pt x="9126799" y="25034"/>
                  </a:lnTo>
                  <a:lnTo>
                    <a:pt x="9192506" y="29591"/>
                  </a:lnTo>
                  <a:lnTo>
                    <a:pt x="9256820" y="34491"/>
                  </a:lnTo>
                  <a:lnTo>
                    <a:pt x="9319681" y="39726"/>
                  </a:lnTo>
                  <a:lnTo>
                    <a:pt x="9381032" y="45288"/>
                  </a:lnTo>
                  <a:lnTo>
                    <a:pt x="9440814" y="51168"/>
                  </a:lnTo>
                  <a:lnTo>
                    <a:pt x="9498968" y="57359"/>
                  </a:lnTo>
                  <a:lnTo>
                    <a:pt x="9555436" y="63850"/>
                  </a:lnTo>
                  <a:lnTo>
                    <a:pt x="9610160" y="70635"/>
                  </a:lnTo>
                  <a:lnTo>
                    <a:pt x="9663080" y="77704"/>
                  </a:lnTo>
                  <a:lnTo>
                    <a:pt x="9714138" y="85050"/>
                  </a:lnTo>
                  <a:lnTo>
                    <a:pt x="9763277" y="92663"/>
                  </a:lnTo>
                  <a:lnTo>
                    <a:pt x="9810436" y="100536"/>
                  </a:lnTo>
                  <a:lnTo>
                    <a:pt x="9855559" y="108659"/>
                  </a:lnTo>
                  <a:lnTo>
                    <a:pt x="9898585" y="117025"/>
                  </a:lnTo>
                  <a:lnTo>
                    <a:pt x="9939457" y="125625"/>
                  </a:lnTo>
                  <a:lnTo>
                    <a:pt x="9978117" y="134451"/>
                  </a:lnTo>
                  <a:lnTo>
                    <a:pt x="10048563" y="152746"/>
                  </a:lnTo>
                  <a:lnTo>
                    <a:pt x="10109456" y="171842"/>
                  </a:lnTo>
                  <a:lnTo>
                    <a:pt x="10160328" y="191672"/>
                  </a:lnTo>
                  <a:lnTo>
                    <a:pt x="10200709" y="212169"/>
                  </a:lnTo>
                  <a:lnTo>
                    <a:pt x="10240589" y="244017"/>
                  </a:lnTo>
                  <a:lnTo>
                    <a:pt x="10254234" y="276987"/>
                  </a:lnTo>
                  <a:lnTo>
                    <a:pt x="10254234" y="584072"/>
                  </a:lnTo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830176" y="2198496"/>
              <a:ext cx="0" cy="2786380"/>
            </a:xfrm>
            <a:custGeom>
              <a:avLst/>
              <a:gdLst/>
              <a:ahLst/>
              <a:cxnLst/>
              <a:rect l="l" t="t" r="r" b="b"/>
              <a:pathLst>
                <a:path h="2786379">
                  <a:moveTo>
                    <a:pt x="0" y="0"/>
                  </a:moveTo>
                  <a:lnTo>
                    <a:pt x="0" y="2786253"/>
                  </a:lnTo>
                </a:path>
              </a:pathLst>
            </a:custGeom>
            <a:ln w="19050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1628" y="2393886"/>
              <a:ext cx="126023" cy="1261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9185" y="2241803"/>
              <a:ext cx="116498" cy="1156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644375" y="2688208"/>
              <a:ext cx="0" cy="410209"/>
            </a:xfrm>
            <a:custGeom>
              <a:avLst/>
              <a:gdLst/>
              <a:ahLst/>
              <a:cxnLst/>
              <a:rect l="l" t="t" r="r" b="b"/>
              <a:pathLst>
                <a:path h="410210">
                  <a:moveTo>
                    <a:pt x="0" y="0"/>
                  </a:moveTo>
                  <a:lnTo>
                    <a:pt x="0" y="410082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480799" y="2209545"/>
              <a:ext cx="282575" cy="214629"/>
            </a:xfrm>
            <a:custGeom>
              <a:avLst/>
              <a:gdLst/>
              <a:ahLst/>
              <a:cxnLst/>
              <a:rect l="l" t="t" r="r" b="b"/>
              <a:pathLst>
                <a:path w="282575" h="214630">
                  <a:moveTo>
                    <a:pt x="0" y="0"/>
                  </a:moveTo>
                  <a:lnTo>
                    <a:pt x="0" y="84836"/>
                  </a:lnTo>
                  <a:lnTo>
                    <a:pt x="10225" y="135207"/>
                  </a:lnTo>
                  <a:lnTo>
                    <a:pt x="38084" y="176434"/>
                  </a:lnTo>
                  <a:lnTo>
                    <a:pt x="79349" y="204279"/>
                  </a:lnTo>
                  <a:lnTo>
                    <a:pt x="129794" y="214502"/>
                  </a:lnTo>
                  <a:lnTo>
                    <a:pt x="282194" y="214502"/>
                  </a:lnTo>
                </a:path>
              </a:pathLst>
            </a:custGeom>
            <a:ln w="28574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7103" y="2657157"/>
              <a:ext cx="124172" cy="12611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79792" y="2924555"/>
              <a:ext cx="0" cy="1017269"/>
            </a:xfrm>
            <a:custGeom>
              <a:avLst/>
              <a:gdLst/>
              <a:ahLst/>
              <a:cxnLst/>
              <a:rect l="l" t="t" r="r" b="b"/>
              <a:pathLst>
                <a:path h="1017270">
                  <a:moveTo>
                    <a:pt x="0" y="0"/>
                  </a:moveTo>
                  <a:lnTo>
                    <a:pt x="0" y="1017016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07308" y="1389443"/>
              <a:ext cx="1073150" cy="1074420"/>
            </a:xfrm>
            <a:custGeom>
              <a:avLst/>
              <a:gdLst/>
              <a:ahLst/>
              <a:cxnLst/>
              <a:rect l="l" t="t" r="r" b="b"/>
              <a:pathLst>
                <a:path w="1073150" h="1074420">
                  <a:moveTo>
                    <a:pt x="916489" y="157924"/>
                  </a:moveTo>
                  <a:lnTo>
                    <a:pt x="949349" y="193897"/>
                  </a:lnTo>
                  <a:lnTo>
                    <a:pt x="978344" y="232041"/>
                  </a:lnTo>
                  <a:lnTo>
                    <a:pt x="1003473" y="272083"/>
                  </a:lnTo>
                  <a:lnTo>
                    <a:pt x="1024736" y="313752"/>
                  </a:lnTo>
                  <a:lnTo>
                    <a:pt x="1042133" y="356778"/>
                  </a:lnTo>
                  <a:lnTo>
                    <a:pt x="1055664" y="400889"/>
                  </a:lnTo>
                  <a:lnTo>
                    <a:pt x="1065329" y="445814"/>
                  </a:lnTo>
                  <a:lnTo>
                    <a:pt x="1071128" y="491281"/>
                  </a:lnTo>
                  <a:lnTo>
                    <a:pt x="1073061" y="537019"/>
                  </a:lnTo>
                  <a:lnTo>
                    <a:pt x="1071128" y="582757"/>
                  </a:lnTo>
                  <a:lnTo>
                    <a:pt x="1065329" y="628224"/>
                  </a:lnTo>
                  <a:lnTo>
                    <a:pt x="1055664" y="673149"/>
                  </a:lnTo>
                  <a:lnTo>
                    <a:pt x="1042133" y="717260"/>
                  </a:lnTo>
                  <a:lnTo>
                    <a:pt x="1024736" y="760286"/>
                  </a:lnTo>
                  <a:lnTo>
                    <a:pt x="1003473" y="801955"/>
                  </a:lnTo>
                  <a:lnTo>
                    <a:pt x="978344" y="841997"/>
                  </a:lnTo>
                  <a:lnTo>
                    <a:pt x="949349" y="880141"/>
                  </a:lnTo>
                  <a:lnTo>
                    <a:pt x="916489" y="916114"/>
                  </a:lnTo>
                  <a:lnTo>
                    <a:pt x="880225" y="949259"/>
                  </a:lnTo>
                  <a:lnTo>
                    <a:pt x="841857" y="978504"/>
                  </a:lnTo>
                  <a:lnTo>
                    <a:pt x="801648" y="1003850"/>
                  </a:lnTo>
                  <a:lnTo>
                    <a:pt x="759861" y="1025296"/>
                  </a:lnTo>
                  <a:lnTo>
                    <a:pt x="716760" y="1042844"/>
                  </a:lnTo>
                  <a:lnTo>
                    <a:pt x="672607" y="1056491"/>
                  </a:lnTo>
                  <a:lnTo>
                    <a:pt x="627666" y="1066240"/>
                  </a:lnTo>
                  <a:lnTo>
                    <a:pt x="582201" y="1072089"/>
                  </a:lnTo>
                  <a:lnTo>
                    <a:pt x="536473" y="1074038"/>
                  </a:lnTo>
                  <a:lnTo>
                    <a:pt x="490747" y="1072089"/>
                  </a:lnTo>
                  <a:lnTo>
                    <a:pt x="445285" y="1066240"/>
                  </a:lnTo>
                  <a:lnTo>
                    <a:pt x="400351" y="1056491"/>
                  </a:lnTo>
                  <a:lnTo>
                    <a:pt x="356208" y="1042844"/>
                  </a:lnTo>
                  <a:lnTo>
                    <a:pt x="313120" y="1025296"/>
                  </a:lnTo>
                  <a:lnTo>
                    <a:pt x="271349" y="1003850"/>
                  </a:lnTo>
                  <a:lnTo>
                    <a:pt x="231158" y="978504"/>
                  </a:lnTo>
                  <a:lnTo>
                    <a:pt x="192811" y="949259"/>
                  </a:lnTo>
                  <a:lnTo>
                    <a:pt x="156571" y="916114"/>
                  </a:lnTo>
                  <a:lnTo>
                    <a:pt x="123711" y="880141"/>
                  </a:lnTo>
                  <a:lnTo>
                    <a:pt x="94716" y="841997"/>
                  </a:lnTo>
                  <a:lnTo>
                    <a:pt x="69587" y="801955"/>
                  </a:lnTo>
                  <a:lnTo>
                    <a:pt x="48324" y="760286"/>
                  </a:lnTo>
                  <a:lnTo>
                    <a:pt x="30927" y="717260"/>
                  </a:lnTo>
                  <a:lnTo>
                    <a:pt x="17396" y="673149"/>
                  </a:lnTo>
                  <a:lnTo>
                    <a:pt x="7731" y="628224"/>
                  </a:lnTo>
                  <a:lnTo>
                    <a:pt x="1932" y="582757"/>
                  </a:lnTo>
                  <a:lnTo>
                    <a:pt x="0" y="537019"/>
                  </a:lnTo>
                  <a:lnTo>
                    <a:pt x="1932" y="491281"/>
                  </a:lnTo>
                  <a:lnTo>
                    <a:pt x="7731" y="445814"/>
                  </a:lnTo>
                  <a:lnTo>
                    <a:pt x="17396" y="400889"/>
                  </a:lnTo>
                  <a:lnTo>
                    <a:pt x="30927" y="356778"/>
                  </a:lnTo>
                  <a:lnTo>
                    <a:pt x="48324" y="313752"/>
                  </a:lnTo>
                  <a:lnTo>
                    <a:pt x="69587" y="272083"/>
                  </a:lnTo>
                  <a:lnTo>
                    <a:pt x="94716" y="232041"/>
                  </a:lnTo>
                  <a:lnTo>
                    <a:pt x="123711" y="193897"/>
                  </a:lnTo>
                  <a:lnTo>
                    <a:pt x="156571" y="157924"/>
                  </a:lnTo>
                  <a:lnTo>
                    <a:pt x="192811" y="124779"/>
                  </a:lnTo>
                  <a:lnTo>
                    <a:pt x="231158" y="95534"/>
                  </a:lnTo>
                  <a:lnTo>
                    <a:pt x="271349" y="70188"/>
                  </a:lnTo>
                  <a:lnTo>
                    <a:pt x="313120" y="48742"/>
                  </a:lnTo>
                  <a:lnTo>
                    <a:pt x="356208" y="31194"/>
                  </a:lnTo>
                  <a:lnTo>
                    <a:pt x="400351" y="17547"/>
                  </a:lnTo>
                  <a:lnTo>
                    <a:pt x="445285" y="7798"/>
                  </a:lnTo>
                  <a:lnTo>
                    <a:pt x="490747" y="1949"/>
                  </a:lnTo>
                  <a:lnTo>
                    <a:pt x="536473" y="0"/>
                  </a:lnTo>
                  <a:lnTo>
                    <a:pt x="582201" y="1949"/>
                  </a:lnTo>
                  <a:lnTo>
                    <a:pt x="627666" y="7798"/>
                  </a:lnTo>
                  <a:lnTo>
                    <a:pt x="672607" y="17547"/>
                  </a:lnTo>
                  <a:lnTo>
                    <a:pt x="716760" y="31194"/>
                  </a:lnTo>
                  <a:lnTo>
                    <a:pt x="759861" y="48742"/>
                  </a:lnTo>
                  <a:lnTo>
                    <a:pt x="801648" y="70188"/>
                  </a:lnTo>
                  <a:lnTo>
                    <a:pt x="841857" y="95534"/>
                  </a:lnTo>
                  <a:lnTo>
                    <a:pt x="880225" y="124779"/>
                  </a:lnTo>
                  <a:lnTo>
                    <a:pt x="916489" y="157924"/>
                  </a:lnTo>
                  <a:close/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73671" y="1387069"/>
              <a:ext cx="724535" cy="878840"/>
            </a:xfrm>
            <a:custGeom>
              <a:avLst/>
              <a:gdLst/>
              <a:ahLst/>
              <a:cxnLst/>
              <a:rect l="l" t="t" r="r" b="b"/>
              <a:pathLst>
                <a:path w="724535" h="878839">
                  <a:moveTo>
                    <a:pt x="601916" y="878228"/>
                  </a:moveTo>
                  <a:lnTo>
                    <a:pt x="630821" y="839934"/>
                  </a:lnTo>
                  <a:lnTo>
                    <a:pt x="655858" y="799705"/>
                  </a:lnTo>
                  <a:lnTo>
                    <a:pt x="677016" y="757817"/>
                  </a:lnTo>
                  <a:lnTo>
                    <a:pt x="694283" y="714544"/>
                  </a:lnTo>
                  <a:lnTo>
                    <a:pt x="707651" y="670160"/>
                  </a:lnTo>
                  <a:lnTo>
                    <a:pt x="717106" y="624940"/>
                  </a:lnTo>
                  <a:lnTo>
                    <a:pt x="722639" y="579157"/>
                  </a:lnTo>
                  <a:lnTo>
                    <a:pt x="724239" y="533086"/>
                  </a:lnTo>
                  <a:lnTo>
                    <a:pt x="721894" y="487002"/>
                  </a:lnTo>
                  <a:lnTo>
                    <a:pt x="715595" y="441179"/>
                  </a:lnTo>
                  <a:lnTo>
                    <a:pt x="705330" y="395891"/>
                  </a:lnTo>
                  <a:lnTo>
                    <a:pt x="691088" y="351412"/>
                  </a:lnTo>
                  <a:lnTo>
                    <a:pt x="672859" y="308017"/>
                  </a:lnTo>
                  <a:lnTo>
                    <a:pt x="650632" y="265980"/>
                  </a:lnTo>
                  <a:lnTo>
                    <a:pt x="624395" y="225575"/>
                  </a:lnTo>
                  <a:lnTo>
                    <a:pt x="594699" y="187670"/>
                  </a:lnTo>
                  <a:lnTo>
                    <a:pt x="562200" y="153002"/>
                  </a:lnTo>
                  <a:lnTo>
                    <a:pt x="527152" y="121652"/>
                  </a:lnTo>
                  <a:lnTo>
                    <a:pt x="489806" y="93701"/>
                  </a:lnTo>
                  <a:lnTo>
                    <a:pt x="450419" y="69229"/>
                  </a:lnTo>
                  <a:lnTo>
                    <a:pt x="409242" y="48318"/>
                  </a:lnTo>
                  <a:lnTo>
                    <a:pt x="366530" y="31048"/>
                  </a:lnTo>
                  <a:lnTo>
                    <a:pt x="322536" y="17501"/>
                  </a:lnTo>
                  <a:lnTo>
                    <a:pt x="277515" y="7756"/>
                  </a:lnTo>
                  <a:lnTo>
                    <a:pt x="231719" y="1896"/>
                  </a:lnTo>
                  <a:lnTo>
                    <a:pt x="185402" y="0"/>
                  </a:lnTo>
                  <a:lnTo>
                    <a:pt x="138818" y="2149"/>
                  </a:lnTo>
                  <a:lnTo>
                    <a:pt x="92220" y="8425"/>
                  </a:lnTo>
                  <a:lnTo>
                    <a:pt x="45863" y="18908"/>
                  </a:lnTo>
                  <a:lnTo>
                    <a:pt x="0" y="33678"/>
                  </a:lnTo>
                </a:path>
              </a:pathLst>
            </a:custGeom>
            <a:ln w="76199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29915" y="1719706"/>
              <a:ext cx="739140" cy="835660"/>
            </a:xfrm>
            <a:custGeom>
              <a:avLst/>
              <a:gdLst/>
              <a:ahLst/>
              <a:cxnLst/>
              <a:rect l="l" t="t" r="r" b="b"/>
              <a:pathLst>
                <a:path w="739140" h="835660">
                  <a:moveTo>
                    <a:pt x="33698" y="0"/>
                  </a:moveTo>
                  <a:lnTo>
                    <a:pt x="20034" y="45421"/>
                  </a:lnTo>
                  <a:lnTo>
                    <a:pt x="9929" y="90860"/>
                  </a:lnTo>
                  <a:lnTo>
                    <a:pt x="3286" y="136181"/>
                  </a:lnTo>
                  <a:lnTo>
                    <a:pt x="8" y="181249"/>
                  </a:lnTo>
                  <a:lnTo>
                    <a:pt x="0" y="225926"/>
                  </a:lnTo>
                  <a:lnTo>
                    <a:pt x="3163" y="270078"/>
                  </a:lnTo>
                  <a:lnTo>
                    <a:pt x="9404" y="313569"/>
                  </a:lnTo>
                  <a:lnTo>
                    <a:pt x="18624" y="356262"/>
                  </a:lnTo>
                  <a:lnTo>
                    <a:pt x="30727" y="398022"/>
                  </a:lnTo>
                  <a:lnTo>
                    <a:pt x="45618" y="438713"/>
                  </a:lnTo>
                  <a:lnTo>
                    <a:pt x="63200" y="478200"/>
                  </a:lnTo>
                  <a:lnTo>
                    <a:pt x="83376" y="516346"/>
                  </a:lnTo>
                  <a:lnTo>
                    <a:pt x="106049" y="553015"/>
                  </a:lnTo>
                  <a:lnTo>
                    <a:pt x="131125" y="588072"/>
                  </a:lnTo>
                  <a:lnTo>
                    <a:pt x="158505" y="621381"/>
                  </a:lnTo>
                  <a:lnTo>
                    <a:pt x="188095" y="652805"/>
                  </a:lnTo>
                  <a:lnTo>
                    <a:pt x="219796" y="682210"/>
                  </a:lnTo>
                  <a:lnTo>
                    <a:pt x="253514" y="709459"/>
                  </a:lnTo>
                  <a:lnTo>
                    <a:pt x="289152" y="734417"/>
                  </a:lnTo>
                  <a:lnTo>
                    <a:pt x="326612" y="756947"/>
                  </a:lnTo>
                  <a:lnTo>
                    <a:pt x="365800" y="776914"/>
                  </a:lnTo>
                  <a:lnTo>
                    <a:pt x="406618" y="794181"/>
                  </a:lnTo>
                  <a:lnTo>
                    <a:pt x="448970" y="808614"/>
                  </a:lnTo>
                  <a:lnTo>
                    <a:pt x="492760" y="820076"/>
                  </a:lnTo>
                  <a:lnTo>
                    <a:pt x="537891" y="828431"/>
                  </a:lnTo>
                  <a:lnTo>
                    <a:pt x="584267" y="833544"/>
                  </a:lnTo>
                  <a:lnTo>
                    <a:pt x="631791" y="835278"/>
                  </a:lnTo>
                  <a:lnTo>
                    <a:pt x="658626" y="834894"/>
                  </a:lnTo>
                  <a:lnTo>
                    <a:pt x="685430" y="833627"/>
                  </a:lnTo>
                  <a:lnTo>
                    <a:pt x="712234" y="831314"/>
                  </a:lnTo>
                  <a:lnTo>
                    <a:pt x="739068" y="827785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84122" y="1368678"/>
            <a:ext cx="9705340" cy="252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31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r>
              <a:rPr kumimoji="0" sz="18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Bajo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Enfoque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Empresarial</a:t>
            </a:r>
            <a:r>
              <a:rPr kumimoji="0" sz="18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investigación,</a:t>
            </a:r>
            <a:r>
              <a:rPr kumimoji="0" sz="1800" b="1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desarrollo</a:t>
            </a:r>
            <a:r>
              <a:rPr kumimoji="0" sz="1800" b="1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innovación</a:t>
            </a:r>
            <a:r>
              <a:rPr kumimoji="0" sz="1800" b="1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(I+D+i).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73760" marR="7084695" lvl="0" indent="-861694" defTabSz="914400" eaLnBrk="1" fontAlgn="auto" latinLnBrk="0" hangingPunct="1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Subtipo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5400" marR="0" lvl="0" indent="0" algn="just" defTabSz="914400" eaLnBrk="1" fontAlgn="auto" latinLnBrk="0" hangingPunct="1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Enfoque</a:t>
            </a:r>
            <a:r>
              <a:rPr kumimoji="0" sz="16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empresarial: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5400" marR="2129790" lvl="0" indent="0" algn="just" defTabSz="91440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medio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idea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negocio</a:t>
            </a:r>
            <a:r>
              <a:rPr kumimoji="0" sz="16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identifica,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describe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analiza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problema,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600" b="0" i="0" u="none" strike="noStrike" kern="0" cap="none" spc="4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necesidad,</a:t>
            </a:r>
            <a:r>
              <a:rPr kumimoji="0" sz="1600" b="0" i="0" u="none" strike="noStrike" kern="0" cap="none" spc="45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600" b="0" i="0" u="none" strike="noStrike" kern="0" cap="none" spc="4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través</a:t>
            </a:r>
            <a:r>
              <a:rPr kumimoji="0" sz="1600" b="0" i="0" u="none" strike="noStrike" kern="0" cap="none" spc="45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4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4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viabilidad</a:t>
            </a:r>
            <a:r>
              <a:rPr kumimoji="0" sz="1600" b="0" i="0" u="none" strike="noStrike" kern="0" cap="none" spc="4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técnica,</a:t>
            </a:r>
            <a:r>
              <a:rPr kumimoji="0" sz="1600" b="0" i="0" u="none" strike="noStrike" kern="0" cap="none" spc="45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económica</a:t>
            </a:r>
            <a:r>
              <a:rPr kumimoji="0" sz="1600" b="0" i="0" u="none" strike="noStrike" kern="0" cap="none" spc="45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4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financiera</a:t>
            </a:r>
            <a:r>
              <a:rPr kumimoji="0" sz="1600" b="0" i="0" u="none" strike="noStrike" kern="0" cap="none" spc="45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</a:t>
            </a:r>
            <a:r>
              <a:rPr kumimoji="0" sz="1600" b="0" i="0" u="none" strike="noStrike" kern="0" cap="none" spc="45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mismo,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desarrollando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procedimientos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estrategias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necesarias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convertir</a:t>
            </a:r>
            <a:r>
              <a:rPr kumimoji="0" sz="16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esta</a:t>
            </a:r>
            <a:r>
              <a:rPr kumimoji="0" sz="16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oportunidad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idea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productivo,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estos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lineamientos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llevan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cabo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según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GFPI-G-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048.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8602" y="1614932"/>
            <a:ext cx="11570335" cy="4725035"/>
            <a:chOff x="278602" y="1614932"/>
            <a:chExt cx="11570335" cy="472503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7736" y="2040001"/>
              <a:ext cx="2005710" cy="15598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7507" y="1614931"/>
              <a:ext cx="431800" cy="621665"/>
            </a:xfrm>
            <a:custGeom>
              <a:avLst/>
              <a:gdLst/>
              <a:ahLst/>
              <a:cxnLst/>
              <a:rect l="l" t="t" r="r" b="b"/>
              <a:pathLst>
                <a:path w="431800" h="621664">
                  <a:moveTo>
                    <a:pt x="431584" y="229362"/>
                  </a:moveTo>
                  <a:lnTo>
                    <a:pt x="374281" y="229362"/>
                  </a:lnTo>
                  <a:lnTo>
                    <a:pt x="374281" y="267081"/>
                  </a:lnTo>
                  <a:lnTo>
                    <a:pt x="374281" y="310007"/>
                  </a:lnTo>
                  <a:lnTo>
                    <a:pt x="374281" y="351282"/>
                  </a:lnTo>
                  <a:lnTo>
                    <a:pt x="374281" y="394208"/>
                  </a:lnTo>
                  <a:lnTo>
                    <a:pt x="374281" y="435356"/>
                  </a:lnTo>
                  <a:lnTo>
                    <a:pt x="374281" y="562483"/>
                  </a:lnTo>
                  <a:lnTo>
                    <a:pt x="370662" y="567817"/>
                  </a:lnTo>
                  <a:lnTo>
                    <a:pt x="327710" y="567817"/>
                  </a:lnTo>
                  <a:lnTo>
                    <a:pt x="322351" y="562483"/>
                  </a:lnTo>
                  <a:lnTo>
                    <a:pt x="322351" y="514223"/>
                  </a:lnTo>
                  <a:lnTo>
                    <a:pt x="322351" y="483743"/>
                  </a:lnTo>
                  <a:lnTo>
                    <a:pt x="322351" y="435356"/>
                  </a:lnTo>
                  <a:lnTo>
                    <a:pt x="327710" y="430022"/>
                  </a:lnTo>
                  <a:lnTo>
                    <a:pt x="333082" y="430022"/>
                  </a:lnTo>
                  <a:lnTo>
                    <a:pt x="333082" y="431800"/>
                  </a:lnTo>
                  <a:lnTo>
                    <a:pt x="370662" y="431800"/>
                  </a:lnTo>
                  <a:lnTo>
                    <a:pt x="374281" y="435356"/>
                  </a:lnTo>
                  <a:lnTo>
                    <a:pt x="374281" y="394208"/>
                  </a:lnTo>
                  <a:lnTo>
                    <a:pt x="370662" y="399542"/>
                  </a:lnTo>
                  <a:lnTo>
                    <a:pt x="327710" y="399542"/>
                  </a:lnTo>
                  <a:lnTo>
                    <a:pt x="322351" y="394208"/>
                  </a:lnTo>
                  <a:lnTo>
                    <a:pt x="322351" y="352044"/>
                  </a:lnTo>
                  <a:lnTo>
                    <a:pt x="326415" y="347345"/>
                  </a:lnTo>
                  <a:lnTo>
                    <a:pt x="332359" y="347345"/>
                  </a:lnTo>
                  <a:lnTo>
                    <a:pt x="333082" y="347599"/>
                  </a:lnTo>
                  <a:lnTo>
                    <a:pt x="370662" y="347599"/>
                  </a:lnTo>
                  <a:lnTo>
                    <a:pt x="374281" y="351282"/>
                  </a:lnTo>
                  <a:lnTo>
                    <a:pt x="374281" y="310007"/>
                  </a:lnTo>
                  <a:lnTo>
                    <a:pt x="370662" y="315468"/>
                  </a:lnTo>
                  <a:lnTo>
                    <a:pt x="327710" y="315468"/>
                  </a:lnTo>
                  <a:lnTo>
                    <a:pt x="322351" y="310007"/>
                  </a:lnTo>
                  <a:lnTo>
                    <a:pt x="322351" y="267081"/>
                  </a:lnTo>
                  <a:lnTo>
                    <a:pt x="327710" y="263525"/>
                  </a:lnTo>
                  <a:lnTo>
                    <a:pt x="370662" y="263525"/>
                  </a:lnTo>
                  <a:lnTo>
                    <a:pt x="374281" y="267081"/>
                  </a:lnTo>
                  <a:lnTo>
                    <a:pt x="374281" y="229362"/>
                  </a:lnTo>
                  <a:lnTo>
                    <a:pt x="270408" y="229362"/>
                  </a:lnTo>
                  <a:lnTo>
                    <a:pt x="270408" y="267081"/>
                  </a:lnTo>
                  <a:lnTo>
                    <a:pt x="270408" y="310007"/>
                  </a:lnTo>
                  <a:lnTo>
                    <a:pt x="270408" y="562483"/>
                  </a:lnTo>
                  <a:lnTo>
                    <a:pt x="266788" y="567817"/>
                  </a:lnTo>
                  <a:lnTo>
                    <a:pt x="222110" y="567817"/>
                  </a:lnTo>
                  <a:lnTo>
                    <a:pt x="218478" y="562483"/>
                  </a:lnTo>
                  <a:lnTo>
                    <a:pt x="218478" y="519557"/>
                  </a:lnTo>
                  <a:lnTo>
                    <a:pt x="222110" y="514223"/>
                  </a:lnTo>
                  <a:lnTo>
                    <a:pt x="266788" y="514223"/>
                  </a:lnTo>
                  <a:lnTo>
                    <a:pt x="270408" y="519557"/>
                  </a:lnTo>
                  <a:lnTo>
                    <a:pt x="270408" y="478409"/>
                  </a:lnTo>
                  <a:lnTo>
                    <a:pt x="266788" y="483743"/>
                  </a:lnTo>
                  <a:lnTo>
                    <a:pt x="222110" y="483743"/>
                  </a:lnTo>
                  <a:lnTo>
                    <a:pt x="218478" y="478409"/>
                  </a:lnTo>
                  <a:lnTo>
                    <a:pt x="218478" y="435356"/>
                  </a:lnTo>
                  <a:lnTo>
                    <a:pt x="220891" y="431800"/>
                  </a:lnTo>
                  <a:lnTo>
                    <a:pt x="220980" y="431673"/>
                  </a:lnTo>
                  <a:lnTo>
                    <a:pt x="222110" y="430022"/>
                  </a:lnTo>
                  <a:lnTo>
                    <a:pt x="227469" y="430022"/>
                  </a:lnTo>
                  <a:lnTo>
                    <a:pt x="227469" y="431800"/>
                  </a:lnTo>
                  <a:lnTo>
                    <a:pt x="266788" y="431800"/>
                  </a:lnTo>
                  <a:lnTo>
                    <a:pt x="270408" y="435356"/>
                  </a:lnTo>
                  <a:lnTo>
                    <a:pt x="270408" y="394208"/>
                  </a:lnTo>
                  <a:lnTo>
                    <a:pt x="266788" y="399542"/>
                  </a:lnTo>
                  <a:lnTo>
                    <a:pt x="222110" y="399542"/>
                  </a:lnTo>
                  <a:lnTo>
                    <a:pt x="218478" y="394208"/>
                  </a:lnTo>
                  <a:lnTo>
                    <a:pt x="218478" y="352044"/>
                  </a:lnTo>
                  <a:lnTo>
                    <a:pt x="221094" y="347345"/>
                  </a:lnTo>
                  <a:lnTo>
                    <a:pt x="226745" y="347345"/>
                  </a:lnTo>
                  <a:lnTo>
                    <a:pt x="227469" y="347599"/>
                  </a:lnTo>
                  <a:lnTo>
                    <a:pt x="266788" y="347599"/>
                  </a:lnTo>
                  <a:lnTo>
                    <a:pt x="270408" y="351282"/>
                  </a:lnTo>
                  <a:lnTo>
                    <a:pt x="270408" y="310007"/>
                  </a:lnTo>
                  <a:lnTo>
                    <a:pt x="266788" y="315468"/>
                  </a:lnTo>
                  <a:lnTo>
                    <a:pt x="222110" y="315468"/>
                  </a:lnTo>
                  <a:lnTo>
                    <a:pt x="218478" y="310007"/>
                  </a:lnTo>
                  <a:lnTo>
                    <a:pt x="218478" y="267081"/>
                  </a:lnTo>
                  <a:lnTo>
                    <a:pt x="222110" y="263525"/>
                  </a:lnTo>
                  <a:lnTo>
                    <a:pt x="266788" y="263525"/>
                  </a:lnTo>
                  <a:lnTo>
                    <a:pt x="270408" y="267081"/>
                  </a:lnTo>
                  <a:lnTo>
                    <a:pt x="270408" y="229362"/>
                  </a:lnTo>
                  <a:lnTo>
                    <a:pt x="189750" y="229362"/>
                  </a:lnTo>
                  <a:lnTo>
                    <a:pt x="189750" y="267081"/>
                  </a:lnTo>
                  <a:lnTo>
                    <a:pt x="189750" y="310007"/>
                  </a:lnTo>
                  <a:lnTo>
                    <a:pt x="189750" y="562483"/>
                  </a:lnTo>
                  <a:lnTo>
                    <a:pt x="184391" y="567817"/>
                  </a:lnTo>
                  <a:lnTo>
                    <a:pt x="141439" y="567817"/>
                  </a:lnTo>
                  <a:lnTo>
                    <a:pt x="137820" y="562483"/>
                  </a:lnTo>
                  <a:lnTo>
                    <a:pt x="137820" y="524891"/>
                  </a:lnTo>
                  <a:lnTo>
                    <a:pt x="136080" y="519557"/>
                  </a:lnTo>
                  <a:lnTo>
                    <a:pt x="141439" y="514223"/>
                  </a:lnTo>
                  <a:lnTo>
                    <a:pt x="184391" y="514223"/>
                  </a:lnTo>
                  <a:lnTo>
                    <a:pt x="189750" y="519557"/>
                  </a:lnTo>
                  <a:lnTo>
                    <a:pt x="189750" y="478409"/>
                  </a:lnTo>
                  <a:lnTo>
                    <a:pt x="184391" y="483743"/>
                  </a:lnTo>
                  <a:lnTo>
                    <a:pt x="141439" y="483743"/>
                  </a:lnTo>
                  <a:lnTo>
                    <a:pt x="137820" y="478409"/>
                  </a:lnTo>
                  <a:lnTo>
                    <a:pt x="137820" y="440817"/>
                  </a:lnTo>
                  <a:lnTo>
                    <a:pt x="136080" y="435356"/>
                  </a:lnTo>
                  <a:lnTo>
                    <a:pt x="139776" y="431673"/>
                  </a:lnTo>
                  <a:lnTo>
                    <a:pt x="141439" y="430022"/>
                  </a:lnTo>
                  <a:lnTo>
                    <a:pt x="146812" y="430022"/>
                  </a:lnTo>
                  <a:lnTo>
                    <a:pt x="146812" y="431800"/>
                  </a:lnTo>
                  <a:lnTo>
                    <a:pt x="179019" y="431800"/>
                  </a:lnTo>
                  <a:lnTo>
                    <a:pt x="179743" y="431673"/>
                  </a:lnTo>
                  <a:lnTo>
                    <a:pt x="185940" y="431673"/>
                  </a:lnTo>
                  <a:lnTo>
                    <a:pt x="189750" y="436118"/>
                  </a:lnTo>
                  <a:lnTo>
                    <a:pt x="189750" y="394208"/>
                  </a:lnTo>
                  <a:lnTo>
                    <a:pt x="184391" y="399542"/>
                  </a:lnTo>
                  <a:lnTo>
                    <a:pt x="141439" y="399542"/>
                  </a:lnTo>
                  <a:lnTo>
                    <a:pt x="137820" y="394208"/>
                  </a:lnTo>
                  <a:lnTo>
                    <a:pt x="137820" y="351282"/>
                  </a:lnTo>
                  <a:lnTo>
                    <a:pt x="141439" y="347599"/>
                  </a:lnTo>
                  <a:lnTo>
                    <a:pt x="184391" y="347599"/>
                  </a:lnTo>
                  <a:lnTo>
                    <a:pt x="189750" y="351282"/>
                  </a:lnTo>
                  <a:lnTo>
                    <a:pt x="189750" y="310007"/>
                  </a:lnTo>
                  <a:lnTo>
                    <a:pt x="184391" y="315468"/>
                  </a:lnTo>
                  <a:lnTo>
                    <a:pt x="141439" y="315468"/>
                  </a:lnTo>
                  <a:lnTo>
                    <a:pt x="137820" y="310007"/>
                  </a:lnTo>
                  <a:lnTo>
                    <a:pt x="137820" y="274193"/>
                  </a:lnTo>
                  <a:lnTo>
                    <a:pt x="136372" y="267970"/>
                  </a:lnTo>
                  <a:lnTo>
                    <a:pt x="140144" y="263017"/>
                  </a:lnTo>
                  <a:lnTo>
                    <a:pt x="145364" y="263017"/>
                  </a:lnTo>
                  <a:lnTo>
                    <a:pt x="146812" y="263525"/>
                  </a:lnTo>
                  <a:lnTo>
                    <a:pt x="184391" y="263525"/>
                  </a:lnTo>
                  <a:lnTo>
                    <a:pt x="189750" y="267081"/>
                  </a:lnTo>
                  <a:lnTo>
                    <a:pt x="189750" y="229362"/>
                  </a:lnTo>
                  <a:lnTo>
                    <a:pt x="107505" y="229362"/>
                  </a:lnTo>
                  <a:lnTo>
                    <a:pt x="107505" y="267081"/>
                  </a:lnTo>
                  <a:lnTo>
                    <a:pt x="107505" y="310007"/>
                  </a:lnTo>
                  <a:lnTo>
                    <a:pt x="107505" y="562483"/>
                  </a:lnTo>
                  <a:lnTo>
                    <a:pt x="103873" y="567817"/>
                  </a:lnTo>
                  <a:lnTo>
                    <a:pt x="60934" y="567817"/>
                  </a:lnTo>
                  <a:lnTo>
                    <a:pt x="55562" y="562483"/>
                  </a:lnTo>
                  <a:lnTo>
                    <a:pt x="55562" y="519557"/>
                  </a:lnTo>
                  <a:lnTo>
                    <a:pt x="60934" y="514223"/>
                  </a:lnTo>
                  <a:lnTo>
                    <a:pt x="103873" y="514223"/>
                  </a:lnTo>
                  <a:lnTo>
                    <a:pt x="107505" y="519557"/>
                  </a:lnTo>
                  <a:lnTo>
                    <a:pt x="107505" y="478409"/>
                  </a:lnTo>
                  <a:lnTo>
                    <a:pt x="103873" y="483743"/>
                  </a:lnTo>
                  <a:lnTo>
                    <a:pt x="60934" y="483743"/>
                  </a:lnTo>
                  <a:lnTo>
                    <a:pt x="55562" y="478409"/>
                  </a:lnTo>
                  <a:lnTo>
                    <a:pt x="55562" y="435356"/>
                  </a:lnTo>
                  <a:lnTo>
                    <a:pt x="59042" y="430022"/>
                  </a:lnTo>
                  <a:lnTo>
                    <a:pt x="66294" y="430022"/>
                  </a:lnTo>
                  <a:lnTo>
                    <a:pt x="66294" y="431800"/>
                  </a:lnTo>
                  <a:lnTo>
                    <a:pt x="98501" y="431800"/>
                  </a:lnTo>
                  <a:lnTo>
                    <a:pt x="99225" y="431673"/>
                  </a:lnTo>
                  <a:lnTo>
                    <a:pt x="104825" y="431673"/>
                  </a:lnTo>
                  <a:lnTo>
                    <a:pt x="107505" y="436118"/>
                  </a:lnTo>
                  <a:lnTo>
                    <a:pt x="107505" y="394208"/>
                  </a:lnTo>
                  <a:lnTo>
                    <a:pt x="103873" y="399542"/>
                  </a:lnTo>
                  <a:lnTo>
                    <a:pt x="60934" y="399542"/>
                  </a:lnTo>
                  <a:lnTo>
                    <a:pt x="55562" y="394208"/>
                  </a:lnTo>
                  <a:lnTo>
                    <a:pt x="55562" y="352044"/>
                  </a:lnTo>
                  <a:lnTo>
                    <a:pt x="59486" y="347345"/>
                  </a:lnTo>
                  <a:lnTo>
                    <a:pt x="65570" y="347345"/>
                  </a:lnTo>
                  <a:lnTo>
                    <a:pt x="66294" y="347599"/>
                  </a:lnTo>
                  <a:lnTo>
                    <a:pt x="103873" y="347599"/>
                  </a:lnTo>
                  <a:lnTo>
                    <a:pt x="107505" y="351282"/>
                  </a:lnTo>
                  <a:lnTo>
                    <a:pt x="107505" y="310007"/>
                  </a:lnTo>
                  <a:lnTo>
                    <a:pt x="103873" y="315468"/>
                  </a:lnTo>
                  <a:lnTo>
                    <a:pt x="60934" y="315468"/>
                  </a:lnTo>
                  <a:lnTo>
                    <a:pt x="55562" y="310007"/>
                  </a:lnTo>
                  <a:lnTo>
                    <a:pt x="55562" y="267970"/>
                  </a:lnTo>
                  <a:lnTo>
                    <a:pt x="58178" y="263017"/>
                  </a:lnTo>
                  <a:lnTo>
                    <a:pt x="64414" y="263017"/>
                  </a:lnTo>
                  <a:lnTo>
                    <a:pt x="65290" y="263271"/>
                  </a:lnTo>
                  <a:lnTo>
                    <a:pt x="66294" y="263525"/>
                  </a:lnTo>
                  <a:lnTo>
                    <a:pt x="103873" y="263525"/>
                  </a:lnTo>
                  <a:lnTo>
                    <a:pt x="107505" y="267081"/>
                  </a:lnTo>
                  <a:lnTo>
                    <a:pt x="107505" y="229362"/>
                  </a:lnTo>
                  <a:lnTo>
                    <a:pt x="1739" y="229362"/>
                  </a:lnTo>
                  <a:lnTo>
                    <a:pt x="1739" y="587629"/>
                  </a:lnTo>
                  <a:lnTo>
                    <a:pt x="4533" y="600240"/>
                  </a:lnTo>
                  <a:lnTo>
                    <a:pt x="12039" y="610654"/>
                  </a:lnTo>
                  <a:lnTo>
                    <a:pt x="22910" y="618070"/>
                  </a:lnTo>
                  <a:lnTo>
                    <a:pt x="35839" y="621665"/>
                  </a:lnTo>
                  <a:lnTo>
                    <a:pt x="394017" y="621665"/>
                  </a:lnTo>
                  <a:lnTo>
                    <a:pt x="407873" y="618871"/>
                  </a:lnTo>
                  <a:lnTo>
                    <a:pt x="419430" y="611365"/>
                  </a:lnTo>
                  <a:lnTo>
                    <a:pt x="427672" y="600506"/>
                  </a:lnTo>
                  <a:lnTo>
                    <a:pt x="431584" y="587629"/>
                  </a:lnTo>
                  <a:lnTo>
                    <a:pt x="431584" y="567817"/>
                  </a:lnTo>
                  <a:lnTo>
                    <a:pt x="431584" y="430022"/>
                  </a:lnTo>
                  <a:lnTo>
                    <a:pt x="431584" y="399542"/>
                  </a:lnTo>
                  <a:lnTo>
                    <a:pt x="431584" y="347345"/>
                  </a:lnTo>
                  <a:lnTo>
                    <a:pt x="431584" y="315468"/>
                  </a:lnTo>
                  <a:lnTo>
                    <a:pt x="431584" y="263017"/>
                  </a:lnTo>
                  <a:lnTo>
                    <a:pt x="431584" y="229362"/>
                  </a:lnTo>
                  <a:close/>
                </a:path>
                <a:path w="431800" h="621664">
                  <a:moveTo>
                    <a:pt x="431584" y="36068"/>
                  </a:moveTo>
                  <a:lnTo>
                    <a:pt x="428752" y="22123"/>
                  </a:lnTo>
                  <a:lnTo>
                    <a:pt x="421055" y="10731"/>
                  </a:lnTo>
                  <a:lnTo>
                    <a:pt x="409663" y="3073"/>
                  </a:lnTo>
                  <a:lnTo>
                    <a:pt x="395757" y="254"/>
                  </a:lnTo>
                  <a:lnTo>
                    <a:pt x="374281" y="254"/>
                  </a:lnTo>
                  <a:lnTo>
                    <a:pt x="374281" y="53975"/>
                  </a:lnTo>
                  <a:lnTo>
                    <a:pt x="374281" y="164973"/>
                  </a:lnTo>
                  <a:lnTo>
                    <a:pt x="55562" y="164973"/>
                  </a:lnTo>
                  <a:lnTo>
                    <a:pt x="55562" y="53975"/>
                  </a:lnTo>
                  <a:lnTo>
                    <a:pt x="374281" y="53975"/>
                  </a:lnTo>
                  <a:lnTo>
                    <a:pt x="374281" y="254"/>
                  </a:lnTo>
                  <a:lnTo>
                    <a:pt x="36563" y="254"/>
                  </a:lnTo>
                  <a:lnTo>
                    <a:pt x="35547" y="0"/>
                  </a:lnTo>
                  <a:lnTo>
                    <a:pt x="34531" y="0"/>
                  </a:lnTo>
                  <a:lnTo>
                    <a:pt x="21666" y="2743"/>
                  </a:lnTo>
                  <a:lnTo>
                    <a:pt x="11061" y="10147"/>
                  </a:lnTo>
                  <a:lnTo>
                    <a:pt x="3556" y="21056"/>
                  </a:lnTo>
                  <a:lnTo>
                    <a:pt x="0" y="34290"/>
                  </a:lnTo>
                  <a:lnTo>
                    <a:pt x="0" y="206248"/>
                  </a:lnTo>
                  <a:lnTo>
                    <a:pt x="431584" y="206248"/>
                  </a:lnTo>
                  <a:lnTo>
                    <a:pt x="431584" y="164973"/>
                  </a:lnTo>
                  <a:lnTo>
                    <a:pt x="431584" y="53975"/>
                  </a:lnTo>
                  <a:lnTo>
                    <a:pt x="431584" y="36068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56562" y="4236085"/>
              <a:ext cx="10254615" cy="584200"/>
            </a:xfrm>
            <a:custGeom>
              <a:avLst/>
              <a:gdLst/>
              <a:ahLst/>
              <a:cxnLst/>
              <a:rect l="l" t="t" r="r" b="b"/>
              <a:pathLst>
                <a:path w="10254615" h="584200">
                  <a:moveTo>
                    <a:pt x="0" y="0"/>
                  </a:moveTo>
                  <a:lnTo>
                    <a:pt x="8328786" y="0"/>
                  </a:lnTo>
                  <a:lnTo>
                    <a:pt x="8405960" y="220"/>
                  </a:lnTo>
                  <a:lnTo>
                    <a:pt x="8482384" y="878"/>
                  </a:lnTo>
                  <a:lnTo>
                    <a:pt x="8558001" y="1963"/>
                  </a:lnTo>
                  <a:lnTo>
                    <a:pt x="8632751" y="3467"/>
                  </a:lnTo>
                  <a:lnTo>
                    <a:pt x="8706576" y="5383"/>
                  </a:lnTo>
                  <a:lnTo>
                    <a:pt x="8779417" y="7701"/>
                  </a:lnTo>
                  <a:lnTo>
                    <a:pt x="8851216" y="10413"/>
                  </a:lnTo>
                  <a:lnTo>
                    <a:pt x="8921915" y="13511"/>
                  </a:lnTo>
                  <a:lnTo>
                    <a:pt x="8991455" y="16986"/>
                  </a:lnTo>
                  <a:lnTo>
                    <a:pt x="9059776" y="20830"/>
                  </a:lnTo>
                  <a:lnTo>
                    <a:pt x="9126822" y="25034"/>
                  </a:lnTo>
                  <a:lnTo>
                    <a:pt x="9192533" y="29591"/>
                  </a:lnTo>
                  <a:lnTo>
                    <a:pt x="9256850" y="34491"/>
                  </a:lnTo>
                  <a:lnTo>
                    <a:pt x="9319716" y="39726"/>
                  </a:lnTo>
                  <a:lnTo>
                    <a:pt x="9381071" y="45288"/>
                  </a:lnTo>
                  <a:lnTo>
                    <a:pt x="9440857" y="51168"/>
                  </a:lnTo>
                  <a:lnTo>
                    <a:pt x="9499015" y="57359"/>
                  </a:lnTo>
                  <a:lnTo>
                    <a:pt x="9555488" y="63850"/>
                  </a:lnTo>
                  <a:lnTo>
                    <a:pt x="9610216" y="70635"/>
                  </a:lnTo>
                  <a:lnTo>
                    <a:pt x="9663141" y="77704"/>
                  </a:lnTo>
                  <a:lnTo>
                    <a:pt x="9714204" y="85050"/>
                  </a:lnTo>
                  <a:lnTo>
                    <a:pt x="9763347" y="92663"/>
                  </a:lnTo>
                  <a:lnTo>
                    <a:pt x="9810511" y="100536"/>
                  </a:lnTo>
                  <a:lnTo>
                    <a:pt x="9855638" y="108659"/>
                  </a:lnTo>
                  <a:lnTo>
                    <a:pt x="9898669" y="117025"/>
                  </a:lnTo>
                  <a:lnTo>
                    <a:pt x="9939546" y="125625"/>
                  </a:lnTo>
                  <a:lnTo>
                    <a:pt x="9978210" y="134451"/>
                  </a:lnTo>
                  <a:lnTo>
                    <a:pt x="10048664" y="152746"/>
                  </a:lnTo>
                  <a:lnTo>
                    <a:pt x="10109564" y="171842"/>
                  </a:lnTo>
                  <a:lnTo>
                    <a:pt x="10160442" y="191672"/>
                  </a:lnTo>
                  <a:lnTo>
                    <a:pt x="10200829" y="212169"/>
                  </a:lnTo>
                  <a:lnTo>
                    <a:pt x="10240714" y="244017"/>
                  </a:lnTo>
                  <a:lnTo>
                    <a:pt x="10254361" y="276987"/>
                  </a:lnTo>
                  <a:lnTo>
                    <a:pt x="10254361" y="584200"/>
                  </a:lnTo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1839321" y="4690999"/>
              <a:ext cx="0" cy="1301750"/>
            </a:xfrm>
            <a:custGeom>
              <a:avLst/>
              <a:gdLst/>
              <a:ahLst/>
              <a:cxnLst/>
              <a:rect l="l" t="t" r="r" b="b"/>
              <a:pathLst>
                <a:path h="1301750">
                  <a:moveTo>
                    <a:pt x="0" y="0"/>
                  </a:moveTo>
                  <a:lnTo>
                    <a:pt x="0" y="1301534"/>
                  </a:lnTo>
                </a:path>
              </a:pathLst>
            </a:custGeom>
            <a:ln w="19050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39393" y="4886515"/>
              <a:ext cx="125950" cy="12611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6949" y="4734433"/>
              <a:ext cx="116425" cy="1156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712194" y="5180838"/>
              <a:ext cx="0" cy="410209"/>
            </a:xfrm>
            <a:custGeom>
              <a:avLst/>
              <a:gdLst/>
              <a:ahLst/>
              <a:cxnLst/>
              <a:rect l="l" t="t" r="r" b="b"/>
              <a:pathLst>
                <a:path h="410210">
                  <a:moveTo>
                    <a:pt x="0" y="0"/>
                  </a:moveTo>
                  <a:lnTo>
                    <a:pt x="0" y="410044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1548490" y="4702175"/>
              <a:ext cx="282575" cy="214629"/>
            </a:xfrm>
            <a:custGeom>
              <a:avLst/>
              <a:gdLst/>
              <a:ahLst/>
              <a:cxnLst/>
              <a:rect l="l" t="t" r="r" b="b"/>
              <a:pathLst>
                <a:path w="282575" h="214629">
                  <a:moveTo>
                    <a:pt x="0" y="0"/>
                  </a:moveTo>
                  <a:lnTo>
                    <a:pt x="0" y="84708"/>
                  </a:lnTo>
                  <a:lnTo>
                    <a:pt x="10243" y="135133"/>
                  </a:lnTo>
                  <a:lnTo>
                    <a:pt x="38131" y="176355"/>
                  </a:lnTo>
                  <a:lnTo>
                    <a:pt x="79402" y="204170"/>
                  </a:lnTo>
                  <a:lnTo>
                    <a:pt x="129793" y="214375"/>
                  </a:lnTo>
                  <a:lnTo>
                    <a:pt x="282193" y="214375"/>
                  </a:lnTo>
                </a:path>
              </a:pathLst>
            </a:custGeom>
            <a:ln w="28575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188084" y="4899786"/>
              <a:ext cx="10523855" cy="1290955"/>
            </a:xfrm>
            <a:custGeom>
              <a:avLst/>
              <a:gdLst/>
              <a:ahLst/>
              <a:cxnLst/>
              <a:rect l="l" t="t" r="r" b="b"/>
              <a:pathLst>
                <a:path w="10523855" h="1290954">
                  <a:moveTo>
                    <a:pt x="10523347" y="0"/>
                  </a:moveTo>
                  <a:lnTo>
                    <a:pt x="10523347" y="1104265"/>
                  </a:lnTo>
                  <a:lnTo>
                    <a:pt x="10521025" y="1115718"/>
                  </a:lnTo>
                  <a:lnTo>
                    <a:pt x="10487288" y="1148827"/>
                  </a:lnTo>
                  <a:lnTo>
                    <a:pt x="10443831" y="1169671"/>
                  </a:lnTo>
                  <a:lnTo>
                    <a:pt x="10384860" y="1189359"/>
                  </a:lnTo>
                  <a:lnTo>
                    <a:pt x="10311451" y="1207743"/>
                  </a:lnTo>
                  <a:lnTo>
                    <a:pt x="10269670" y="1216401"/>
                  </a:lnTo>
                  <a:lnTo>
                    <a:pt x="10224684" y="1224677"/>
                  </a:lnTo>
                  <a:lnTo>
                    <a:pt x="10176628" y="1232553"/>
                  </a:lnTo>
                  <a:lnTo>
                    <a:pt x="10125636" y="1240010"/>
                  </a:lnTo>
                  <a:lnTo>
                    <a:pt x="10071843" y="1247031"/>
                  </a:lnTo>
                  <a:lnTo>
                    <a:pt x="10015384" y="1253597"/>
                  </a:lnTo>
                  <a:lnTo>
                    <a:pt x="9956394" y="1259688"/>
                  </a:lnTo>
                  <a:lnTo>
                    <a:pt x="9895007" y="1265287"/>
                  </a:lnTo>
                  <a:lnTo>
                    <a:pt x="9831358" y="1270376"/>
                  </a:lnTo>
                  <a:lnTo>
                    <a:pt x="9765582" y="1274935"/>
                  </a:lnTo>
                  <a:lnTo>
                    <a:pt x="9697813" y="1278946"/>
                  </a:lnTo>
                  <a:lnTo>
                    <a:pt x="9628187" y="1282391"/>
                  </a:lnTo>
                  <a:lnTo>
                    <a:pt x="9556837" y="1285251"/>
                  </a:lnTo>
                  <a:lnTo>
                    <a:pt x="9483899" y="1287507"/>
                  </a:lnTo>
                  <a:lnTo>
                    <a:pt x="9409508" y="1289142"/>
                  </a:lnTo>
                  <a:lnTo>
                    <a:pt x="9333797" y="1290136"/>
                  </a:lnTo>
                  <a:lnTo>
                    <a:pt x="9256903" y="1290472"/>
                  </a:lnTo>
                  <a:lnTo>
                    <a:pt x="1255395" y="1290472"/>
                  </a:lnTo>
                  <a:lnTo>
                    <a:pt x="1178636" y="1290136"/>
                  </a:lnTo>
                  <a:lnTo>
                    <a:pt x="1103132" y="1289142"/>
                  </a:lnTo>
                  <a:lnTo>
                    <a:pt x="1029011" y="1287507"/>
                  </a:lnTo>
                  <a:lnTo>
                    <a:pt x="956402" y="1285251"/>
                  </a:lnTo>
                  <a:lnTo>
                    <a:pt x="885435" y="1282391"/>
                  </a:lnTo>
                  <a:lnTo>
                    <a:pt x="816237" y="1278946"/>
                  </a:lnTo>
                  <a:lnTo>
                    <a:pt x="748938" y="1274935"/>
                  </a:lnTo>
                  <a:lnTo>
                    <a:pt x="683666" y="1270376"/>
                  </a:lnTo>
                  <a:lnTo>
                    <a:pt x="620550" y="1265287"/>
                  </a:lnTo>
                  <a:lnTo>
                    <a:pt x="559719" y="1259688"/>
                  </a:lnTo>
                  <a:lnTo>
                    <a:pt x="501302" y="1253597"/>
                  </a:lnTo>
                  <a:lnTo>
                    <a:pt x="445427" y="1247031"/>
                  </a:lnTo>
                  <a:lnTo>
                    <a:pt x="392224" y="1240010"/>
                  </a:lnTo>
                  <a:lnTo>
                    <a:pt x="341821" y="1232553"/>
                  </a:lnTo>
                  <a:lnTo>
                    <a:pt x="294347" y="1224677"/>
                  </a:lnTo>
                  <a:lnTo>
                    <a:pt x="249930" y="1216401"/>
                  </a:lnTo>
                  <a:lnTo>
                    <a:pt x="208701" y="1207743"/>
                  </a:lnTo>
                  <a:lnTo>
                    <a:pt x="170786" y="1198723"/>
                  </a:lnTo>
                  <a:lnTo>
                    <a:pt x="105419" y="1179668"/>
                  </a:lnTo>
                  <a:lnTo>
                    <a:pt x="54858" y="1159384"/>
                  </a:lnTo>
                  <a:lnTo>
                    <a:pt x="20135" y="1138018"/>
                  </a:lnTo>
                  <a:lnTo>
                    <a:pt x="0" y="1104265"/>
                  </a:lnTo>
                  <a:lnTo>
                    <a:pt x="0" y="862380"/>
                  </a:lnTo>
                </a:path>
              </a:pathLst>
            </a:custGeom>
            <a:ln w="952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832" y="5149659"/>
              <a:ext cx="124121" cy="1261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9745" y="6214681"/>
              <a:ext cx="124223" cy="12501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87386" y="5417058"/>
              <a:ext cx="0" cy="675640"/>
            </a:xfrm>
            <a:custGeom>
              <a:avLst/>
              <a:gdLst/>
              <a:ahLst/>
              <a:cxnLst/>
              <a:rect l="l" t="t" r="r" b="b"/>
              <a:pathLst>
                <a:path h="675639">
                  <a:moveTo>
                    <a:pt x="0" y="0"/>
                  </a:moveTo>
                  <a:lnTo>
                    <a:pt x="0" y="67517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068831" y="4938776"/>
              <a:ext cx="1666875" cy="1351915"/>
            </a:xfrm>
            <a:custGeom>
              <a:avLst/>
              <a:gdLst/>
              <a:ahLst/>
              <a:cxnLst/>
              <a:rect l="l" t="t" r="r" b="b"/>
              <a:pathLst>
                <a:path w="1666875" h="1351914">
                  <a:moveTo>
                    <a:pt x="1666620" y="1351902"/>
                  </a:moveTo>
                  <a:lnTo>
                    <a:pt x="208787" y="1351902"/>
                  </a:lnTo>
                  <a:lnTo>
                    <a:pt x="142300" y="1346716"/>
                  </a:lnTo>
                  <a:lnTo>
                    <a:pt x="84923" y="1332229"/>
                  </a:lnTo>
                  <a:lnTo>
                    <a:pt x="39912" y="1310043"/>
                  </a:lnTo>
                  <a:lnTo>
                    <a:pt x="10520" y="1281764"/>
                  </a:lnTo>
                  <a:lnTo>
                    <a:pt x="0" y="1248994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75046" y="3882072"/>
              <a:ext cx="1073150" cy="1074420"/>
            </a:xfrm>
            <a:custGeom>
              <a:avLst/>
              <a:gdLst/>
              <a:ahLst/>
              <a:cxnLst/>
              <a:rect l="l" t="t" r="r" b="b"/>
              <a:pathLst>
                <a:path w="1073150" h="1074420">
                  <a:moveTo>
                    <a:pt x="916543" y="157924"/>
                  </a:moveTo>
                  <a:lnTo>
                    <a:pt x="949387" y="193896"/>
                  </a:lnTo>
                  <a:lnTo>
                    <a:pt x="978368" y="232036"/>
                  </a:lnTo>
                  <a:lnTo>
                    <a:pt x="1003485" y="272073"/>
                  </a:lnTo>
                  <a:lnTo>
                    <a:pt x="1024737" y="313736"/>
                  </a:lnTo>
                  <a:lnTo>
                    <a:pt x="1042126" y="356754"/>
                  </a:lnTo>
                  <a:lnTo>
                    <a:pt x="1055650" y="400856"/>
                  </a:lnTo>
                  <a:lnTo>
                    <a:pt x="1065310" y="445771"/>
                  </a:lnTo>
                  <a:lnTo>
                    <a:pt x="1071106" y="491228"/>
                  </a:lnTo>
                  <a:lnTo>
                    <a:pt x="1073038" y="536956"/>
                  </a:lnTo>
                  <a:lnTo>
                    <a:pt x="1071106" y="582683"/>
                  </a:lnTo>
                  <a:lnTo>
                    <a:pt x="1065310" y="628140"/>
                  </a:lnTo>
                  <a:lnTo>
                    <a:pt x="1055650" y="673055"/>
                  </a:lnTo>
                  <a:lnTo>
                    <a:pt x="1042126" y="717157"/>
                  </a:lnTo>
                  <a:lnTo>
                    <a:pt x="1024737" y="760175"/>
                  </a:lnTo>
                  <a:lnTo>
                    <a:pt x="1003485" y="801838"/>
                  </a:lnTo>
                  <a:lnTo>
                    <a:pt x="978368" y="841875"/>
                  </a:lnTo>
                  <a:lnTo>
                    <a:pt x="949387" y="880015"/>
                  </a:lnTo>
                  <a:lnTo>
                    <a:pt x="916543" y="915987"/>
                  </a:lnTo>
                  <a:lnTo>
                    <a:pt x="880271" y="949132"/>
                  </a:lnTo>
                  <a:lnTo>
                    <a:pt x="841895" y="978377"/>
                  </a:lnTo>
                  <a:lnTo>
                    <a:pt x="801680" y="1003723"/>
                  </a:lnTo>
                  <a:lnTo>
                    <a:pt x="759887" y="1025169"/>
                  </a:lnTo>
                  <a:lnTo>
                    <a:pt x="716780" y="1042717"/>
                  </a:lnTo>
                  <a:lnTo>
                    <a:pt x="672622" y="1056364"/>
                  </a:lnTo>
                  <a:lnTo>
                    <a:pt x="627677" y="1066113"/>
                  </a:lnTo>
                  <a:lnTo>
                    <a:pt x="582207" y="1071962"/>
                  </a:lnTo>
                  <a:lnTo>
                    <a:pt x="536476" y="1073912"/>
                  </a:lnTo>
                  <a:lnTo>
                    <a:pt x="490747" y="1071962"/>
                  </a:lnTo>
                  <a:lnTo>
                    <a:pt x="445283" y="1066113"/>
                  </a:lnTo>
                  <a:lnTo>
                    <a:pt x="400347" y="1056364"/>
                  </a:lnTo>
                  <a:lnTo>
                    <a:pt x="356202" y="1042717"/>
                  </a:lnTo>
                  <a:lnTo>
                    <a:pt x="313112" y="1025169"/>
                  </a:lnTo>
                  <a:lnTo>
                    <a:pt x="271340" y="1003723"/>
                  </a:lnTo>
                  <a:lnTo>
                    <a:pt x="231149" y="978377"/>
                  </a:lnTo>
                  <a:lnTo>
                    <a:pt x="192802" y="949132"/>
                  </a:lnTo>
                  <a:lnTo>
                    <a:pt x="156562" y="915987"/>
                  </a:lnTo>
                  <a:lnTo>
                    <a:pt x="123703" y="880015"/>
                  </a:lnTo>
                  <a:lnTo>
                    <a:pt x="94710" y="841875"/>
                  </a:lnTo>
                  <a:lnTo>
                    <a:pt x="69583" y="801838"/>
                  </a:lnTo>
                  <a:lnTo>
                    <a:pt x="48321" y="760175"/>
                  </a:lnTo>
                  <a:lnTo>
                    <a:pt x="30925" y="717157"/>
                  </a:lnTo>
                  <a:lnTo>
                    <a:pt x="17395" y="673055"/>
                  </a:lnTo>
                  <a:lnTo>
                    <a:pt x="7731" y="628140"/>
                  </a:lnTo>
                  <a:lnTo>
                    <a:pt x="1932" y="582683"/>
                  </a:lnTo>
                  <a:lnTo>
                    <a:pt x="0" y="536956"/>
                  </a:lnTo>
                  <a:lnTo>
                    <a:pt x="1932" y="491228"/>
                  </a:lnTo>
                  <a:lnTo>
                    <a:pt x="7731" y="445771"/>
                  </a:lnTo>
                  <a:lnTo>
                    <a:pt x="17395" y="400856"/>
                  </a:lnTo>
                  <a:lnTo>
                    <a:pt x="30925" y="356754"/>
                  </a:lnTo>
                  <a:lnTo>
                    <a:pt x="48321" y="313736"/>
                  </a:lnTo>
                  <a:lnTo>
                    <a:pt x="69583" y="272073"/>
                  </a:lnTo>
                  <a:lnTo>
                    <a:pt x="94710" y="232036"/>
                  </a:lnTo>
                  <a:lnTo>
                    <a:pt x="123703" y="193896"/>
                  </a:lnTo>
                  <a:lnTo>
                    <a:pt x="156562" y="157924"/>
                  </a:lnTo>
                  <a:lnTo>
                    <a:pt x="192802" y="124779"/>
                  </a:lnTo>
                  <a:lnTo>
                    <a:pt x="231149" y="95534"/>
                  </a:lnTo>
                  <a:lnTo>
                    <a:pt x="271340" y="70188"/>
                  </a:lnTo>
                  <a:lnTo>
                    <a:pt x="313112" y="48742"/>
                  </a:lnTo>
                  <a:lnTo>
                    <a:pt x="356202" y="31194"/>
                  </a:lnTo>
                  <a:lnTo>
                    <a:pt x="400347" y="17547"/>
                  </a:lnTo>
                  <a:lnTo>
                    <a:pt x="445283" y="7798"/>
                  </a:lnTo>
                  <a:lnTo>
                    <a:pt x="490747" y="1949"/>
                  </a:lnTo>
                  <a:lnTo>
                    <a:pt x="536476" y="0"/>
                  </a:lnTo>
                  <a:lnTo>
                    <a:pt x="582207" y="1949"/>
                  </a:lnTo>
                  <a:lnTo>
                    <a:pt x="627677" y="7798"/>
                  </a:lnTo>
                  <a:lnTo>
                    <a:pt x="672622" y="17547"/>
                  </a:lnTo>
                  <a:lnTo>
                    <a:pt x="716780" y="31194"/>
                  </a:lnTo>
                  <a:lnTo>
                    <a:pt x="759887" y="48742"/>
                  </a:lnTo>
                  <a:lnTo>
                    <a:pt x="801680" y="70188"/>
                  </a:lnTo>
                  <a:lnTo>
                    <a:pt x="841895" y="95534"/>
                  </a:lnTo>
                  <a:lnTo>
                    <a:pt x="880271" y="124779"/>
                  </a:lnTo>
                  <a:lnTo>
                    <a:pt x="916543" y="157924"/>
                  </a:lnTo>
                  <a:close/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41400" y="3879676"/>
              <a:ext cx="724535" cy="878205"/>
            </a:xfrm>
            <a:custGeom>
              <a:avLst/>
              <a:gdLst/>
              <a:ahLst/>
              <a:cxnLst/>
              <a:rect l="l" t="t" r="r" b="b"/>
              <a:pathLst>
                <a:path w="724535" h="878204">
                  <a:moveTo>
                    <a:pt x="601878" y="878124"/>
                  </a:moveTo>
                  <a:lnTo>
                    <a:pt x="630783" y="839829"/>
                  </a:lnTo>
                  <a:lnTo>
                    <a:pt x="655820" y="799600"/>
                  </a:lnTo>
                  <a:lnTo>
                    <a:pt x="676979" y="757713"/>
                  </a:lnTo>
                  <a:lnTo>
                    <a:pt x="694248" y="714439"/>
                  </a:lnTo>
                  <a:lnTo>
                    <a:pt x="707617" y="670055"/>
                  </a:lnTo>
                  <a:lnTo>
                    <a:pt x="717076" y="624835"/>
                  </a:lnTo>
                  <a:lnTo>
                    <a:pt x="722614" y="579052"/>
                  </a:lnTo>
                  <a:lnTo>
                    <a:pt x="724220" y="532982"/>
                  </a:lnTo>
                  <a:lnTo>
                    <a:pt x="721884" y="486898"/>
                  </a:lnTo>
                  <a:lnTo>
                    <a:pt x="715595" y="441074"/>
                  </a:lnTo>
                  <a:lnTo>
                    <a:pt x="705342" y="395786"/>
                  </a:lnTo>
                  <a:lnTo>
                    <a:pt x="691115" y="351307"/>
                  </a:lnTo>
                  <a:lnTo>
                    <a:pt x="672904" y="307912"/>
                  </a:lnTo>
                  <a:lnTo>
                    <a:pt x="650697" y="265875"/>
                  </a:lnTo>
                  <a:lnTo>
                    <a:pt x="624484" y="225471"/>
                  </a:lnTo>
                  <a:lnTo>
                    <a:pt x="594772" y="187567"/>
                  </a:lnTo>
                  <a:lnTo>
                    <a:pt x="562258" y="152903"/>
                  </a:lnTo>
                  <a:lnTo>
                    <a:pt x="527197" y="121560"/>
                  </a:lnTo>
                  <a:lnTo>
                    <a:pt x="489841" y="93618"/>
                  </a:lnTo>
                  <a:lnTo>
                    <a:pt x="450445" y="69157"/>
                  </a:lnTo>
                  <a:lnTo>
                    <a:pt x="409261" y="48258"/>
                  </a:lnTo>
                  <a:lnTo>
                    <a:pt x="366543" y="31001"/>
                  </a:lnTo>
                  <a:lnTo>
                    <a:pt x="322545" y="17466"/>
                  </a:lnTo>
                  <a:lnTo>
                    <a:pt x="277520" y="7734"/>
                  </a:lnTo>
                  <a:lnTo>
                    <a:pt x="231722" y="1885"/>
                  </a:lnTo>
                  <a:lnTo>
                    <a:pt x="185403" y="0"/>
                  </a:lnTo>
                  <a:lnTo>
                    <a:pt x="138818" y="2158"/>
                  </a:lnTo>
                  <a:lnTo>
                    <a:pt x="92220" y="8441"/>
                  </a:lnTo>
                  <a:lnTo>
                    <a:pt x="45863" y="18928"/>
                  </a:lnTo>
                  <a:lnTo>
                    <a:pt x="0" y="33701"/>
                  </a:lnTo>
                </a:path>
              </a:pathLst>
            </a:custGeom>
            <a:ln w="762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97652" y="4212336"/>
              <a:ext cx="739140" cy="835660"/>
            </a:xfrm>
            <a:custGeom>
              <a:avLst/>
              <a:gdLst/>
              <a:ahLst/>
              <a:cxnLst/>
              <a:rect l="l" t="t" r="r" b="b"/>
              <a:pathLst>
                <a:path w="739140" h="835660">
                  <a:moveTo>
                    <a:pt x="33702" y="0"/>
                  </a:moveTo>
                  <a:lnTo>
                    <a:pt x="20038" y="45407"/>
                  </a:lnTo>
                  <a:lnTo>
                    <a:pt x="9932" y="90834"/>
                  </a:lnTo>
                  <a:lnTo>
                    <a:pt x="3288" y="136144"/>
                  </a:lnTo>
                  <a:lnTo>
                    <a:pt x="9" y="181200"/>
                  </a:lnTo>
                  <a:lnTo>
                    <a:pt x="0" y="225868"/>
                  </a:lnTo>
                  <a:lnTo>
                    <a:pt x="3163" y="270011"/>
                  </a:lnTo>
                  <a:lnTo>
                    <a:pt x="9402" y="313493"/>
                  </a:lnTo>
                  <a:lnTo>
                    <a:pt x="18622" y="356179"/>
                  </a:lnTo>
                  <a:lnTo>
                    <a:pt x="30725" y="397933"/>
                  </a:lnTo>
                  <a:lnTo>
                    <a:pt x="45615" y="438618"/>
                  </a:lnTo>
                  <a:lnTo>
                    <a:pt x="63196" y="478099"/>
                  </a:lnTo>
                  <a:lnTo>
                    <a:pt x="83372" y="516240"/>
                  </a:lnTo>
                  <a:lnTo>
                    <a:pt x="106046" y="552906"/>
                  </a:lnTo>
                  <a:lnTo>
                    <a:pt x="131121" y="587959"/>
                  </a:lnTo>
                  <a:lnTo>
                    <a:pt x="158502" y="621265"/>
                  </a:lnTo>
                  <a:lnTo>
                    <a:pt x="188091" y="652687"/>
                  </a:lnTo>
                  <a:lnTo>
                    <a:pt x="219793" y="682089"/>
                  </a:lnTo>
                  <a:lnTo>
                    <a:pt x="253511" y="709337"/>
                  </a:lnTo>
                  <a:lnTo>
                    <a:pt x="289149" y="734293"/>
                  </a:lnTo>
                  <a:lnTo>
                    <a:pt x="326610" y="756822"/>
                  </a:lnTo>
                  <a:lnTo>
                    <a:pt x="365798" y="776788"/>
                  </a:lnTo>
                  <a:lnTo>
                    <a:pt x="406617" y="794055"/>
                  </a:lnTo>
                  <a:lnTo>
                    <a:pt x="448970" y="808487"/>
                  </a:lnTo>
                  <a:lnTo>
                    <a:pt x="492761" y="819949"/>
                  </a:lnTo>
                  <a:lnTo>
                    <a:pt x="537893" y="828304"/>
                  </a:lnTo>
                  <a:lnTo>
                    <a:pt x="584270" y="833417"/>
                  </a:lnTo>
                  <a:lnTo>
                    <a:pt x="631796" y="835151"/>
                  </a:lnTo>
                  <a:lnTo>
                    <a:pt x="658625" y="834784"/>
                  </a:lnTo>
                  <a:lnTo>
                    <a:pt x="685428" y="833548"/>
                  </a:lnTo>
                  <a:lnTo>
                    <a:pt x="712231" y="831240"/>
                  </a:lnTo>
                  <a:lnTo>
                    <a:pt x="739060" y="827658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570482" y="4603750"/>
            <a:ext cx="7498715" cy="148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just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Enfoque</a:t>
            </a: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investigación,</a:t>
            </a:r>
            <a:r>
              <a:rPr kumimoji="0" sz="1600" b="1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desarrollo</a:t>
            </a: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</a:t>
            </a:r>
            <a:r>
              <a:rPr kumimoji="0" sz="1600" b="1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innovación</a:t>
            </a:r>
            <a:r>
              <a:rPr kumimoji="0" sz="16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(I+D+i):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6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6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participa</a:t>
            </a:r>
            <a:r>
              <a:rPr kumimoji="0" sz="16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investigación</a:t>
            </a:r>
            <a:r>
              <a:rPr kumimoji="0" sz="16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relacionada</a:t>
            </a:r>
            <a:r>
              <a:rPr kumimoji="0" sz="16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6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competencias</a:t>
            </a:r>
            <a:r>
              <a:rPr kumimoji="0" sz="1600" b="0" i="0" u="none" strike="noStrike" kern="0" cap="none" spc="4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programa</a:t>
            </a:r>
            <a:r>
              <a:rPr kumimoji="0" sz="16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formación,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propone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6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nueva</a:t>
            </a:r>
            <a:r>
              <a:rPr kumimoji="0" sz="16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investigación</a:t>
            </a:r>
            <a:r>
              <a:rPr kumimoji="0" sz="16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6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6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plan</a:t>
            </a:r>
            <a:r>
              <a:rPr kumimoji="0" sz="16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innovación</a:t>
            </a:r>
            <a:r>
              <a:rPr kumimoji="0" sz="16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sector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productivo,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mediante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formulación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vigilancia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tecnológica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prototipo,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estos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lineamientos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llevan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cabo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según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GFPI-G-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048.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7681" y="4163695"/>
            <a:ext cx="10529570" cy="1829435"/>
            <a:chOff x="757681" y="4163695"/>
            <a:chExt cx="10529570" cy="1829435"/>
          </a:xfrm>
        </p:grpSpPr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6267" y="4638421"/>
              <a:ext cx="2030602" cy="13542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57682" y="4163694"/>
              <a:ext cx="355600" cy="595630"/>
            </a:xfrm>
            <a:custGeom>
              <a:avLst/>
              <a:gdLst/>
              <a:ahLst/>
              <a:cxnLst/>
              <a:rect l="l" t="t" r="r" b="b"/>
              <a:pathLst>
                <a:path w="355600" h="595629">
                  <a:moveTo>
                    <a:pt x="121132" y="461708"/>
                  </a:moveTo>
                  <a:lnTo>
                    <a:pt x="117246" y="449884"/>
                  </a:lnTo>
                  <a:lnTo>
                    <a:pt x="104902" y="444500"/>
                  </a:lnTo>
                  <a:lnTo>
                    <a:pt x="102958" y="444500"/>
                  </a:lnTo>
                  <a:lnTo>
                    <a:pt x="102057" y="444627"/>
                  </a:lnTo>
                  <a:lnTo>
                    <a:pt x="89484" y="450240"/>
                  </a:lnTo>
                  <a:lnTo>
                    <a:pt x="85293" y="461213"/>
                  </a:lnTo>
                  <a:lnTo>
                    <a:pt x="89484" y="472452"/>
                  </a:lnTo>
                  <a:lnTo>
                    <a:pt x="102057" y="478917"/>
                  </a:lnTo>
                  <a:lnTo>
                    <a:pt x="103479" y="478917"/>
                  </a:lnTo>
                  <a:lnTo>
                    <a:pt x="116547" y="473544"/>
                  </a:lnTo>
                  <a:lnTo>
                    <a:pt x="121132" y="461708"/>
                  </a:lnTo>
                  <a:close/>
                </a:path>
                <a:path w="355600" h="595629">
                  <a:moveTo>
                    <a:pt x="224790" y="522478"/>
                  </a:moveTo>
                  <a:lnTo>
                    <a:pt x="218452" y="517779"/>
                  </a:lnTo>
                  <a:lnTo>
                    <a:pt x="212001" y="517779"/>
                  </a:lnTo>
                  <a:lnTo>
                    <a:pt x="206654" y="520446"/>
                  </a:lnTo>
                  <a:lnTo>
                    <a:pt x="208470" y="526288"/>
                  </a:lnTo>
                  <a:lnTo>
                    <a:pt x="214210" y="532142"/>
                  </a:lnTo>
                  <a:lnTo>
                    <a:pt x="220649" y="534797"/>
                  </a:lnTo>
                  <a:lnTo>
                    <a:pt x="223100" y="534797"/>
                  </a:lnTo>
                  <a:lnTo>
                    <a:pt x="224790" y="533019"/>
                  </a:lnTo>
                  <a:lnTo>
                    <a:pt x="224790" y="522478"/>
                  </a:lnTo>
                  <a:close/>
                </a:path>
                <a:path w="355600" h="595629">
                  <a:moveTo>
                    <a:pt x="269481" y="458597"/>
                  </a:moveTo>
                  <a:lnTo>
                    <a:pt x="264706" y="452501"/>
                  </a:lnTo>
                  <a:lnTo>
                    <a:pt x="258241" y="452501"/>
                  </a:lnTo>
                  <a:lnTo>
                    <a:pt x="250367" y="453898"/>
                  </a:lnTo>
                  <a:lnTo>
                    <a:pt x="245579" y="458597"/>
                  </a:lnTo>
                  <a:lnTo>
                    <a:pt x="245579" y="471043"/>
                  </a:lnTo>
                  <a:lnTo>
                    <a:pt x="250367" y="477393"/>
                  </a:lnTo>
                  <a:lnTo>
                    <a:pt x="264706" y="477393"/>
                  </a:lnTo>
                  <a:lnTo>
                    <a:pt x="269481" y="471043"/>
                  </a:lnTo>
                  <a:lnTo>
                    <a:pt x="269481" y="458597"/>
                  </a:lnTo>
                  <a:close/>
                </a:path>
                <a:path w="355600" h="595629">
                  <a:moveTo>
                    <a:pt x="355523" y="439928"/>
                  </a:moveTo>
                  <a:lnTo>
                    <a:pt x="355447" y="419862"/>
                  </a:lnTo>
                  <a:lnTo>
                    <a:pt x="355346" y="395871"/>
                  </a:lnTo>
                  <a:lnTo>
                    <a:pt x="352704" y="385953"/>
                  </a:lnTo>
                  <a:lnTo>
                    <a:pt x="346240" y="361696"/>
                  </a:lnTo>
                  <a:lnTo>
                    <a:pt x="344411" y="354825"/>
                  </a:lnTo>
                  <a:lnTo>
                    <a:pt x="328396" y="326301"/>
                  </a:lnTo>
                  <a:lnTo>
                    <a:pt x="328396" y="419862"/>
                  </a:lnTo>
                  <a:lnTo>
                    <a:pt x="320586" y="466991"/>
                  </a:lnTo>
                  <a:lnTo>
                    <a:pt x="298869" y="507949"/>
                  </a:lnTo>
                  <a:lnTo>
                    <a:pt x="265734" y="540270"/>
                  </a:lnTo>
                  <a:lnTo>
                    <a:pt x="223710" y="561479"/>
                  </a:lnTo>
                  <a:lnTo>
                    <a:pt x="175310" y="569087"/>
                  </a:lnTo>
                  <a:lnTo>
                    <a:pt x="126936" y="561479"/>
                  </a:lnTo>
                  <a:lnTo>
                    <a:pt x="84912" y="540270"/>
                  </a:lnTo>
                  <a:lnTo>
                    <a:pt x="51765" y="507949"/>
                  </a:lnTo>
                  <a:lnTo>
                    <a:pt x="30022" y="466991"/>
                  </a:lnTo>
                  <a:lnTo>
                    <a:pt x="22212" y="419862"/>
                  </a:lnTo>
                  <a:lnTo>
                    <a:pt x="189776" y="419862"/>
                  </a:lnTo>
                  <a:lnTo>
                    <a:pt x="192697" y="405028"/>
                  </a:lnTo>
                  <a:lnTo>
                    <a:pt x="200444" y="394436"/>
                  </a:lnTo>
                  <a:lnTo>
                    <a:pt x="206082" y="391160"/>
                  </a:lnTo>
                  <a:lnTo>
                    <a:pt x="211404" y="388073"/>
                  </a:lnTo>
                  <a:lnTo>
                    <a:pt x="224015" y="385953"/>
                  </a:lnTo>
                  <a:lnTo>
                    <a:pt x="236601" y="388073"/>
                  </a:lnTo>
                  <a:lnTo>
                    <a:pt x="247561" y="394436"/>
                  </a:lnTo>
                  <a:lnTo>
                    <a:pt x="255308" y="405028"/>
                  </a:lnTo>
                  <a:lnTo>
                    <a:pt x="258241" y="419862"/>
                  </a:lnTo>
                  <a:lnTo>
                    <a:pt x="328396" y="419862"/>
                  </a:lnTo>
                  <a:lnTo>
                    <a:pt x="328396" y="326301"/>
                  </a:lnTo>
                  <a:lnTo>
                    <a:pt x="325882" y="321818"/>
                  </a:lnTo>
                  <a:lnTo>
                    <a:pt x="323888" y="318274"/>
                  </a:lnTo>
                  <a:lnTo>
                    <a:pt x="318604" y="312674"/>
                  </a:lnTo>
                  <a:lnTo>
                    <a:pt x="297827" y="290703"/>
                  </a:lnTo>
                  <a:lnTo>
                    <a:pt x="297713" y="290576"/>
                  </a:lnTo>
                  <a:lnTo>
                    <a:pt x="294970" y="287680"/>
                  </a:lnTo>
                  <a:lnTo>
                    <a:pt x="281432" y="279006"/>
                  </a:lnTo>
                  <a:lnTo>
                    <a:pt x="281432" y="345757"/>
                  </a:lnTo>
                  <a:lnTo>
                    <a:pt x="275818" y="356108"/>
                  </a:lnTo>
                  <a:lnTo>
                    <a:pt x="271805" y="360045"/>
                  </a:lnTo>
                  <a:lnTo>
                    <a:pt x="266903" y="361696"/>
                  </a:lnTo>
                  <a:lnTo>
                    <a:pt x="262115" y="361696"/>
                  </a:lnTo>
                  <a:lnTo>
                    <a:pt x="254723" y="360273"/>
                  </a:lnTo>
                  <a:lnTo>
                    <a:pt x="248399" y="356260"/>
                  </a:lnTo>
                  <a:lnTo>
                    <a:pt x="244005" y="350075"/>
                  </a:lnTo>
                  <a:lnTo>
                    <a:pt x="242354" y="342138"/>
                  </a:lnTo>
                  <a:lnTo>
                    <a:pt x="243039" y="335165"/>
                  </a:lnTo>
                  <a:lnTo>
                    <a:pt x="243116" y="334302"/>
                  </a:lnTo>
                  <a:lnTo>
                    <a:pt x="244094" y="332740"/>
                  </a:lnTo>
                  <a:lnTo>
                    <a:pt x="247167" y="327837"/>
                  </a:lnTo>
                  <a:lnTo>
                    <a:pt x="253530" y="323469"/>
                  </a:lnTo>
                  <a:lnTo>
                    <a:pt x="261480" y="321818"/>
                  </a:lnTo>
                  <a:lnTo>
                    <a:pt x="261480" y="323469"/>
                  </a:lnTo>
                  <a:lnTo>
                    <a:pt x="272923" y="326821"/>
                  </a:lnTo>
                  <a:lnTo>
                    <a:pt x="279323" y="334302"/>
                  </a:lnTo>
                  <a:lnTo>
                    <a:pt x="280035" y="335165"/>
                  </a:lnTo>
                  <a:lnTo>
                    <a:pt x="281432" y="345757"/>
                  </a:lnTo>
                  <a:lnTo>
                    <a:pt x="281432" y="279006"/>
                  </a:lnTo>
                  <a:lnTo>
                    <a:pt x="258864" y="264541"/>
                  </a:lnTo>
                  <a:lnTo>
                    <a:pt x="216776" y="250317"/>
                  </a:lnTo>
                  <a:lnTo>
                    <a:pt x="213677" y="250317"/>
                  </a:lnTo>
                  <a:lnTo>
                    <a:pt x="213677" y="52832"/>
                  </a:lnTo>
                  <a:lnTo>
                    <a:pt x="221589" y="51219"/>
                  </a:lnTo>
                  <a:lnTo>
                    <a:pt x="228168" y="46837"/>
                  </a:lnTo>
                  <a:lnTo>
                    <a:pt x="232664" y="40411"/>
                  </a:lnTo>
                  <a:lnTo>
                    <a:pt x="234340" y="32639"/>
                  </a:lnTo>
                  <a:lnTo>
                    <a:pt x="234340" y="18669"/>
                  </a:lnTo>
                  <a:lnTo>
                    <a:pt x="232664" y="11150"/>
                  </a:lnTo>
                  <a:lnTo>
                    <a:pt x="228168" y="5245"/>
                  </a:lnTo>
                  <a:lnTo>
                    <a:pt x="221589" y="1384"/>
                  </a:lnTo>
                  <a:lnTo>
                    <a:pt x="213677" y="0"/>
                  </a:lnTo>
                  <a:lnTo>
                    <a:pt x="206844" y="0"/>
                  </a:lnTo>
                  <a:lnTo>
                    <a:pt x="206844" y="301675"/>
                  </a:lnTo>
                  <a:lnTo>
                    <a:pt x="204165" y="308724"/>
                  </a:lnTo>
                  <a:lnTo>
                    <a:pt x="195821" y="312674"/>
                  </a:lnTo>
                  <a:lnTo>
                    <a:pt x="195072" y="312674"/>
                  </a:lnTo>
                  <a:lnTo>
                    <a:pt x="188760" y="309206"/>
                  </a:lnTo>
                  <a:lnTo>
                    <a:pt x="186537" y="301675"/>
                  </a:lnTo>
                  <a:lnTo>
                    <a:pt x="188277" y="293928"/>
                  </a:lnTo>
                  <a:lnTo>
                    <a:pt x="193827" y="290576"/>
                  </a:lnTo>
                  <a:lnTo>
                    <a:pt x="195326" y="290576"/>
                  </a:lnTo>
                  <a:lnTo>
                    <a:pt x="196100" y="290703"/>
                  </a:lnTo>
                  <a:lnTo>
                    <a:pt x="204165" y="294601"/>
                  </a:lnTo>
                  <a:lnTo>
                    <a:pt x="206844" y="301675"/>
                  </a:lnTo>
                  <a:lnTo>
                    <a:pt x="206844" y="0"/>
                  </a:lnTo>
                  <a:lnTo>
                    <a:pt x="138747" y="0"/>
                  </a:lnTo>
                  <a:lnTo>
                    <a:pt x="130987" y="1384"/>
                  </a:lnTo>
                  <a:lnTo>
                    <a:pt x="124904" y="5245"/>
                  </a:lnTo>
                  <a:lnTo>
                    <a:pt x="120916" y="11150"/>
                  </a:lnTo>
                  <a:lnTo>
                    <a:pt x="119494" y="18669"/>
                  </a:lnTo>
                  <a:lnTo>
                    <a:pt x="119494" y="32639"/>
                  </a:lnTo>
                  <a:lnTo>
                    <a:pt x="120916" y="40411"/>
                  </a:lnTo>
                  <a:lnTo>
                    <a:pt x="124904" y="46837"/>
                  </a:lnTo>
                  <a:lnTo>
                    <a:pt x="130987" y="51219"/>
                  </a:lnTo>
                  <a:lnTo>
                    <a:pt x="138747" y="52832"/>
                  </a:lnTo>
                  <a:lnTo>
                    <a:pt x="138747" y="250317"/>
                  </a:lnTo>
                  <a:lnTo>
                    <a:pt x="136804" y="250977"/>
                  </a:lnTo>
                  <a:lnTo>
                    <a:pt x="136804" y="366826"/>
                  </a:lnTo>
                  <a:lnTo>
                    <a:pt x="129057" y="382524"/>
                  </a:lnTo>
                  <a:lnTo>
                    <a:pt x="122986" y="388493"/>
                  </a:lnTo>
                  <a:lnTo>
                    <a:pt x="115620" y="391160"/>
                  </a:lnTo>
                  <a:lnTo>
                    <a:pt x="108254" y="391160"/>
                  </a:lnTo>
                  <a:lnTo>
                    <a:pt x="97040" y="389013"/>
                  </a:lnTo>
                  <a:lnTo>
                    <a:pt x="87376" y="383019"/>
                  </a:lnTo>
                  <a:lnTo>
                    <a:pt x="80581" y="373862"/>
                  </a:lnTo>
                  <a:lnTo>
                    <a:pt x="78028" y="362204"/>
                  </a:lnTo>
                  <a:lnTo>
                    <a:pt x="80276" y="351066"/>
                  </a:lnTo>
                  <a:lnTo>
                    <a:pt x="86423" y="341668"/>
                  </a:lnTo>
                  <a:lnTo>
                    <a:pt x="95567" y="335165"/>
                  </a:lnTo>
                  <a:lnTo>
                    <a:pt x="106832" y="332740"/>
                  </a:lnTo>
                  <a:lnTo>
                    <a:pt x="124218" y="337883"/>
                  </a:lnTo>
                  <a:lnTo>
                    <a:pt x="134696" y="350583"/>
                  </a:lnTo>
                  <a:lnTo>
                    <a:pt x="136804" y="366826"/>
                  </a:lnTo>
                  <a:lnTo>
                    <a:pt x="136804" y="250977"/>
                  </a:lnTo>
                  <a:lnTo>
                    <a:pt x="96634" y="264541"/>
                  </a:lnTo>
                  <a:lnTo>
                    <a:pt x="60540" y="287680"/>
                  </a:lnTo>
                  <a:lnTo>
                    <a:pt x="31623" y="318274"/>
                  </a:lnTo>
                  <a:lnTo>
                    <a:pt x="11099" y="354825"/>
                  </a:lnTo>
                  <a:lnTo>
                    <a:pt x="165" y="395871"/>
                  </a:lnTo>
                  <a:lnTo>
                    <a:pt x="0" y="439928"/>
                  </a:lnTo>
                  <a:lnTo>
                    <a:pt x="10109" y="482282"/>
                  </a:lnTo>
                  <a:lnTo>
                    <a:pt x="29972" y="519722"/>
                  </a:lnTo>
                  <a:lnTo>
                    <a:pt x="58153" y="551014"/>
                  </a:lnTo>
                  <a:lnTo>
                    <a:pt x="93256" y="574903"/>
                  </a:lnTo>
                  <a:lnTo>
                    <a:pt x="133845" y="590156"/>
                  </a:lnTo>
                  <a:lnTo>
                    <a:pt x="178536" y="595503"/>
                  </a:lnTo>
                  <a:lnTo>
                    <a:pt x="222554" y="590156"/>
                  </a:lnTo>
                  <a:lnTo>
                    <a:pt x="262712" y="574903"/>
                  </a:lnTo>
                  <a:lnTo>
                    <a:pt x="271183" y="569087"/>
                  </a:lnTo>
                  <a:lnTo>
                    <a:pt x="297548" y="551014"/>
                  </a:lnTo>
                  <a:lnTo>
                    <a:pt x="325589" y="519722"/>
                  </a:lnTo>
                  <a:lnTo>
                    <a:pt x="345401" y="482282"/>
                  </a:lnTo>
                  <a:lnTo>
                    <a:pt x="355523" y="439928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6743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</a:rPr>
              <a:t>Proyecto</a:t>
            </a:r>
            <a:r>
              <a:rPr sz="2800" spc="-10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Productivo</a:t>
            </a:r>
            <a:endParaRPr sz="2800" dirty="0"/>
          </a:p>
        </p:txBody>
      </p:sp>
      <p:grpSp>
        <p:nvGrpSpPr>
          <p:cNvPr id="4" name="object 4"/>
          <p:cNvGrpSpPr/>
          <p:nvPr/>
        </p:nvGrpSpPr>
        <p:grpSpPr>
          <a:xfrm>
            <a:off x="210863" y="1633069"/>
            <a:ext cx="11570335" cy="4678045"/>
            <a:chOff x="210863" y="1633069"/>
            <a:chExt cx="11570335" cy="4678045"/>
          </a:xfrm>
        </p:grpSpPr>
        <p:sp>
          <p:nvSpPr>
            <p:cNvPr id="5" name="object 5"/>
            <p:cNvSpPr/>
            <p:nvPr/>
          </p:nvSpPr>
          <p:spPr>
            <a:xfrm>
              <a:off x="1388871" y="2027682"/>
              <a:ext cx="10254615" cy="584200"/>
            </a:xfrm>
            <a:custGeom>
              <a:avLst/>
              <a:gdLst/>
              <a:ahLst/>
              <a:cxnLst/>
              <a:rect l="l" t="t" r="r" b="b"/>
              <a:pathLst>
                <a:path w="10254615" h="584200">
                  <a:moveTo>
                    <a:pt x="0" y="0"/>
                  </a:moveTo>
                  <a:lnTo>
                    <a:pt x="8328786" y="0"/>
                  </a:lnTo>
                  <a:lnTo>
                    <a:pt x="8405960" y="220"/>
                  </a:lnTo>
                  <a:lnTo>
                    <a:pt x="8482384" y="877"/>
                  </a:lnTo>
                  <a:lnTo>
                    <a:pt x="8557999" y="1961"/>
                  </a:lnTo>
                  <a:lnTo>
                    <a:pt x="8632747" y="3464"/>
                  </a:lnTo>
                  <a:lnTo>
                    <a:pt x="8706571" y="5378"/>
                  </a:lnTo>
                  <a:lnTo>
                    <a:pt x="8779410" y="7694"/>
                  </a:lnTo>
                  <a:lnTo>
                    <a:pt x="8851207" y="10404"/>
                  </a:lnTo>
                  <a:lnTo>
                    <a:pt x="8921902" y="13499"/>
                  </a:lnTo>
                  <a:lnTo>
                    <a:pt x="8991439" y="16971"/>
                  </a:lnTo>
                  <a:lnTo>
                    <a:pt x="9059757" y="20813"/>
                  </a:lnTo>
                  <a:lnTo>
                    <a:pt x="9126799" y="25014"/>
                  </a:lnTo>
                  <a:lnTo>
                    <a:pt x="9192506" y="29568"/>
                  </a:lnTo>
                  <a:lnTo>
                    <a:pt x="9256820" y="34465"/>
                  </a:lnTo>
                  <a:lnTo>
                    <a:pt x="9319681" y="39697"/>
                  </a:lnTo>
                  <a:lnTo>
                    <a:pt x="9381032" y="45256"/>
                  </a:lnTo>
                  <a:lnTo>
                    <a:pt x="9440814" y="51133"/>
                  </a:lnTo>
                  <a:lnTo>
                    <a:pt x="9498968" y="57320"/>
                  </a:lnTo>
                  <a:lnTo>
                    <a:pt x="9555436" y="63809"/>
                  </a:lnTo>
                  <a:lnTo>
                    <a:pt x="9610160" y="70591"/>
                  </a:lnTo>
                  <a:lnTo>
                    <a:pt x="9663080" y="77658"/>
                  </a:lnTo>
                  <a:lnTo>
                    <a:pt x="9714138" y="85001"/>
                  </a:lnTo>
                  <a:lnTo>
                    <a:pt x="9763277" y="92612"/>
                  </a:lnTo>
                  <a:lnTo>
                    <a:pt x="9810436" y="100483"/>
                  </a:lnTo>
                  <a:lnTo>
                    <a:pt x="9855559" y="108605"/>
                  </a:lnTo>
                  <a:lnTo>
                    <a:pt x="9898585" y="116970"/>
                  </a:lnTo>
                  <a:lnTo>
                    <a:pt x="9939457" y="125569"/>
                  </a:lnTo>
                  <a:lnTo>
                    <a:pt x="9978117" y="134395"/>
                  </a:lnTo>
                  <a:lnTo>
                    <a:pt x="10048563" y="152690"/>
                  </a:lnTo>
                  <a:lnTo>
                    <a:pt x="10109456" y="171789"/>
                  </a:lnTo>
                  <a:lnTo>
                    <a:pt x="10160328" y="191624"/>
                  </a:lnTo>
                  <a:lnTo>
                    <a:pt x="10200709" y="212129"/>
                  </a:lnTo>
                  <a:lnTo>
                    <a:pt x="10240589" y="243994"/>
                  </a:lnTo>
                  <a:lnTo>
                    <a:pt x="10254234" y="276987"/>
                  </a:lnTo>
                  <a:lnTo>
                    <a:pt x="10254234" y="584072"/>
                  </a:lnTo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771503" y="2482469"/>
              <a:ext cx="0" cy="1301750"/>
            </a:xfrm>
            <a:custGeom>
              <a:avLst/>
              <a:gdLst/>
              <a:ahLst/>
              <a:cxnLst/>
              <a:rect l="l" t="t" r="r" b="b"/>
              <a:pathLst>
                <a:path h="1301750">
                  <a:moveTo>
                    <a:pt x="0" y="0"/>
                  </a:moveTo>
                  <a:lnTo>
                    <a:pt x="0" y="1301622"/>
                  </a:lnTo>
                </a:path>
              </a:pathLst>
            </a:custGeom>
            <a:ln w="19050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1628" y="2677985"/>
              <a:ext cx="126023" cy="1261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9185" y="2525903"/>
              <a:ext cx="116498" cy="1156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644376" y="2972308"/>
              <a:ext cx="0" cy="410209"/>
            </a:xfrm>
            <a:custGeom>
              <a:avLst/>
              <a:gdLst/>
              <a:ahLst/>
              <a:cxnLst/>
              <a:rect l="l" t="t" r="r" b="b"/>
              <a:pathLst>
                <a:path h="410210">
                  <a:moveTo>
                    <a:pt x="0" y="0"/>
                  </a:moveTo>
                  <a:lnTo>
                    <a:pt x="0" y="410082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480799" y="2493645"/>
              <a:ext cx="282575" cy="214629"/>
            </a:xfrm>
            <a:custGeom>
              <a:avLst/>
              <a:gdLst/>
              <a:ahLst/>
              <a:cxnLst/>
              <a:rect l="l" t="t" r="r" b="b"/>
              <a:pathLst>
                <a:path w="282575" h="214630">
                  <a:moveTo>
                    <a:pt x="0" y="0"/>
                  </a:moveTo>
                  <a:lnTo>
                    <a:pt x="0" y="84708"/>
                  </a:lnTo>
                  <a:lnTo>
                    <a:pt x="10225" y="135153"/>
                  </a:lnTo>
                  <a:lnTo>
                    <a:pt x="38084" y="176418"/>
                  </a:lnTo>
                  <a:lnTo>
                    <a:pt x="79349" y="204277"/>
                  </a:lnTo>
                  <a:lnTo>
                    <a:pt x="129794" y="214502"/>
                  </a:lnTo>
                  <a:lnTo>
                    <a:pt x="282194" y="214502"/>
                  </a:lnTo>
                </a:path>
              </a:pathLst>
            </a:custGeom>
            <a:ln w="28574">
              <a:solidFill>
                <a:srgbClr val="00AF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20343" y="2600198"/>
              <a:ext cx="10523855" cy="3590290"/>
            </a:xfrm>
            <a:custGeom>
              <a:avLst/>
              <a:gdLst/>
              <a:ahLst/>
              <a:cxnLst/>
              <a:rect l="l" t="t" r="r" b="b"/>
              <a:pathLst>
                <a:path w="10523855" h="3590290">
                  <a:moveTo>
                    <a:pt x="10523397" y="0"/>
                  </a:moveTo>
                  <a:lnTo>
                    <a:pt x="10523397" y="3071888"/>
                  </a:lnTo>
                  <a:lnTo>
                    <a:pt x="10521634" y="3099670"/>
                  </a:lnTo>
                  <a:lnTo>
                    <a:pt x="10507795" y="3153972"/>
                  </a:lnTo>
                  <a:lnTo>
                    <a:pt x="10480800" y="3206365"/>
                  </a:lnTo>
                  <a:lnTo>
                    <a:pt x="10441362" y="3256576"/>
                  </a:lnTo>
                  <a:lnTo>
                    <a:pt x="10390193" y="3304334"/>
                  </a:lnTo>
                  <a:lnTo>
                    <a:pt x="10328006" y="3349366"/>
                  </a:lnTo>
                  <a:lnTo>
                    <a:pt x="10293004" y="3370776"/>
                  </a:lnTo>
                  <a:lnTo>
                    <a:pt x="10255514" y="3391401"/>
                  </a:lnTo>
                  <a:lnTo>
                    <a:pt x="10215627" y="3411210"/>
                  </a:lnTo>
                  <a:lnTo>
                    <a:pt x="10173430" y="3430167"/>
                  </a:lnTo>
                  <a:lnTo>
                    <a:pt x="10129013" y="3448238"/>
                  </a:lnTo>
                  <a:lnTo>
                    <a:pt x="10082466" y="3465390"/>
                  </a:lnTo>
                  <a:lnTo>
                    <a:pt x="10033877" y="3481589"/>
                  </a:lnTo>
                  <a:lnTo>
                    <a:pt x="9983335" y="3496800"/>
                  </a:lnTo>
                  <a:lnTo>
                    <a:pt x="9930930" y="3510990"/>
                  </a:lnTo>
                  <a:lnTo>
                    <a:pt x="9876750" y="3524124"/>
                  </a:lnTo>
                  <a:lnTo>
                    <a:pt x="9820884" y="3536169"/>
                  </a:lnTo>
                  <a:lnTo>
                    <a:pt x="9763423" y="3547090"/>
                  </a:lnTo>
                  <a:lnTo>
                    <a:pt x="9704454" y="3556854"/>
                  </a:lnTo>
                  <a:lnTo>
                    <a:pt x="9644067" y="3565426"/>
                  </a:lnTo>
                  <a:lnTo>
                    <a:pt x="9582351" y="3572773"/>
                  </a:lnTo>
                  <a:lnTo>
                    <a:pt x="9519395" y="3578860"/>
                  </a:lnTo>
                  <a:lnTo>
                    <a:pt x="9455288" y="3583654"/>
                  </a:lnTo>
                  <a:lnTo>
                    <a:pt x="9390119" y="3587120"/>
                  </a:lnTo>
                  <a:lnTo>
                    <a:pt x="9323978" y="3589225"/>
                  </a:lnTo>
                  <a:lnTo>
                    <a:pt x="9256953" y="3589934"/>
                  </a:lnTo>
                  <a:lnTo>
                    <a:pt x="1255318" y="3589934"/>
                  </a:lnTo>
                  <a:lnTo>
                    <a:pt x="1188396" y="3589225"/>
                  </a:lnTo>
                  <a:lnTo>
                    <a:pt x="1122414" y="3587120"/>
                  </a:lnTo>
                  <a:lnTo>
                    <a:pt x="1057456" y="3583654"/>
                  </a:lnTo>
                  <a:lnTo>
                    <a:pt x="993608" y="3578860"/>
                  </a:lnTo>
                  <a:lnTo>
                    <a:pt x="930955" y="3572773"/>
                  </a:lnTo>
                  <a:lnTo>
                    <a:pt x="869581" y="3565426"/>
                  </a:lnTo>
                  <a:lnTo>
                    <a:pt x="809573" y="3556854"/>
                  </a:lnTo>
                  <a:lnTo>
                    <a:pt x="751014" y="3547090"/>
                  </a:lnTo>
                  <a:lnTo>
                    <a:pt x="693990" y="3536169"/>
                  </a:lnTo>
                  <a:lnTo>
                    <a:pt x="638586" y="3524124"/>
                  </a:lnTo>
                  <a:lnTo>
                    <a:pt x="584888" y="3510990"/>
                  </a:lnTo>
                  <a:lnTo>
                    <a:pt x="532980" y="3496800"/>
                  </a:lnTo>
                  <a:lnTo>
                    <a:pt x="482946" y="3481589"/>
                  </a:lnTo>
                  <a:lnTo>
                    <a:pt x="434874" y="3465390"/>
                  </a:lnTo>
                  <a:lnTo>
                    <a:pt x="388846" y="3448238"/>
                  </a:lnTo>
                  <a:lnTo>
                    <a:pt x="344949" y="3430167"/>
                  </a:lnTo>
                  <a:lnTo>
                    <a:pt x="303268" y="3411210"/>
                  </a:lnTo>
                  <a:lnTo>
                    <a:pt x="263887" y="3391401"/>
                  </a:lnTo>
                  <a:lnTo>
                    <a:pt x="226892" y="3370776"/>
                  </a:lnTo>
                  <a:lnTo>
                    <a:pt x="192368" y="3349366"/>
                  </a:lnTo>
                  <a:lnTo>
                    <a:pt x="160400" y="3327208"/>
                  </a:lnTo>
                  <a:lnTo>
                    <a:pt x="104470" y="3280779"/>
                  </a:lnTo>
                  <a:lnTo>
                    <a:pt x="59785" y="3231760"/>
                  </a:lnTo>
                  <a:lnTo>
                    <a:pt x="27025" y="3180424"/>
                  </a:lnTo>
                  <a:lnTo>
                    <a:pt x="6869" y="3127043"/>
                  </a:lnTo>
                  <a:lnTo>
                    <a:pt x="0" y="3071888"/>
                  </a:lnTo>
                  <a:lnTo>
                    <a:pt x="0" y="2399029"/>
                  </a:lnTo>
                </a:path>
              </a:pathLst>
            </a:custGeom>
            <a:ln w="952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7097" y="2941256"/>
              <a:ext cx="124164" cy="1261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4041" y="6185522"/>
              <a:ext cx="124170" cy="1250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99324" y="3208528"/>
              <a:ext cx="0" cy="675640"/>
            </a:xfrm>
            <a:custGeom>
              <a:avLst/>
              <a:gdLst/>
              <a:ahLst/>
              <a:cxnLst/>
              <a:rect l="l" t="t" r="r" b="b"/>
              <a:pathLst>
                <a:path h="675639">
                  <a:moveTo>
                    <a:pt x="0" y="0"/>
                  </a:moveTo>
                  <a:lnTo>
                    <a:pt x="0" y="675259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69137" y="4759833"/>
              <a:ext cx="1666875" cy="1488440"/>
            </a:xfrm>
            <a:custGeom>
              <a:avLst/>
              <a:gdLst/>
              <a:ahLst/>
              <a:cxnLst/>
              <a:rect l="l" t="t" r="r" b="b"/>
              <a:pathLst>
                <a:path w="1666875" h="1488439">
                  <a:moveTo>
                    <a:pt x="1666620" y="1488198"/>
                  </a:moveTo>
                  <a:lnTo>
                    <a:pt x="208762" y="1488198"/>
                  </a:lnTo>
                  <a:lnTo>
                    <a:pt x="152821" y="1484200"/>
                  </a:lnTo>
                  <a:lnTo>
                    <a:pt x="102828" y="1472886"/>
                  </a:lnTo>
                  <a:lnTo>
                    <a:pt x="60666" y="1455280"/>
                  </a:lnTo>
                  <a:lnTo>
                    <a:pt x="28218" y="1432403"/>
                  </a:lnTo>
                  <a:lnTo>
                    <a:pt x="0" y="1374927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07308" y="1673542"/>
              <a:ext cx="1073150" cy="1074420"/>
            </a:xfrm>
            <a:custGeom>
              <a:avLst/>
              <a:gdLst/>
              <a:ahLst/>
              <a:cxnLst/>
              <a:rect l="l" t="t" r="r" b="b"/>
              <a:pathLst>
                <a:path w="1073150" h="1074420">
                  <a:moveTo>
                    <a:pt x="916489" y="157924"/>
                  </a:moveTo>
                  <a:lnTo>
                    <a:pt x="949349" y="193897"/>
                  </a:lnTo>
                  <a:lnTo>
                    <a:pt x="978344" y="232041"/>
                  </a:lnTo>
                  <a:lnTo>
                    <a:pt x="1003473" y="272083"/>
                  </a:lnTo>
                  <a:lnTo>
                    <a:pt x="1024736" y="313752"/>
                  </a:lnTo>
                  <a:lnTo>
                    <a:pt x="1042133" y="356778"/>
                  </a:lnTo>
                  <a:lnTo>
                    <a:pt x="1055664" y="400889"/>
                  </a:lnTo>
                  <a:lnTo>
                    <a:pt x="1065329" y="445814"/>
                  </a:lnTo>
                  <a:lnTo>
                    <a:pt x="1071128" y="491281"/>
                  </a:lnTo>
                  <a:lnTo>
                    <a:pt x="1073061" y="537019"/>
                  </a:lnTo>
                  <a:lnTo>
                    <a:pt x="1071128" y="582757"/>
                  </a:lnTo>
                  <a:lnTo>
                    <a:pt x="1065329" y="628224"/>
                  </a:lnTo>
                  <a:lnTo>
                    <a:pt x="1055664" y="673149"/>
                  </a:lnTo>
                  <a:lnTo>
                    <a:pt x="1042133" y="717260"/>
                  </a:lnTo>
                  <a:lnTo>
                    <a:pt x="1024736" y="760286"/>
                  </a:lnTo>
                  <a:lnTo>
                    <a:pt x="1003473" y="801955"/>
                  </a:lnTo>
                  <a:lnTo>
                    <a:pt x="978344" y="841997"/>
                  </a:lnTo>
                  <a:lnTo>
                    <a:pt x="949349" y="880141"/>
                  </a:lnTo>
                  <a:lnTo>
                    <a:pt x="916489" y="916114"/>
                  </a:lnTo>
                  <a:lnTo>
                    <a:pt x="880225" y="949259"/>
                  </a:lnTo>
                  <a:lnTo>
                    <a:pt x="841857" y="978504"/>
                  </a:lnTo>
                  <a:lnTo>
                    <a:pt x="801648" y="1003850"/>
                  </a:lnTo>
                  <a:lnTo>
                    <a:pt x="759861" y="1025296"/>
                  </a:lnTo>
                  <a:lnTo>
                    <a:pt x="716760" y="1042844"/>
                  </a:lnTo>
                  <a:lnTo>
                    <a:pt x="672607" y="1056491"/>
                  </a:lnTo>
                  <a:lnTo>
                    <a:pt x="627666" y="1066240"/>
                  </a:lnTo>
                  <a:lnTo>
                    <a:pt x="582201" y="1072089"/>
                  </a:lnTo>
                  <a:lnTo>
                    <a:pt x="536473" y="1074038"/>
                  </a:lnTo>
                  <a:lnTo>
                    <a:pt x="490747" y="1072089"/>
                  </a:lnTo>
                  <a:lnTo>
                    <a:pt x="445285" y="1066240"/>
                  </a:lnTo>
                  <a:lnTo>
                    <a:pt x="400351" y="1056491"/>
                  </a:lnTo>
                  <a:lnTo>
                    <a:pt x="356208" y="1042844"/>
                  </a:lnTo>
                  <a:lnTo>
                    <a:pt x="313120" y="1025296"/>
                  </a:lnTo>
                  <a:lnTo>
                    <a:pt x="271349" y="1003850"/>
                  </a:lnTo>
                  <a:lnTo>
                    <a:pt x="231158" y="978504"/>
                  </a:lnTo>
                  <a:lnTo>
                    <a:pt x="192811" y="949259"/>
                  </a:lnTo>
                  <a:lnTo>
                    <a:pt x="156571" y="916114"/>
                  </a:lnTo>
                  <a:lnTo>
                    <a:pt x="123711" y="880141"/>
                  </a:lnTo>
                  <a:lnTo>
                    <a:pt x="94716" y="841997"/>
                  </a:lnTo>
                  <a:lnTo>
                    <a:pt x="69587" y="801955"/>
                  </a:lnTo>
                  <a:lnTo>
                    <a:pt x="48324" y="760286"/>
                  </a:lnTo>
                  <a:lnTo>
                    <a:pt x="30927" y="717260"/>
                  </a:lnTo>
                  <a:lnTo>
                    <a:pt x="17396" y="673149"/>
                  </a:lnTo>
                  <a:lnTo>
                    <a:pt x="7731" y="628224"/>
                  </a:lnTo>
                  <a:lnTo>
                    <a:pt x="1932" y="582757"/>
                  </a:lnTo>
                  <a:lnTo>
                    <a:pt x="0" y="537019"/>
                  </a:lnTo>
                  <a:lnTo>
                    <a:pt x="1932" y="491281"/>
                  </a:lnTo>
                  <a:lnTo>
                    <a:pt x="7731" y="445814"/>
                  </a:lnTo>
                  <a:lnTo>
                    <a:pt x="17396" y="400889"/>
                  </a:lnTo>
                  <a:lnTo>
                    <a:pt x="30927" y="356778"/>
                  </a:lnTo>
                  <a:lnTo>
                    <a:pt x="48324" y="313752"/>
                  </a:lnTo>
                  <a:lnTo>
                    <a:pt x="69587" y="272083"/>
                  </a:lnTo>
                  <a:lnTo>
                    <a:pt x="94716" y="232041"/>
                  </a:lnTo>
                  <a:lnTo>
                    <a:pt x="123711" y="193897"/>
                  </a:lnTo>
                  <a:lnTo>
                    <a:pt x="156571" y="157924"/>
                  </a:lnTo>
                  <a:lnTo>
                    <a:pt x="192811" y="124779"/>
                  </a:lnTo>
                  <a:lnTo>
                    <a:pt x="231158" y="95534"/>
                  </a:lnTo>
                  <a:lnTo>
                    <a:pt x="271349" y="70188"/>
                  </a:lnTo>
                  <a:lnTo>
                    <a:pt x="313120" y="48742"/>
                  </a:lnTo>
                  <a:lnTo>
                    <a:pt x="356208" y="31194"/>
                  </a:lnTo>
                  <a:lnTo>
                    <a:pt x="400351" y="17547"/>
                  </a:lnTo>
                  <a:lnTo>
                    <a:pt x="445285" y="7798"/>
                  </a:lnTo>
                  <a:lnTo>
                    <a:pt x="490747" y="1949"/>
                  </a:lnTo>
                  <a:lnTo>
                    <a:pt x="536473" y="0"/>
                  </a:lnTo>
                  <a:lnTo>
                    <a:pt x="582201" y="1949"/>
                  </a:lnTo>
                  <a:lnTo>
                    <a:pt x="627666" y="7798"/>
                  </a:lnTo>
                  <a:lnTo>
                    <a:pt x="672607" y="17547"/>
                  </a:lnTo>
                  <a:lnTo>
                    <a:pt x="716760" y="31194"/>
                  </a:lnTo>
                  <a:lnTo>
                    <a:pt x="759861" y="48742"/>
                  </a:lnTo>
                  <a:lnTo>
                    <a:pt x="801648" y="70188"/>
                  </a:lnTo>
                  <a:lnTo>
                    <a:pt x="841857" y="95534"/>
                  </a:lnTo>
                  <a:lnTo>
                    <a:pt x="880225" y="124779"/>
                  </a:lnTo>
                  <a:lnTo>
                    <a:pt x="916489" y="157924"/>
                  </a:lnTo>
                  <a:close/>
                </a:path>
              </a:pathLst>
            </a:custGeom>
            <a:ln w="190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73671" y="1671169"/>
              <a:ext cx="724535" cy="878840"/>
            </a:xfrm>
            <a:custGeom>
              <a:avLst/>
              <a:gdLst/>
              <a:ahLst/>
              <a:cxnLst/>
              <a:rect l="l" t="t" r="r" b="b"/>
              <a:pathLst>
                <a:path w="724535" h="878839">
                  <a:moveTo>
                    <a:pt x="601916" y="878228"/>
                  </a:moveTo>
                  <a:lnTo>
                    <a:pt x="630820" y="839934"/>
                  </a:lnTo>
                  <a:lnTo>
                    <a:pt x="655852" y="799705"/>
                  </a:lnTo>
                  <a:lnTo>
                    <a:pt x="677003" y="757817"/>
                  </a:lnTo>
                  <a:lnTo>
                    <a:pt x="694264" y="714544"/>
                  </a:lnTo>
                  <a:lnTo>
                    <a:pt x="707622" y="670160"/>
                  </a:lnTo>
                  <a:lnTo>
                    <a:pt x="717069" y="624940"/>
                  </a:lnTo>
                  <a:lnTo>
                    <a:pt x="722595" y="579157"/>
                  </a:lnTo>
                  <a:lnTo>
                    <a:pt x="724188" y="533086"/>
                  </a:lnTo>
                  <a:lnTo>
                    <a:pt x="721840" y="487002"/>
                  </a:lnTo>
                  <a:lnTo>
                    <a:pt x="715539" y="441179"/>
                  </a:lnTo>
                  <a:lnTo>
                    <a:pt x="705275" y="395891"/>
                  </a:lnTo>
                  <a:lnTo>
                    <a:pt x="691040" y="351412"/>
                  </a:lnTo>
                  <a:lnTo>
                    <a:pt x="672821" y="308017"/>
                  </a:lnTo>
                  <a:lnTo>
                    <a:pt x="650609" y="265980"/>
                  </a:lnTo>
                  <a:lnTo>
                    <a:pt x="624395" y="225575"/>
                  </a:lnTo>
                  <a:lnTo>
                    <a:pt x="594699" y="187670"/>
                  </a:lnTo>
                  <a:lnTo>
                    <a:pt x="562200" y="153002"/>
                  </a:lnTo>
                  <a:lnTo>
                    <a:pt x="527150" y="121652"/>
                  </a:lnTo>
                  <a:lnTo>
                    <a:pt x="489804" y="93701"/>
                  </a:lnTo>
                  <a:lnTo>
                    <a:pt x="450416" y="69229"/>
                  </a:lnTo>
                  <a:lnTo>
                    <a:pt x="409238" y="48318"/>
                  </a:lnTo>
                  <a:lnTo>
                    <a:pt x="366526" y="31048"/>
                  </a:lnTo>
                  <a:lnTo>
                    <a:pt x="322531" y="17501"/>
                  </a:lnTo>
                  <a:lnTo>
                    <a:pt x="277509" y="7756"/>
                  </a:lnTo>
                  <a:lnTo>
                    <a:pt x="231713" y="1896"/>
                  </a:lnTo>
                  <a:lnTo>
                    <a:pt x="185396" y="0"/>
                  </a:lnTo>
                  <a:lnTo>
                    <a:pt x="138813" y="2149"/>
                  </a:lnTo>
                  <a:lnTo>
                    <a:pt x="92216" y="8425"/>
                  </a:lnTo>
                  <a:lnTo>
                    <a:pt x="45861" y="18908"/>
                  </a:lnTo>
                  <a:lnTo>
                    <a:pt x="0" y="33678"/>
                  </a:lnTo>
                </a:path>
              </a:pathLst>
            </a:custGeom>
            <a:ln w="762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29913" y="2003806"/>
              <a:ext cx="739140" cy="835660"/>
            </a:xfrm>
            <a:custGeom>
              <a:avLst/>
              <a:gdLst/>
              <a:ahLst/>
              <a:cxnLst/>
              <a:rect l="l" t="t" r="r" b="b"/>
              <a:pathLst>
                <a:path w="739140" h="835660">
                  <a:moveTo>
                    <a:pt x="33700" y="0"/>
                  </a:moveTo>
                  <a:lnTo>
                    <a:pt x="20036" y="45421"/>
                  </a:lnTo>
                  <a:lnTo>
                    <a:pt x="9931" y="90860"/>
                  </a:lnTo>
                  <a:lnTo>
                    <a:pt x="3287" y="136181"/>
                  </a:lnTo>
                  <a:lnTo>
                    <a:pt x="9" y="181249"/>
                  </a:lnTo>
                  <a:lnTo>
                    <a:pt x="0" y="225926"/>
                  </a:lnTo>
                  <a:lnTo>
                    <a:pt x="3163" y="270078"/>
                  </a:lnTo>
                  <a:lnTo>
                    <a:pt x="9403" y="313569"/>
                  </a:lnTo>
                  <a:lnTo>
                    <a:pt x="18622" y="356262"/>
                  </a:lnTo>
                  <a:lnTo>
                    <a:pt x="30726" y="398022"/>
                  </a:lnTo>
                  <a:lnTo>
                    <a:pt x="45616" y="438713"/>
                  </a:lnTo>
                  <a:lnTo>
                    <a:pt x="63197" y="478200"/>
                  </a:lnTo>
                  <a:lnTo>
                    <a:pt x="83372" y="516346"/>
                  </a:lnTo>
                  <a:lnTo>
                    <a:pt x="106046" y="553015"/>
                  </a:lnTo>
                  <a:lnTo>
                    <a:pt x="131121" y="588072"/>
                  </a:lnTo>
                  <a:lnTo>
                    <a:pt x="158501" y="621381"/>
                  </a:lnTo>
                  <a:lnTo>
                    <a:pt x="188090" y="652805"/>
                  </a:lnTo>
                  <a:lnTo>
                    <a:pt x="219792" y="682210"/>
                  </a:lnTo>
                  <a:lnTo>
                    <a:pt x="253510" y="709459"/>
                  </a:lnTo>
                  <a:lnTo>
                    <a:pt x="289148" y="734417"/>
                  </a:lnTo>
                  <a:lnTo>
                    <a:pt x="326609" y="756947"/>
                  </a:lnTo>
                  <a:lnTo>
                    <a:pt x="365796" y="776914"/>
                  </a:lnTo>
                  <a:lnTo>
                    <a:pt x="406615" y="794181"/>
                  </a:lnTo>
                  <a:lnTo>
                    <a:pt x="448968" y="808614"/>
                  </a:lnTo>
                  <a:lnTo>
                    <a:pt x="492758" y="820076"/>
                  </a:lnTo>
                  <a:lnTo>
                    <a:pt x="537890" y="828431"/>
                  </a:lnTo>
                  <a:lnTo>
                    <a:pt x="584268" y="833544"/>
                  </a:lnTo>
                  <a:lnTo>
                    <a:pt x="631793" y="835279"/>
                  </a:lnTo>
                  <a:lnTo>
                    <a:pt x="658628" y="834894"/>
                  </a:lnTo>
                  <a:lnTo>
                    <a:pt x="685432" y="833628"/>
                  </a:lnTo>
                  <a:lnTo>
                    <a:pt x="712236" y="831314"/>
                  </a:lnTo>
                  <a:lnTo>
                    <a:pt x="739070" y="827786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84122" y="1607946"/>
            <a:ext cx="7582534" cy="3498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0" lvl="0" indent="0" algn="just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Proyectos</a:t>
            </a:r>
            <a:r>
              <a:rPr kumimoji="0" sz="2000" b="1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Ruta</a:t>
            </a:r>
            <a:r>
              <a:rPr kumimoji="0" sz="20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Emprendedora</a:t>
            </a:r>
            <a:r>
              <a:rPr kumimoji="0" sz="20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73760" marR="4961890" lvl="0" indent="-861694" defTabSz="914400" eaLnBrk="1" fontAlgn="auto" latinLnBrk="0" hangingPunct="1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Subtipo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5400" marR="5715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Otra</a:t>
            </a:r>
            <a:r>
              <a:rPr kumimoji="0" sz="1600" b="0" i="0" u="none" strike="noStrike" kern="0" cap="none" spc="2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</a:t>
            </a:r>
            <a:r>
              <a:rPr kumimoji="0" sz="1600" b="0" i="0" u="none" strike="noStrike" kern="0" cap="none" spc="2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realizar</a:t>
            </a:r>
            <a:r>
              <a:rPr kumimoji="0" sz="1600" b="0" i="0" u="none" strike="noStrike" kern="0" cap="none" spc="2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2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r>
              <a:rPr kumimoji="0" sz="1600" b="0" i="0" u="none" strike="noStrike" kern="0" cap="none" spc="2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r>
              <a:rPr kumimoji="0" sz="1600" b="0" i="0" u="none" strike="noStrike" kern="0" cap="none" spc="2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600" b="0" i="0" u="none" strike="noStrike" kern="0" cap="none" spc="2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r>
              <a:rPr kumimoji="0" sz="1600" b="0" i="0" u="none" strike="noStrike" kern="0" cap="none" spc="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</a:t>
            </a:r>
            <a:r>
              <a:rPr kumimoji="0" sz="1600" b="0" i="0" u="none" strike="noStrike" kern="0" cap="none" spc="2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</a:t>
            </a:r>
            <a:r>
              <a:rPr kumimoji="0" sz="1600" b="0" i="0" u="none" strike="noStrike" kern="0" cap="none" spc="2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600" b="0" i="0" u="none" strike="noStrike" kern="0" cap="none" spc="2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través</a:t>
            </a:r>
            <a:r>
              <a:rPr kumimoji="0" sz="1600" b="0" i="0" u="none" strike="noStrike" kern="0" cap="none" spc="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2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unidades</a:t>
            </a:r>
            <a:r>
              <a:rPr kumimoji="0" sz="16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emprendimiento</a:t>
            </a:r>
            <a:r>
              <a:rPr kumimoji="0" sz="16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(Centros</a:t>
            </a:r>
            <a:r>
              <a:rPr kumimoji="0" sz="1600" b="0" i="0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Desarrollo</a:t>
            </a:r>
            <a:r>
              <a:rPr kumimoji="0" sz="16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Empresarial</a:t>
            </a:r>
            <a:r>
              <a:rPr kumimoji="0" sz="1600" b="0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–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SBDC),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son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equipo</a:t>
            </a:r>
            <a:r>
              <a:rPr kumimoji="0" sz="16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trabajo</a:t>
            </a:r>
            <a:r>
              <a:rPr kumimoji="0" sz="16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conformado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gestores</a:t>
            </a:r>
            <a:r>
              <a:rPr kumimoji="0" sz="16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emprendimiento,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ubicados</a:t>
            </a:r>
            <a:r>
              <a:rPr kumimoji="0" sz="16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5400" marR="5080" lvl="0" indent="0" algn="just" defTabSz="91440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Estas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unidades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emprendimiento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pueden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prestar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través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espacios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físicos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escenario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web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y/o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enlace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acceso virtual,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otros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mecanismos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acceso.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que</a:t>
            </a: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ofrecen</a:t>
            </a:r>
            <a:r>
              <a:rPr kumimoji="0" sz="16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</a:t>
            </a: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precisamente</a:t>
            </a:r>
            <a:r>
              <a:rPr kumimoji="0" sz="16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ruta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emprendedora</a:t>
            </a:r>
            <a:r>
              <a:rPr kumimoji="0" sz="16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donde</a:t>
            </a: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</a:t>
            </a:r>
            <a:r>
              <a:rPr kumimoji="0" sz="16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trabaja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idea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negocio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bajo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diferentes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perfiles: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17192" y="5335460"/>
            <a:ext cx="2432685" cy="61595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4889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1.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Formalización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emprendimiento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36947" y="5334050"/>
            <a:ext cx="2299970" cy="61595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49530" rIns="0" bIns="0" rtlCol="0">
            <a:spAutoFit/>
          </a:bodyPr>
          <a:lstStyle/>
          <a:p>
            <a:pPr marL="394970" marR="386080" lvl="0" indent="38354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2.</a:t>
            </a:r>
            <a:r>
              <a:rPr kumimoji="0" sz="16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Ruta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Fondo</a:t>
            </a:r>
            <a:r>
              <a:rPr kumimoji="0" sz="16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Emprender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39356" y="5319852"/>
            <a:ext cx="2058670" cy="61595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48895" rIns="0" bIns="0" rtlCol="0">
            <a:spAutoFit/>
          </a:bodyPr>
          <a:lstStyle/>
          <a:p>
            <a:pPr marL="529590" marR="255270" lvl="0" indent="-266700" defTabSz="91440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3.</a:t>
            </a:r>
            <a:r>
              <a:rPr kumimoji="0" sz="16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Fortalecimiento empresarial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74078" y="1995932"/>
            <a:ext cx="10678160" cy="3141345"/>
            <a:chOff x="574078" y="1995932"/>
            <a:chExt cx="10678160" cy="314134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5328" y="2901315"/>
              <a:ext cx="1896491" cy="223570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622" y="1995932"/>
              <a:ext cx="556895" cy="362585"/>
            </a:xfrm>
            <a:custGeom>
              <a:avLst/>
              <a:gdLst/>
              <a:ahLst/>
              <a:cxnLst/>
              <a:rect l="l" t="t" r="r" b="b"/>
              <a:pathLst>
                <a:path w="556894" h="362585">
                  <a:moveTo>
                    <a:pt x="528167" y="0"/>
                  </a:moveTo>
                  <a:lnTo>
                    <a:pt x="30327" y="0"/>
                  </a:lnTo>
                  <a:lnTo>
                    <a:pt x="19229" y="2101"/>
                  </a:lnTo>
                  <a:lnTo>
                    <a:pt x="9510" y="7762"/>
                  </a:lnTo>
                  <a:lnTo>
                    <a:pt x="2618" y="16019"/>
                  </a:lnTo>
                  <a:lnTo>
                    <a:pt x="0" y="25907"/>
                  </a:lnTo>
                  <a:lnTo>
                    <a:pt x="0" y="334137"/>
                  </a:lnTo>
                  <a:lnTo>
                    <a:pt x="2618" y="345253"/>
                  </a:lnTo>
                  <a:lnTo>
                    <a:pt x="9510" y="354107"/>
                  </a:lnTo>
                  <a:lnTo>
                    <a:pt x="19229" y="359961"/>
                  </a:lnTo>
                  <a:lnTo>
                    <a:pt x="30327" y="362076"/>
                  </a:lnTo>
                  <a:lnTo>
                    <a:pt x="528167" y="362076"/>
                  </a:lnTo>
                  <a:lnTo>
                    <a:pt x="539013" y="359961"/>
                  </a:lnTo>
                  <a:lnTo>
                    <a:pt x="548003" y="354107"/>
                  </a:lnTo>
                  <a:lnTo>
                    <a:pt x="554133" y="345253"/>
                  </a:lnTo>
                  <a:lnTo>
                    <a:pt x="556399" y="334137"/>
                  </a:lnTo>
                  <a:lnTo>
                    <a:pt x="556399" y="332231"/>
                  </a:lnTo>
                  <a:lnTo>
                    <a:pt x="32435" y="332231"/>
                  </a:lnTo>
                  <a:lnTo>
                    <a:pt x="32435" y="29971"/>
                  </a:lnTo>
                  <a:lnTo>
                    <a:pt x="556399" y="29971"/>
                  </a:lnTo>
                  <a:lnTo>
                    <a:pt x="556399" y="25907"/>
                  </a:lnTo>
                  <a:lnTo>
                    <a:pt x="554133" y="16019"/>
                  </a:lnTo>
                  <a:lnTo>
                    <a:pt x="548003" y="7762"/>
                  </a:lnTo>
                  <a:lnTo>
                    <a:pt x="539013" y="2101"/>
                  </a:lnTo>
                  <a:lnTo>
                    <a:pt x="528167" y="0"/>
                  </a:lnTo>
                  <a:close/>
                </a:path>
                <a:path w="556894" h="362585">
                  <a:moveTo>
                    <a:pt x="556399" y="29971"/>
                  </a:moveTo>
                  <a:lnTo>
                    <a:pt x="523963" y="29971"/>
                  </a:lnTo>
                  <a:lnTo>
                    <a:pt x="523963" y="332231"/>
                  </a:lnTo>
                  <a:lnTo>
                    <a:pt x="556399" y="332231"/>
                  </a:lnTo>
                  <a:lnTo>
                    <a:pt x="556399" y="29971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224" y="2137283"/>
              <a:ext cx="99428" cy="1132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74078" y="2381885"/>
              <a:ext cx="626110" cy="47625"/>
            </a:xfrm>
            <a:custGeom>
              <a:avLst/>
              <a:gdLst/>
              <a:ahLst/>
              <a:cxnLst/>
              <a:rect l="l" t="t" r="r" b="b"/>
              <a:pathLst>
                <a:path w="626110" h="47625">
                  <a:moveTo>
                    <a:pt x="618997" y="0"/>
                  </a:moveTo>
                  <a:lnTo>
                    <a:pt x="6489" y="0"/>
                  </a:lnTo>
                  <a:lnTo>
                    <a:pt x="0" y="5968"/>
                  </a:lnTo>
                  <a:lnTo>
                    <a:pt x="0" y="41655"/>
                  </a:lnTo>
                  <a:lnTo>
                    <a:pt x="6489" y="47625"/>
                  </a:lnTo>
                  <a:lnTo>
                    <a:pt x="618997" y="47625"/>
                  </a:lnTo>
                  <a:lnTo>
                    <a:pt x="625487" y="41655"/>
                  </a:lnTo>
                  <a:lnTo>
                    <a:pt x="625487" y="37845"/>
                  </a:lnTo>
                  <a:lnTo>
                    <a:pt x="521677" y="37845"/>
                  </a:lnTo>
                  <a:lnTo>
                    <a:pt x="514958" y="34551"/>
                  </a:lnTo>
                  <a:lnTo>
                    <a:pt x="517118" y="27304"/>
                  </a:lnTo>
                  <a:lnTo>
                    <a:pt x="524146" y="20058"/>
                  </a:lnTo>
                  <a:lnTo>
                    <a:pt x="532028" y="16763"/>
                  </a:lnTo>
                  <a:lnTo>
                    <a:pt x="580831" y="16763"/>
                  </a:lnTo>
                  <a:lnTo>
                    <a:pt x="581469" y="16510"/>
                  </a:lnTo>
                  <a:lnTo>
                    <a:pt x="625487" y="16510"/>
                  </a:lnTo>
                  <a:lnTo>
                    <a:pt x="625487" y="5968"/>
                  </a:lnTo>
                  <a:lnTo>
                    <a:pt x="618997" y="0"/>
                  </a:lnTo>
                  <a:close/>
                </a:path>
                <a:path w="626110" h="47625">
                  <a:moveTo>
                    <a:pt x="580831" y="16763"/>
                  </a:moveTo>
                  <a:lnTo>
                    <a:pt x="534835" y="16763"/>
                  </a:lnTo>
                  <a:lnTo>
                    <a:pt x="536752" y="18795"/>
                  </a:lnTo>
                  <a:lnTo>
                    <a:pt x="536752" y="29717"/>
                  </a:lnTo>
                  <a:lnTo>
                    <a:pt x="530275" y="35687"/>
                  </a:lnTo>
                  <a:lnTo>
                    <a:pt x="521677" y="37845"/>
                  </a:lnTo>
                  <a:lnTo>
                    <a:pt x="571474" y="37845"/>
                  </a:lnTo>
                  <a:lnTo>
                    <a:pt x="564776" y="33815"/>
                  </a:lnTo>
                  <a:lnTo>
                    <a:pt x="566808" y="26558"/>
                  </a:lnTo>
                  <a:lnTo>
                    <a:pt x="573673" y="19611"/>
                  </a:lnTo>
                  <a:lnTo>
                    <a:pt x="580831" y="16763"/>
                  </a:lnTo>
                  <a:close/>
                </a:path>
                <a:path w="626110" h="47625">
                  <a:moveTo>
                    <a:pt x="625487" y="16510"/>
                  </a:moveTo>
                  <a:lnTo>
                    <a:pt x="584454" y="16510"/>
                  </a:lnTo>
                  <a:lnTo>
                    <a:pt x="586562" y="18541"/>
                  </a:lnTo>
                  <a:lnTo>
                    <a:pt x="586562" y="31876"/>
                  </a:lnTo>
                  <a:lnTo>
                    <a:pt x="580072" y="37845"/>
                  </a:lnTo>
                  <a:lnTo>
                    <a:pt x="625487" y="37845"/>
                  </a:lnTo>
                  <a:lnTo>
                    <a:pt x="625487" y="16510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0846" y="1297114"/>
              <a:ext cx="2466906" cy="543537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962650" y="5681573"/>
            <a:ext cx="626110" cy="737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0065" y="5232603"/>
            <a:ext cx="541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2672" y="4378833"/>
            <a:ext cx="455295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1751" y="3350767"/>
            <a:ext cx="37020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105395" y="1408938"/>
            <a:ext cx="1668780" cy="1254125"/>
            <a:chOff x="7105395" y="1408938"/>
            <a:chExt cx="1668780" cy="1254125"/>
          </a:xfrm>
        </p:grpSpPr>
        <p:sp>
          <p:nvSpPr>
            <p:cNvPr id="10" name="object 10"/>
            <p:cNvSpPr/>
            <p:nvPr/>
          </p:nvSpPr>
          <p:spPr>
            <a:xfrm>
              <a:off x="7105395" y="1408938"/>
              <a:ext cx="1648460" cy="361950"/>
            </a:xfrm>
            <a:custGeom>
              <a:avLst/>
              <a:gdLst/>
              <a:ahLst/>
              <a:cxnLst/>
              <a:rect l="l" t="t" r="r" b="b"/>
              <a:pathLst>
                <a:path w="1648459" h="361950">
                  <a:moveTo>
                    <a:pt x="1467103" y="0"/>
                  </a:moveTo>
                  <a:lnTo>
                    <a:pt x="180721" y="0"/>
                  </a:lnTo>
                  <a:lnTo>
                    <a:pt x="132673" y="6455"/>
                  </a:lnTo>
                  <a:lnTo>
                    <a:pt x="89502" y="24675"/>
                  </a:lnTo>
                  <a:lnTo>
                    <a:pt x="52927" y="52943"/>
                  </a:lnTo>
                  <a:lnTo>
                    <a:pt x="24670" y="89539"/>
                  </a:lnTo>
                  <a:lnTo>
                    <a:pt x="6454" y="132747"/>
                  </a:lnTo>
                  <a:lnTo>
                    <a:pt x="0" y="180848"/>
                  </a:lnTo>
                  <a:lnTo>
                    <a:pt x="6454" y="228895"/>
                  </a:lnTo>
                  <a:lnTo>
                    <a:pt x="24670" y="272066"/>
                  </a:lnTo>
                  <a:lnTo>
                    <a:pt x="52927" y="308641"/>
                  </a:lnTo>
                  <a:lnTo>
                    <a:pt x="89502" y="336898"/>
                  </a:lnTo>
                  <a:lnTo>
                    <a:pt x="132673" y="355114"/>
                  </a:lnTo>
                  <a:lnTo>
                    <a:pt x="180721" y="361569"/>
                  </a:lnTo>
                  <a:lnTo>
                    <a:pt x="1467103" y="361569"/>
                  </a:lnTo>
                  <a:lnTo>
                    <a:pt x="1515204" y="355114"/>
                  </a:lnTo>
                  <a:lnTo>
                    <a:pt x="1558412" y="336898"/>
                  </a:lnTo>
                  <a:lnTo>
                    <a:pt x="1595008" y="308641"/>
                  </a:lnTo>
                  <a:lnTo>
                    <a:pt x="1623276" y="272066"/>
                  </a:lnTo>
                  <a:lnTo>
                    <a:pt x="1641496" y="228895"/>
                  </a:lnTo>
                  <a:lnTo>
                    <a:pt x="1647952" y="180848"/>
                  </a:lnTo>
                  <a:lnTo>
                    <a:pt x="1641496" y="132747"/>
                  </a:lnTo>
                  <a:lnTo>
                    <a:pt x="1623276" y="89539"/>
                  </a:lnTo>
                  <a:lnTo>
                    <a:pt x="1595008" y="52943"/>
                  </a:lnTo>
                  <a:lnTo>
                    <a:pt x="1558412" y="24675"/>
                  </a:lnTo>
                  <a:lnTo>
                    <a:pt x="1515204" y="6455"/>
                  </a:lnTo>
                  <a:lnTo>
                    <a:pt x="1467103" y="0"/>
                  </a:lnTo>
                  <a:close/>
                </a:path>
              </a:pathLst>
            </a:custGeom>
            <a:solidFill>
              <a:srgbClr val="4848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25715" y="2301240"/>
              <a:ext cx="1648460" cy="361950"/>
            </a:xfrm>
            <a:custGeom>
              <a:avLst/>
              <a:gdLst/>
              <a:ahLst/>
              <a:cxnLst/>
              <a:rect l="l" t="t" r="r" b="b"/>
              <a:pathLst>
                <a:path w="1648459" h="361950">
                  <a:moveTo>
                    <a:pt x="1467103" y="0"/>
                  </a:moveTo>
                  <a:lnTo>
                    <a:pt x="180720" y="0"/>
                  </a:lnTo>
                  <a:lnTo>
                    <a:pt x="132673" y="6464"/>
                  </a:lnTo>
                  <a:lnTo>
                    <a:pt x="89502" y="24703"/>
                  </a:lnTo>
                  <a:lnTo>
                    <a:pt x="52927" y="52990"/>
                  </a:lnTo>
                  <a:lnTo>
                    <a:pt x="24670" y="89596"/>
                  </a:lnTo>
                  <a:lnTo>
                    <a:pt x="6454" y="132791"/>
                  </a:lnTo>
                  <a:lnTo>
                    <a:pt x="0" y="180848"/>
                  </a:lnTo>
                  <a:lnTo>
                    <a:pt x="6454" y="228904"/>
                  </a:lnTo>
                  <a:lnTo>
                    <a:pt x="24670" y="272099"/>
                  </a:lnTo>
                  <a:lnTo>
                    <a:pt x="52927" y="308705"/>
                  </a:lnTo>
                  <a:lnTo>
                    <a:pt x="89502" y="336992"/>
                  </a:lnTo>
                  <a:lnTo>
                    <a:pt x="132673" y="355231"/>
                  </a:lnTo>
                  <a:lnTo>
                    <a:pt x="180720" y="361696"/>
                  </a:lnTo>
                  <a:lnTo>
                    <a:pt x="1467103" y="361696"/>
                  </a:lnTo>
                  <a:lnTo>
                    <a:pt x="1515204" y="355231"/>
                  </a:lnTo>
                  <a:lnTo>
                    <a:pt x="1558412" y="336992"/>
                  </a:lnTo>
                  <a:lnTo>
                    <a:pt x="1595008" y="308705"/>
                  </a:lnTo>
                  <a:lnTo>
                    <a:pt x="1623276" y="272099"/>
                  </a:lnTo>
                  <a:lnTo>
                    <a:pt x="1641496" y="228904"/>
                  </a:lnTo>
                  <a:lnTo>
                    <a:pt x="1647952" y="180848"/>
                  </a:lnTo>
                  <a:lnTo>
                    <a:pt x="1641496" y="132791"/>
                  </a:lnTo>
                  <a:lnTo>
                    <a:pt x="1623276" y="89596"/>
                  </a:lnTo>
                  <a:lnTo>
                    <a:pt x="1595008" y="52990"/>
                  </a:lnTo>
                  <a:lnTo>
                    <a:pt x="1558412" y="24703"/>
                  </a:lnTo>
                  <a:lnTo>
                    <a:pt x="1515204" y="6464"/>
                  </a:lnTo>
                  <a:lnTo>
                    <a:pt x="1467103" y="0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98283" y="2733878"/>
            <a:ext cx="37109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Afinidad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las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competencias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del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programa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/>
                <a:cs typeface="Calibri"/>
              </a:rPr>
              <a:t>de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formación.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58582" y="2335783"/>
            <a:ext cx="9823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Pertinencia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8283" y="3942715"/>
            <a:ext cx="4620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La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constancia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cumplimiento</a:t>
            </a:r>
            <a:r>
              <a:rPr sz="1600" spc="3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será</a:t>
            </a:r>
            <a:r>
              <a:rPr sz="1600" spc="3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expedida</a:t>
            </a:r>
            <a:r>
              <a:rPr sz="1600" spc="3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por</a:t>
            </a:r>
            <a:r>
              <a:rPr sz="1600" spc="3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el </a:t>
            </a:r>
            <a:r>
              <a:rPr sz="1600" spc="-10" dirty="0">
                <a:latin typeface="Calibri"/>
                <a:cs typeface="Calibri"/>
              </a:rPr>
              <a:t>Subdirector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Centro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Formación,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25716" y="3509390"/>
            <a:ext cx="1648460" cy="361950"/>
          </a:xfrm>
          <a:custGeom>
            <a:avLst/>
            <a:gdLst/>
            <a:ahLst/>
            <a:cxnLst/>
            <a:rect l="l" t="t" r="r" b="b"/>
            <a:pathLst>
              <a:path w="1648459" h="361950">
                <a:moveTo>
                  <a:pt x="1467103" y="0"/>
                </a:moveTo>
                <a:lnTo>
                  <a:pt x="180720" y="0"/>
                </a:lnTo>
                <a:lnTo>
                  <a:pt x="132673" y="6455"/>
                </a:lnTo>
                <a:lnTo>
                  <a:pt x="89502" y="24675"/>
                </a:lnTo>
                <a:lnTo>
                  <a:pt x="52927" y="52943"/>
                </a:lnTo>
                <a:lnTo>
                  <a:pt x="24670" y="89539"/>
                </a:lnTo>
                <a:lnTo>
                  <a:pt x="6454" y="132747"/>
                </a:lnTo>
                <a:lnTo>
                  <a:pt x="0" y="180848"/>
                </a:lnTo>
                <a:lnTo>
                  <a:pt x="6454" y="228895"/>
                </a:lnTo>
                <a:lnTo>
                  <a:pt x="24670" y="272066"/>
                </a:lnTo>
                <a:lnTo>
                  <a:pt x="52927" y="308641"/>
                </a:lnTo>
                <a:lnTo>
                  <a:pt x="89502" y="336898"/>
                </a:lnTo>
                <a:lnTo>
                  <a:pt x="132673" y="355114"/>
                </a:lnTo>
                <a:lnTo>
                  <a:pt x="180720" y="361569"/>
                </a:lnTo>
                <a:lnTo>
                  <a:pt x="1467103" y="361569"/>
                </a:lnTo>
                <a:lnTo>
                  <a:pt x="1515204" y="355114"/>
                </a:lnTo>
                <a:lnTo>
                  <a:pt x="1558412" y="336898"/>
                </a:lnTo>
                <a:lnTo>
                  <a:pt x="1595008" y="308641"/>
                </a:lnTo>
                <a:lnTo>
                  <a:pt x="1623276" y="272066"/>
                </a:lnTo>
                <a:lnTo>
                  <a:pt x="1641496" y="228895"/>
                </a:lnTo>
                <a:lnTo>
                  <a:pt x="1647952" y="180848"/>
                </a:lnTo>
                <a:lnTo>
                  <a:pt x="1641496" y="132747"/>
                </a:lnTo>
                <a:lnTo>
                  <a:pt x="1623276" y="89539"/>
                </a:lnTo>
                <a:lnTo>
                  <a:pt x="1595008" y="52943"/>
                </a:lnTo>
                <a:lnTo>
                  <a:pt x="1558412" y="24675"/>
                </a:lnTo>
                <a:lnTo>
                  <a:pt x="1515204" y="6455"/>
                </a:lnTo>
                <a:lnTo>
                  <a:pt x="1467103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78394" y="3543757"/>
            <a:ext cx="9442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Certificado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77836" y="4986680"/>
            <a:ext cx="486219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El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Grupo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Investigación,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el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Desarrollo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Innovación </a:t>
            </a:r>
            <a:r>
              <a:rPr sz="1600" dirty="0">
                <a:latin typeface="Calibri"/>
                <a:cs typeface="Calibri"/>
              </a:rPr>
              <a:t>Tecnológica</a:t>
            </a:r>
            <a:r>
              <a:rPr sz="1600" spc="7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49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Formativa</a:t>
            </a:r>
            <a:r>
              <a:rPr sz="1600" spc="7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será</a:t>
            </a:r>
            <a:r>
              <a:rPr sz="1600" spc="7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el</a:t>
            </a:r>
            <a:r>
              <a:rPr sz="1600" spc="7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responsable</a:t>
            </a:r>
            <a:r>
              <a:rPr sz="1600" spc="7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4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crear </a:t>
            </a:r>
            <a:r>
              <a:rPr sz="1600" dirty="0">
                <a:latin typeface="Calibri"/>
                <a:cs typeface="Calibri"/>
              </a:rPr>
              <a:t>estrategias</a:t>
            </a:r>
            <a:r>
              <a:rPr sz="1600" spc="22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22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emitir</a:t>
            </a:r>
            <a:r>
              <a:rPr sz="1600" spc="22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los</a:t>
            </a:r>
            <a:r>
              <a:rPr sz="1600" spc="22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lineamientos,</a:t>
            </a:r>
            <a:r>
              <a:rPr sz="1600" spc="22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para</a:t>
            </a:r>
            <a:r>
              <a:rPr sz="1600" spc="22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229" dirty="0">
                <a:latin typeface="Calibri"/>
                <a:cs typeface="Calibri"/>
              </a:rPr>
              <a:t>  </a:t>
            </a:r>
            <a:r>
              <a:rPr sz="1600" spc="-25" dirty="0">
                <a:latin typeface="Calibri"/>
                <a:cs typeface="Calibri"/>
              </a:rPr>
              <a:t>los </a:t>
            </a:r>
            <a:r>
              <a:rPr sz="1600" dirty="0">
                <a:latin typeface="Calibri"/>
                <a:cs typeface="Calibri"/>
              </a:rPr>
              <a:t>aprendices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puedan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ejecutar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etapa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productiva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mediante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participación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líneas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tecnológicas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investigación.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05395" y="4570476"/>
            <a:ext cx="1648460" cy="361950"/>
          </a:xfrm>
          <a:custGeom>
            <a:avLst/>
            <a:gdLst/>
            <a:ahLst/>
            <a:cxnLst/>
            <a:rect l="l" t="t" r="r" b="b"/>
            <a:pathLst>
              <a:path w="1648459" h="361950">
                <a:moveTo>
                  <a:pt x="1467103" y="0"/>
                </a:moveTo>
                <a:lnTo>
                  <a:pt x="180721" y="0"/>
                </a:lnTo>
                <a:lnTo>
                  <a:pt x="132673" y="6454"/>
                </a:lnTo>
                <a:lnTo>
                  <a:pt x="89502" y="24670"/>
                </a:lnTo>
                <a:lnTo>
                  <a:pt x="52927" y="52927"/>
                </a:lnTo>
                <a:lnTo>
                  <a:pt x="24670" y="89502"/>
                </a:lnTo>
                <a:lnTo>
                  <a:pt x="6454" y="132673"/>
                </a:lnTo>
                <a:lnTo>
                  <a:pt x="0" y="180721"/>
                </a:lnTo>
                <a:lnTo>
                  <a:pt x="6454" y="228777"/>
                </a:lnTo>
                <a:lnTo>
                  <a:pt x="24670" y="271972"/>
                </a:lnTo>
                <a:lnTo>
                  <a:pt x="52927" y="308578"/>
                </a:lnTo>
                <a:lnTo>
                  <a:pt x="89502" y="336865"/>
                </a:lnTo>
                <a:lnTo>
                  <a:pt x="132673" y="355104"/>
                </a:lnTo>
                <a:lnTo>
                  <a:pt x="180721" y="361569"/>
                </a:lnTo>
                <a:lnTo>
                  <a:pt x="1467103" y="361569"/>
                </a:lnTo>
                <a:lnTo>
                  <a:pt x="1515204" y="355104"/>
                </a:lnTo>
                <a:lnTo>
                  <a:pt x="1558412" y="336865"/>
                </a:lnTo>
                <a:lnTo>
                  <a:pt x="1595008" y="308578"/>
                </a:lnTo>
                <a:lnTo>
                  <a:pt x="1623276" y="271972"/>
                </a:lnTo>
                <a:lnTo>
                  <a:pt x="1641496" y="228777"/>
                </a:lnTo>
                <a:lnTo>
                  <a:pt x="1647952" y="180721"/>
                </a:lnTo>
                <a:lnTo>
                  <a:pt x="1641496" y="132673"/>
                </a:lnTo>
                <a:lnTo>
                  <a:pt x="1623276" y="89502"/>
                </a:lnTo>
                <a:lnTo>
                  <a:pt x="1595008" y="52927"/>
                </a:lnTo>
                <a:lnTo>
                  <a:pt x="1558412" y="24670"/>
                </a:lnTo>
                <a:lnTo>
                  <a:pt x="1515204" y="6454"/>
                </a:lnTo>
                <a:lnTo>
                  <a:pt x="1467103" y="0"/>
                </a:lnTo>
                <a:close/>
              </a:path>
            </a:pathLst>
          </a:custGeom>
          <a:solidFill>
            <a:srgbClr val="FBBC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63714" y="4605273"/>
            <a:ext cx="1133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Lineamientos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0654" y="1941576"/>
            <a:ext cx="3893185" cy="4287520"/>
            <a:chOff x="360654" y="1941576"/>
            <a:chExt cx="3893185" cy="4287520"/>
          </a:xfrm>
        </p:grpSpPr>
        <p:sp>
          <p:nvSpPr>
            <p:cNvPr id="21" name="object 21"/>
            <p:cNvSpPr/>
            <p:nvPr/>
          </p:nvSpPr>
          <p:spPr>
            <a:xfrm>
              <a:off x="367004" y="1947926"/>
              <a:ext cx="3880485" cy="4274820"/>
            </a:xfrm>
            <a:custGeom>
              <a:avLst/>
              <a:gdLst/>
              <a:ahLst/>
              <a:cxnLst/>
              <a:rect l="l" t="t" r="r" b="b"/>
              <a:pathLst>
                <a:path w="3880485" h="4274820">
                  <a:moveTo>
                    <a:pt x="3233572" y="0"/>
                  </a:moveTo>
                  <a:lnTo>
                    <a:pt x="646722" y="0"/>
                  </a:lnTo>
                  <a:lnTo>
                    <a:pt x="598456" y="1773"/>
                  </a:lnTo>
                  <a:lnTo>
                    <a:pt x="551154" y="7012"/>
                  </a:lnTo>
                  <a:lnTo>
                    <a:pt x="504940" y="15590"/>
                  </a:lnTo>
                  <a:lnTo>
                    <a:pt x="459940" y="27382"/>
                  </a:lnTo>
                  <a:lnTo>
                    <a:pt x="416278" y="42263"/>
                  </a:lnTo>
                  <a:lnTo>
                    <a:pt x="374080" y="60109"/>
                  </a:lnTo>
                  <a:lnTo>
                    <a:pt x="333470" y="80793"/>
                  </a:lnTo>
                  <a:lnTo>
                    <a:pt x="294575" y="104192"/>
                  </a:lnTo>
                  <a:lnTo>
                    <a:pt x="257518" y="130179"/>
                  </a:lnTo>
                  <a:lnTo>
                    <a:pt x="222424" y="158630"/>
                  </a:lnTo>
                  <a:lnTo>
                    <a:pt x="189420" y="189420"/>
                  </a:lnTo>
                  <a:lnTo>
                    <a:pt x="158630" y="222423"/>
                  </a:lnTo>
                  <a:lnTo>
                    <a:pt x="130178" y="257515"/>
                  </a:lnTo>
                  <a:lnTo>
                    <a:pt x="104190" y="294570"/>
                  </a:lnTo>
                  <a:lnTo>
                    <a:pt x="80792" y="333464"/>
                  </a:lnTo>
                  <a:lnTo>
                    <a:pt x="60107" y="374071"/>
                  </a:lnTo>
                  <a:lnTo>
                    <a:pt x="42262" y="416266"/>
                  </a:lnTo>
                  <a:lnTo>
                    <a:pt x="27381" y="459923"/>
                  </a:lnTo>
                  <a:lnTo>
                    <a:pt x="15589" y="504919"/>
                  </a:lnTo>
                  <a:lnTo>
                    <a:pt x="7012" y="551128"/>
                  </a:lnTo>
                  <a:lnTo>
                    <a:pt x="1773" y="598424"/>
                  </a:lnTo>
                  <a:lnTo>
                    <a:pt x="0" y="646684"/>
                  </a:lnTo>
                  <a:lnTo>
                    <a:pt x="0" y="3627754"/>
                  </a:lnTo>
                  <a:lnTo>
                    <a:pt x="1773" y="3676023"/>
                  </a:lnTo>
                  <a:lnTo>
                    <a:pt x="7012" y="3723329"/>
                  </a:lnTo>
                  <a:lnTo>
                    <a:pt x="15589" y="3769545"/>
                  </a:lnTo>
                  <a:lnTo>
                    <a:pt x="27381" y="3814548"/>
                  </a:lnTo>
                  <a:lnTo>
                    <a:pt x="42262" y="3858212"/>
                  </a:lnTo>
                  <a:lnTo>
                    <a:pt x="60107" y="3900412"/>
                  </a:lnTo>
                  <a:lnTo>
                    <a:pt x="80792" y="3941023"/>
                  </a:lnTo>
                  <a:lnTo>
                    <a:pt x="104190" y="3979920"/>
                  </a:lnTo>
                  <a:lnTo>
                    <a:pt x="130178" y="4016979"/>
                  </a:lnTo>
                  <a:lnTo>
                    <a:pt x="158630" y="4052073"/>
                  </a:lnTo>
                  <a:lnTo>
                    <a:pt x="189420" y="4085078"/>
                  </a:lnTo>
                  <a:lnTo>
                    <a:pt x="222424" y="4115870"/>
                  </a:lnTo>
                  <a:lnTo>
                    <a:pt x="257518" y="4144322"/>
                  </a:lnTo>
                  <a:lnTo>
                    <a:pt x="294575" y="4170310"/>
                  </a:lnTo>
                  <a:lnTo>
                    <a:pt x="333470" y="4193709"/>
                  </a:lnTo>
                  <a:lnTo>
                    <a:pt x="374080" y="4214394"/>
                  </a:lnTo>
                  <a:lnTo>
                    <a:pt x="416278" y="4232239"/>
                  </a:lnTo>
                  <a:lnTo>
                    <a:pt x="459940" y="4247120"/>
                  </a:lnTo>
                  <a:lnTo>
                    <a:pt x="504940" y="4258912"/>
                  </a:lnTo>
                  <a:lnTo>
                    <a:pt x="551154" y="4267490"/>
                  </a:lnTo>
                  <a:lnTo>
                    <a:pt x="598456" y="4272728"/>
                  </a:lnTo>
                  <a:lnTo>
                    <a:pt x="646722" y="4274502"/>
                  </a:lnTo>
                  <a:lnTo>
                    <a:pt x="3233572" y="4274502"/>
                  </a:lnTo>
                  <a:lnTo>
                    <a:pt x="3281831" y="4272728"/>
                  </a:lnTo>
                  <a:lnTo>
                    <a:pt x="3329127" y="4267490"/>
                  </a:lnTo>
                  <a:lnTo>
                    <a:pt x="3375336" y="4258912"/>
                  </a:lnTo>
                  <a:lnTo>
                    <a:pt x="3420332" y="4247120"/>
                  </a:lnTo>
                  <a:lnTo>
                    <a:pt x="3463990" y="4232239"/>
                  </a:lnTo>
                  <a:lnTo>
                    <a:pt x="3506185" y="4214394"/>
                  </a:lnTo>
                  <a:lnTo>
                    <a:pt x="3546791" y="4193709"/>
                  </a:lnTo>
                  <a:lnTo>
                    <a:pt x="3585685" y="4170310"/>
                  </a:lnTo>
                  <a:lnTo>
                    <a:pt x="3622740" y="4144322"/>
                  </a:lnTo>
                  <a:lnTo>
                    <a:pt x="3657832" y="4115870"/>
                  </a:lnTo>
                  <a:lnTo>
                    <a:pt x="3690835" y="4085078"/>
                  </a:lnTo>
                  <a:lnTo>
                    <a:pt x="3721625" y="4052073"/>
                  </a:lnTo>
                  <a:lnTo>
                    <a:pt x="3750076" y="4016979"/>
                  </a:lnTo>
                  <a:lnTo>
                    <a:pt x="3776064" y="3979920"/>
                  </a:lnTo>
                  <a:lnTo>
                    <a:pt x="3799462" y="3941023"/>
                  </a:lnTo>
                  <a:lnTo>
                    <a:pt x="3820147" y="3900412"/>
                  </a:lnTo>
                  <a:lnTo>
                    <a:pt x="3837992" y="3858212"/>
                  </a:lnTo>
                  <a:lnTo>
                    <a:pt x="3852874" y="3814548"/>
                  </a:lnTo>
                  <a:lnTo>
                    <a:pt x="3864666" y="3769545"/>
                  </a:lnTo>
                  <a:lnTo>
                    <a:pt x="3873244" y="3723329"/>
                  </a:lnTo>
                  <a:lnTo>
                    <a:pt x="3878482" y="3676023"/>
                  </a:lnTo>
                  <a:lnTo>
                    <a:pt x="3880256" y="3627754"/>
                  </a:lnTo>
                  <a:lnTo>
                    <a:pt x="3880256" y="646684"/>
                  </a:lnTo>
                  <a:lnTo>
                    <a:pt x="3878482" y="598424"/>
                  </a:lnTo>
                  <a:lnTo>
                    <a:pt x="3873244" y="551128"/>
                  </a:lnTo>
                  <a:lnTo>
                    <a:pt x="3864666" y="504919"/>
                  </a:lnTo>
                  <a:lnTo>
                    <a:pt x="3852874" y="459923"/>
                  </a:lnTo>
                  <a:lnTo>
                    <a:pt x="3837992" y="416266"/>
                  </a:lnTo>
                  <a:lnTo>
                    <a:pt x="3820147" y="374071"/>
                  </a:lnTo>
                  <a:lnTo>
                    <a:pt x="3799462" y="333464"/>
                  </a:lnTo>
                  <a:lnTo>
                    <a:pt x="3776064" y="294570"/>
                  </a:lnTo>
                  <a:lnTo>
                    <a:pt x="3750076" y="257515"/>
                  </a:lnTo>
                  <a:lnTo>
                    <a:pt x="3721625" y="222423"/>
                  </a:lnTo>
                  <a:lnTo>
                    <a:pt x="3690835" y="189420"/>
                  </a:lnTo>
                  <a:lnTo>
                    <a:pt x="3657832" y="158630"/>
                  </a:lnTo>
                  <a:lnTo>
                    <a:pt x="3622740" y="130179"/>
                  </a:lnTo>
                  <a:lnTo>
                    <a:pt x="3585685" y="104192"/>
                  </a:lnTo>
                  <a:lnTo>
                    <a:pt x="3546791" y="80793"/>
                  </a:lnTo>
                  <a:lnTo>
                    <a:pt x="3506185" y="60109"/>
                  </a:lnTo>
                  <a:lnTo>
                    <a:pt x="3463990" y="42263"/>
                  </a:lnTo>
                  <a:lnTo>
                    <a:pt x="3420332" y="27382"/>
                  </a:lnTo>
                  <a:lnTo>
                    <a:pt x="3375336" y="15590"/>
                  </a:lnTo>
                  <a:lnTo>
                    <a:pt x="3329127" y="7012"/>
                  </a:lnTo>
                  <a:lnTo>
                    <a:pt x="3281831" y="1773"/>
                  </a:lnTo>
                  <a:lnTo>
                    <a:pt x="3233572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7004" y="1947926"/>
              <a:ext cx="3880485" cy="4274820"/>
            </a:xfrm>
            <a:custGeom>
              <a:avLst/>
              <a:gdLst/>
              <a:ahLst/>
              <a:cxnLst/>
              <a:rect l="l" t="t" r="r" b="b"/>
              <a:pathLst>
                <a:path w="3880485" h="4274820">
                  <a:moveTo>
                    <a:pt x="0" y="646684"/>
                  </a:moveTo>
                  <a:lnTo>
                    <a:pt x="1773" y="598424"/>
                  </a:lnTo>
                  <a:lnTo>
                    <a:pt x="7012" y="551128"/>
                  </a:lnTo>
                  <a:lnTo>
                    <a:pt x="15589" y="504919"/>
                  </a:lnTo>
                  <a:lnTo>
                    <a:pt x="27381" y="459923"/>
                  </a:lnTo>
                  <a:lnTo>
                    <a:pt x="42262" y="416266"/>
                  </a:lnTo>
                  <a:lnTo>
                    <a:pt x="60107" y="374071"/>
                  </a:lnTo>
                  <a:lnTo>
                    <a:pt x="80792" y="333464"/>
                  </a:lnTo>
                  <a:lnTo>
                    <a:pt x="104190" y="294570"/>
                  </a:lnTo>
                  <a:lnTo>
                    <a:pt x="130178" y="257515"/>
                  </a:lnTo>
                  <a:lnTo>
                    <a:pt x="158630" y="222423"/>
                  </a:lnTo>
                  <a:lnTo>
                    <a:pt x="189420" y="189420"/>
                  </a:lnTo>
                  <a:lnTo>
                    <a:pt x="222424" y="158630"/>
                  </a:lnTo>
                  <a:lnTo>
                    <a:pt x="257518" y="130179"/>
                  </a:lnTo>
                  <a:lnTo>
                    <a:pt x="294575" y="104192"/>
                  </a:lnTo>
                  <a:lnTo>
                    <a:pt x="333470" y="80793"/>
                  </a:lnTo>
                  <a:lnTo>
                    <a:pt x="374080" y="60109"/>
                  </a:lnTo>
                  <a:lnTo>
                    <a:pt x="416278" y="42263"/>
                  </a:lnTo>
                  <a:lnTo>
                    <a:pt x="459940" y="27382"/>
                  </a:lnTo>
                  <a:lnTo>
                    <a:pt x="504940" y="15590"/>
                  </a:lnTo>
                  <a:lnTo>
                    <a:pt x="551154" y="7012"/>
                  </a:lnTo>
                  <a:lnTo>
                    <a:pt x="598456" y="1773"/>
                  </a:lnTo>
                  <a:lnTo>
                    <a:pt x="646722" y="0"/>
                  </a:lnTo>
                  <a:lnTo>
                    <a:pt x="3233572" y="0"/>
                  </a:lnTo>
                  <a:lnTo>
                    <a:pt x="3281831" y="1773"/>
                  </a:lnTo>
                  <a:lnTo>
                    <a:pt x="3329127" y="7012"/>
                  </a:lnTo>
                  <a:lnTo>
                    <a:pt x="3375336" y="15590"/>
                  </a:lnTo>
                  <a:lnTo>
                    <a:pt x="3420332" y="27382"/>
                  </a:lnTo>
                  <a:lnTo>
                    <a:pt x="3463990" y="42263"/>
                  </a:lnTo>
                  <a:lnTo>
                    <a:pt x="3506185" y="60109"/>
                  </a:lnTo>
                  <a:lnTo>
                    <a:pt x="3546791" y="80793"/>
                  </a:lnTo>
                  <a:lnTo>
                    <a:pt x="3585685" y="104192"/>
                  </a:lnTo>
                  <a:lnTo>
                    <a:pt x="3622740" y="130179"/>
                  </a:lnTo>
                  <a:lnTo>
                    <a:pt x="3657832" y="158630"/>
                  </a:lnTo>
                  <a:lnTo>
                    <a:pt x="3690835" y="189420"/>
                  </a:lnTo>
                  <a:lnTo>
                    <a:pt x="3721625" y="222423"/>
                  </a:lnTo>
                  <a:lnTo>
                    <a:pt x="3750076" y="257515"/>
                  </a:lnTo>
                  <a:lnTo>
                    <a:pt x="3776064" y="294570"/>
                  </a:lnTo>
                  <a:lnTo>
                    <a:pt x="3799462" y="333464"/>
                  </a:lnTo>
                  <a:lnTo>
                    <a:pt x="3820147" y="374071"/>
                  </a:lnTo>
                  <a:lnTo>
                    <a:pt x="3837992" y="416266"/>
                  </a:lnTo>
                  <a:lnTo>
                    <a:pt x="3852874" y="459923"/>
                  </a:lnTo>
                  <a:lnTo>
                    <a:pt x="3864666" y="504919"/>
                  </a:lnTo>
                  <a:lnTo>
                    <a:pt x="3873244" y="551128"/>
                  </a:lnTo>
                  <a:lnTo>
                    <a:pt x="3878482" y="598424"/>
                  </a:lnTo>
                  <a:lnTo>
                    <a:pt x="3880256" y="646684"/>
                  </a:lnTo>
                  <a:lnTo>
                    <a:pt x="3880256" y="3627754"/>
                  </a:lnTo>
                  <a:lnTo>
                    <a:pt x="3878482" y="3676023"/>
                  </a:lnTo>
                  <a:lnTo>
                    <a:pt x="3873244" y="3723329"/>
                  </a:lnTo>
                  <a:lnTo>
                    <a:pt x="3864666" y="3769545"/>
                  </a:lnTo>
                  <a:lnTo>
                    <a:pt x="3852874" y="3814548"/>
                  </a:lnTo>
                  <a:lnTo>
                    <a:pt x="3837992" y="3858212"/>
                  </a:lnTo>
                  <a:lnTo>
                    <a:pt x="3820147" y="3900412"/>
                  </a:lnTo>
                  <a:lnTo>
                    <a:pt x="3799462" y="3941023"/>
                  </a:lnTo>
                  <a:lnTo>
                    <a:pt x="3776064" y="3979920"/>
                  </a:lnTo>
                  <a:lnTo>
                    <a:pt x="3750076" y="4016979"/>
                  </a:lnTo>
                  <a:lnTo>
                    <a:pt x="3721625" y="4052073"/>
                  </a:lnTo>
                  <a:lnTo>
                    <a:pt x="3690835" y="4085078"/>
                  </a:lnTo>
                  <a:lnTo>
                    <a:pt x="3657832" y="4115870"/>
                  </a:lnTo>
                  <a:lnTo>
                    <a:pt x="3622740" y="4144322"/>
                  </a:lnTo>
                  <a:lnTo>
                    <a:pt x="3585685" y="4170310"/>
                  </a:lnTo>
                  <a:lnTo>
                    <a:pt x="3546791" y="4193709"/>
                  </a:lnTo>
                  <a:lnTo>
                    <a:pt x="3506185" y="4214394"/>
                  </a:lnTo>
                  <a:lnTo>
                    <a:pt x="3463990" y="4232239"/>
                  </a:lnTo>
                  <a:lnTo>
                    <a:pt x="3420332" y="4247120"/>
                  </a:lnTo>
                  <a:lnTo>
                    <a:pt x="3375336" y="4258912"/>
                  </a:lnTo>
                  <a:lnTo>
                    <a:pt x="3329127" y="4267490"/>
                  </a:lnTo>
                  <a:lnTo>
                    <a:pt x="3281831" y="4272728"/>
                  </a:lnTo>
                  <a:lnTo>
                    <a:pt x="3233572" y="4274502"/>
                  </a:lnTo>
                  <a:lnTo>
                    <a:pt x="646722" y="4274502"/>
                  </a:lnTo>
                  <a:lnTo>
                    <a:pt x="598456" y="4272728"/>
                  </a:lnTo>
                  <a:lnTo>
                    <a:pt x="551154" y="4267490"/>
                  </a:lnTo>
                  <a:lnTo>
                    <a:pt x="504940" y="4258912"/>
                  </a:lnTo>
                  <a:lnTo>
                    <a:pt x="459940" y="4247120"/>
                  </a:lnTo>
                  <a:lnTo>
                    <a:pt x="416278" y="4232239"/>
                  </a:lnTo>
                  <a:lnTo>
                    <a:pt x="374080" y="4214394"/>
                  </a:lnTo>
                  <a:lnTo>
                    <a:pt x="333470" y="4193709"/>
                  </a:lnTo>
                  <a:lnTo>
                    <a:pt x="294575" y="4170310"/>
                  </a:lnTo>
                  <a:lnTo>
                    <a:pt x="257518" y="4144322"/>
                  </a:lnTo>
                  <a:lnTo>
                    <a:pt x="222424" y="4115870"/>
                  </a:lnTo>
                  <a:lnTo>
                    <a:pt x="189420" y="4085078"/>
                  </a:lnTo>
                  <a:lnTo>
                    <a:pt x="158630" y="4052073"/>
                  </a:lnTo>
                  <a:lnTo>
                    <a:pt x="130178" y="4016979"/>
                  </a:lnTo>
                  <a:lnTo>
                    <a:pt x="104190" y="3979920"/>
                  </a:lnTo>
                  <a:lnTo>
                    <a:pt x="80792" y="3941023"/>
                  </a:lnTo>
                  <a:lnTo>
                    <a:pt x="60107" y="3900412"/>
                  </a:lnTo>
                  <a:lnTo>
                    <a:pt x="42262" y="3858212"/>
                  </a:lnTo>
                  <a:lnTo>
                    <a:pt x="27381" y="3814548"/>
                  </a:lnTo>
                  <a:lnTo>
                    <a:pt x="15589" y="3769545"/>
                  </a:lnTo>
                  <a:lnTo>
                    <a:pt x="7012" y="3723329"/>
                  </a:lnTo>
                  <a:lnTo>
                    <a:pt x="1773" y="3676023"/>
                  </a:lnTo>
                  <a:lnTo>
                    <a:pt x="0" y="3627754"/>
                  </a:lnTo>
                  <a:lnTo>
                    <a:pt x="0" y="646684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26542" y="79628"/>
            <a:ext cx="10469880" cy="23577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750570">
              <a:lnSpc>
                <a:spcPts val="3890"/>
              </a:lnSpc>
              <a:spcBef>
                <a:spcPts val="585"/>
              </a:spcBef>
            </a:pP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Etapa</a:t>
            </a:r>
            <a:r>
              <a:rPr sz="3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Calibri"/>
                <a:cs typeface="Calibri"/>
              </a:rPr>
              <a:t>productiva</a:t>
            </a:r>
            <a:r>
              <a:rPr sz="36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36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3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Grupo</a:t>
            </a:r>
            <a:r>
              <a:rPr sz="36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3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36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Calibri"/>
                <a:cs typeface="Calibri"/>
              </a:rPr>
              <a:t>Investigación,</a:t>
            </a:r>
            <a:r>
              <a:rPr sz="36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el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Desarrollo</a:t>
            </a:r>
            <a:r>
              <a:rPr sz="36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6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3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Calibri"/>
                <a:cs typeface="Calibri"/>
              </a:rPr>
              <a:t>Innovación</a:t>
            </a:r>
            <a:endParaRPr sz="3600">
              <a:latin typeface="Calibri"/>
              <a:cs typeface="Calibri"/>
            </a:endParaRPr>
          </a:p>
          <a:p>
            <a:pPr marR="2300605" algn="r">
              <a:lnSpc>
                <a:spcPct val="100000"/>
              </a:lnSpc>
              <a:spcBef>
                <a:spcPts val="246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Convocatoria</a:t>
            </a:r>
            <a:endParaRPr sz="1600">
              <a:latin typeface="Calibri"/>
              <a:cs typeface="Calibri"/>
            </a:endParaRPr>
          </a:p>
          <a:p>
            <a:pPr marL="6763384">
              <a:lnSpc>
                <a:spcPct val="100000"/>
              </a:lnSpc>
              <a:spcBef>
                <a:spcPts val="1220"/>
              </a:spcBef>
            </a:pPr>
            <a:r>
              <a:rPr sz="1600" dirty="0">
                <a:latin typeface="Calibri"/>
                <a:cs typeface="Calibri"/>
              </a:rPr>
              <a:t>Vinculación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través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convocatoria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pública.</a:t>
            </a:r>
            <a:endParaRPr sz="1600">
              <a:latin typeface="Calibri"/>
              <a:cs typeface="Calibri"/>
            </a:endParaRPr>
          </a:p>
          <a:p>
            <a:pPr marL="321310">
              <a:lnSpc>
                <a:spcPct val="100000"/>
              </a:lnSpc>
              <a:spcBef>
                <a:spcPts val="409"/>
              </a:spcBef>
              <a:tabLst>
                <a:tab pos="1586230" algn="l"/>
                <a:tab pos="2190115" algn="l"/>
                <a:tab pos="3384550" algn="l"/>
              </a:tabLst>
            </a:pPr>
            <a:r>
              <a:rPr sz="1800" b="1" spc="-10" dirty="0">
                <a:latin typeface="Calibri"/>
                <a:cs typeface="Calibri"/>
              </a:rPr>
              <a:t>ARTÍCULO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b="1" spc="-25" dirty="0">
                <a:latin typeface="Calibri"/>
                <a:cs typeface="Calibri"/>
              </a:rPr>
              <a:t>14.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b="1" spc="-10" dirty="0">
                <a:latin typeface="Calibri"/>
                <a:cs typeface="Calibri"/>
              </a:rPr>
              <a:t>CENTROS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b="1" spc="-25" dirty="0"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5304" y="2411425"/>
            <a:ext cx="33413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FORMACIÓN.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PARÁGRAFO</a:t>
            </a:r>
            <a:r>
              <a:rPr sz="1800" b="1" spc="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1.</a:t>
            </a:r>
            <a:r>
              <a:rPr sz="1800" b="1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5304" y="2686303"/>
            <a:ext cx="3342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2150" algn="l"/>
                <a:tab pos="1898014" algn="l"/>
                <a:tab pos="2313940" algn="l"/>
              </a:tabLst>
            </a:pPr>
            <a:r>
              <a:rPr sz="1800" spc="-10" dirty="0">
                <a:latin typeface="Calibri"/>
                <a:cs typeface="Calibri"/>
              </a:rPr>
              <a:t>etapa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productiva,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los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aprendices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5304" y="2960623"/>
            <a:ext cx="3345179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que</a:t>
            </a:r>
            <a:r>
              <a:rPr sz="1800" spc="4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participen</a:t>
            </a:r>
            <a:r>
              <a:rPr sz="1800" spc="4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4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los</a:t>
            </a:r>
            <a:r>
              <a:rPr sz="1800" spc="4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grupos</a:t>
            </a:r>
            <a:r>
              <a:rPr sz="1800" spc="49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y/o </a:t>
            </a:r>
            <a:r>
              <a:rPr sz="1800" dirty="0">
                <a:latin typeface="Calibri"/>
                <a:cs typeface="Calibri"/>
              </a:rPr>
              <a:t>semilleros</a:t>
            </a:r>
            <a:r>
              <a:rPr sz="1800" spc="20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investigación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podrán </a:t>
            </a:r>
            <a:r>
              <a:rPr sz="1800" dirty="0">
                <a:latin typeface="Calibri"/>
                <a:cs typeface="Calibri"/>
              </a:rPr>
              <a:t>participar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convocatorias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para 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32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asignación</a:t>
            </a:r>
            <a:r>
              <a:rPr sz="1800" spc="33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32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las</a:t>
            </a:r>
            <a:r>
              <a:rPr sz="1800" spc="320" dirty="0">
                <a:latin typeface="Calibri"/>
                <a:cs typeface="Calibri"/>
              </a:rPr>
              <a:t>  </a:t>
            </a:r>
            <a:r>
              <a:rPr sz="1800" spc="-10" dirty="0">
                <a:latin typeface="Calibri"/>
                <a:cs typeface="Calibri"/>
              </a:rPr>
              <a:t>diferentes </a:t>
            </a:r>
            <a:r>
              <a:rPr sz="1800" dirty="0">
                <a:latin typeface="Calibri"/>
                <a:cs typeface="Calibri"/>
              </a:rPr>
              <a:t>alternativas</a:t>
            </a:r>
            <a:r>
              <a:rPr sz="1800" spc="1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monitorias</a:t>
            </a:r>
            <a:r>
              <a:rPr sz="1800" spc="1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1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contratos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aprendizaje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desarrollarán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5304" y="4606797"/>
            <a:ext cx="3345179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tabLst>
                <a:tab pos="1737995" algn="l"/>
                <a:tab pos="2592705" algn="l"/>
              </a:tabLst>
            </a:pPr>
            <a:r>
              <a:rPr sz="1800" dirty="0">
                <a:latin typeface="Calibri"/>
                <a:cs typeface="Calibri"/>
              </a:rPr>
              <a:t>según</a:t>
            </a:r>
            <a:r>
              <a:rPr sz="1800" spc="254" dirty="0">
                <a:latin typeface="Calibri"/>
                <a:cs typeface="Calibri"/>
              </a:rPr>
              <a:t>   </a:t>
            </a:r>
            <a:r>
              <a:rPr sz="1800" dirty="0">
                <a:latin typeface="Calibri"/>
                <a:cs typeface="Calibri"/>
              </a:rPr>
              <a:t>lo</a:t>
            </a:r>
            <a:r>
              <a:rPr sz="1800" spc="254" dirty="0">
                <a:latin typeface="Calibri"/>
                <a:cs typeface="Calibri"/>
              </a:rPr>
              <a:t>   </a:t>
            </a:r>
            <a:r>
              <a:rPr sz="1800" dirty="0">
                <a:latin typeface="Calibri"/>
                <a:cs typeface="Calibri"/>
              </a:rPr>
              <a:t>establecido</a:t>
            </a:r>
            <a:r>
              <a:rPr sz="1800" spc="254" dirty="0">
                <a:latin typeface="Calibri"/>
                <a:cs typeface="Calibri"/>
              </a:rPr>
              <a:t>  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265" dirty="0">
                <a:latin typeface="Calibri"/>
                <a:cs typeface="Calibri"/>
              </a:rPr>
              <a:t>   </a:t>
            </a:r>
            <a:r>
              <a:rPr sz="1800" spc="-25" dirty="0">
                <a:latin typeface="Calibri"/>
                <a:cs typeface="Calibri"/>
              </a:rPr>
              <a:t>los </a:t>
            </a:r>
            <a:r>
              <a:rPr sz="1800" spc="-10" dirty="0">
                <a:latin typeface="Calibri"/>
                <a:cs typeface="Calibri"/>
              </a:rPr>
              <a:t>documentos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del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proceso </a:t>
            </a:r>
            <a:r>
              <a:rPr sz="1800" dirty="0">
                <a:latin typeface="Calibri"/>
                <a:cs typeface="Calibri"/>
              </a:rPr>
              <a:t>publicados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Sistema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Integrado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Gestión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Autocontrol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SENA</a:t>
            </a:r>
            <a:r>
              <a:rPr sz="1800" b="1" spc="-10" dirty="0">
                <a:latin typeface="Calibri"/>
                <a:cs typeface="Calibri"/>
              </a:rPr>
              <a:t>. </a:t>
            </a:r>
            <a:r>
              <a:rPr sz="1800" b="1" dirty="0">
                <a:latin typeface="Calibri"/>
                <a:cs typeface="Calibri"/>
              </a:rPr>
              <a:t>Acuerdo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10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2024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F5BAE-499E-32C1-F9B5-5C95A327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63A806D-A9A2-F7E3-C627-C281EEEC81F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95689481-FBF7-CC06-0674-7B716EBA0BAD}"/>
              </a:ext>
            </a:extLst>
          </p:cNvPr>
          <p:cNvSpPr/>
          <p:nvPr/>
        </p:nvSpPr>
        <p:spPr>
          <a:xfrm>
            <a:off x="1736725" y="2164207"/>
            <a:ext cx="746760" cy="746760"/>
          </a:xfrm>
          <a:custGeom>
            <a:avLst/>
            <a:gdLst/>
            <a:ahLst/>
            <a:cxnLst/>
            <a:rect l="l" t="t" r="r" b="b"/>
            <a:pathLst>
              <a:path w="746760" h="746760">
                <a:moveTo>
                  <a:pt x="373125" y="0"/>
                </a:moveTo>
                <a:lnTo>
                  <a:pt x="326312" y="2908"/>
                </a:lnTo>
                <a:lnTo>
                  <a:pt x="281236" y="11400"/>
                </a:lnTo>
                <a:lnTo>
                  <a:pt x="238247" y="25126"/>
                </a:lnTo>
                <a:lnTo>
                  <a:pt x="197695" y="43736"/>
                </a:lnTo>
                <a:lnTo>
                  <a:pt x="159929" y="66880"/>
                </a:lnTo>
                <a:lnTo>
                  <a:pt x="125298" y="94207"/>
                </a:lnTo>
                <a:lnTo>
                  <a:pt x="94151" y="125369"/>
                </a:lnTo>
                <a:lnTo>
                  <a:pt x="66838" y="160014"/>
                </a:lnTo>
                <a:lnTo>
                  <a:pt x="43707" y="197794"/>
                </a:lnTo>
                <a:lnTo>
                  <a:pt x="25109" y="238357"/>
                </a:lnTo>
                <a:lnTo>
                  <a:pt x="11392" y="281355"/>
                </a:lnTo>
                <a:lnTo>
                  <a:pt x="2906" y="326437"/>
                </a:lnTo>
                <a:lnTo>
                  <a:pt x="0" y="373252"/>
                </a:lnTo>
                <a:lnTo>
                  <a:pt x="2906" y="420066"/>
                </a:lnTo>
                <a:lnTo>
                  <a:pt x="11392" y="465142"/>
                </a:lnTo>
                <a:lnTo>
                  <a:pt x="25109" y="508131"/>
                </a:lnTo>
                <a:lnTo>
                  <a:pt x="43707" y="548683"/>
                </a:lnTo>
                <a:lnTo>
                  <a:pt x="66838" y="586449"/>
                </a:lnTo>
                <a:lnTo>
                  <a:pt x="94151" y="621080"/>
                </a:lnTo>
                <a:lnTo>
                  <a:pt x="125298" y="652227"/>
                </a:lnTo>
                <a:lnTo>
                  <a:pt x="159929" y="679540"/>
                </a:lnTo>
                <a:lnTo>
                  <a:pt x="197695" y="702671"/>
                </a:lnTo>
                <a:lnTo>
                  <a:pt x="238247" y="721269"/>
                </a:lnTo>
                <a:lnTo>
                  <a:pt x="281236" y="734986"/>
                </a:lnTo>
                <a:lnTo>
                  <a:pt x="326312" y="743472"/>
                </a:lnTo>
                <a:lnTo>
                  <a:pt x="373125" y="746378"/>
                </a:lnTo>
                <a:lnTo>
                  <a:pt x="419941" y="743472"/>
                </a:lnTo>
                <a:lnTo>
                  <a:pt x="465023" y="734986"/>
                </a:lnTo>
                <a:lnTo>
                  <a:pt x="508021" y="721269"/>
                </a:lnTo>
                <a:lnTo>
                  <a:pt x="548584" y="702671"/>
                </a:lnTo>
                <a:lnTo>
                  <a:pt x="586364" y="679540"/>
                </a:lnTo>
                <a:lnTo>
                  <a:pt x="621009" y="652227"/>
                </a:lnTo>
                <a:lnTo>
                  <a:pt x="652171" y="621080"/>
                </a:lnTo>
                <a:lnTo>
                  <a:pt x="679498" y="586449"/>
                </a:lnTo>
                <a:lnTo>
                  <a:pt x="702642" y="548683"/>
                </a:lnTo>
                <a:lnTo>
                  <a:pt x="721252" y="508131"/>
                </a:lnTo>
                <a:lnTo>
                  <a:pt x="734978" y="465142"/>
                </a:lnTo>
                <a:lnTo>
                  <a:pt x="743470" y="420066"/>
                </a:lnTo>
                <a:lnTo>
                  <a:pt x="746379" y="373252"/>
                </a:lnTo>
                <a:lnTo>
                  <a:pt x="743470" y="326437"/>
                </a:lnTo>
                <a:lnTo>
                  <a:pt x="734978" y="281355"/>
                </a:lnTo>
                <a:lnTo>
                  <a:pt x="721252" y="238357"/>
                </a:lnTo>
                <a:lnTo>
                  <a:pt x="702642" y="197794"/>
                </a:lnTo>
                <a:lnTo>
                  <a:pt x="679498" y="160014"/>
                </a:lnTo>
                <a:lnTo>
                  <a:pt x="652171" y="125369"/>
                </a:lnTo>
                <a:lnTo>
                  <a:pt x="621009" y="94207"/>
                </a:lnTo>
                <a:lnTo>
                  <a:pt x="586364" y="66880"/>
                </a:lnTo>
                <a:lnTo>
                  <a:pt x="548584" y="43736"/>
                </a:lnTo>
                <a:lnTo>
                  <a:pt x="508021" y="25126"/>
                </a:lnTo>
                <a:lnTo>
                  <a:pt x="465023" y="11400"/>
                </a:lnTo>
                <a:lnTo>
                  <a:pt x="419941" y="2908"/>
                </a:lnTo>
                <a:lnTo>
                  <a:pt x="37312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F0DCAC4-D805-D59A-D793-B062B55F785F}"/>
              </a:ext>
            </a:extLst>
          </p:cNvPr>
          <p:cNvSpPr/>
          <p:nvPr/>
        </p:nvSpPr>
        <p:spPr>
          <a:xfrm>
            <a:off x="1736725" y="3375659"/>
            <a:ext cx="746760" cy="746760"/>
          </a:xfrm>
          <a:custGeom>
            <a:avLst/>
            <a:gdLst/>
            <a:ahLst/>
            <a:cxnLst/>
            <a:rect l="l" t="t" r="r" b="b"/>
            <a:pathLst>
              <a:path w="746760" h="746760">
                <a:moveTo>
                  <a:pt x="373125" y="0"/>
                </a:moveTo>
                <a:lnTo>
                  <a:pt x="326312" y="2908"/>
                </a:lnTo>
                <a:lnTo>
                  <a:pt x="281236" y="11400"/>
                </a:lnTo>
                <a:lnTo>
                  <a:pt x="238247" y="25126"/>
                </a:lnTo>
                <a:lnTo>
                  <a:pt x="197695" y="43736"/>
                </a:lnTo>
                <a:lnTo>
                  <a:pt x="159929" y="66880"/>
                </a:lnTo>
                <a:lnTo>
                  <a:pt x="125298" y="94207"/>
                </a:lnTo>
                <a:lnTo>
                  <a:pt x="94151" y="125369"/>
                </a:lnTo>
                <a:lnTo>
                  <a:pt x="66838" y="160014"/>
                </a:lnTo>
                <a:lnTo>
                  <a:pt x="43707" y="197794"/>
                </a:lnTo>
                <a:lnTo>
                  <a:pt x="25109" y="238357"/>
                </a:lnTo>
                <a:lnTo>
                  <a:pt x="11392" y="281355"/>
                </a:lnTo>
                <a:lnTo>
                  <a:pt x="2906" y="326437"/>
                </a:lnTo>
                <a:lnTo>
                  <a:pt x="0" y="373252"/>
                </a:lnTo>
                <a:lnTo>
                  <a:pt x="2906" y="420068"/>
                </a:lnTo>
                <a:lnTo>
                  <a:pt x="11392" y="465150"/>
                </a:lnTo>
                <a:lnTo>
                  <a:pt x="25109" y="508148"/>
                </a:lnTo>
                <a:lnTo>
                  <a:pt x="43707" y="548711"/>
                </a:lnTo>
                <a:lnTo>
                  <a:pt x="66838" y="586491"/>
                </a:lnTo>
                <a:lnTo>
                  <a:pt x="94151" y="621136"/>
                </a:lnTo>
                <a:lnTo>
                  <a:pt x="125298" y="652298"/>
                </a:lnTo>
                <a:lnTo>
                  <a:pt x="159929" y="679625"/>
                </a:lnTo>
                <a:lnTo>
                  <a:pt x="197695" y="702769"/>
                </a:lnTo>
                <a:lnTo>
                  <a:pt x="238247" y="721379"/>
                </a:lnTo>
                <a:lnTo>
                  <a:pt x="281236" y="735105"/>
                </a:lnTo>
                <a:lnTo>
                  <a:pt x="326312" y="743597"/>
                </a:lnTo>
                <a:lnTo>
                  <a:pt x="373125" y="746506"/>
                </a:lnTo>
                <a:lnTo>
                  <a:pt x="419941" y="743597"/>
                </a:lnTo>
                <a:lnTo>
                  <a:pt x="465023" y="735105"/>
                </a:lnTo>
                <a:lnTo>
                  <a:pt x="508021" y="721379"/>
                </a:lnTo>
                <a:lnTo>
                  <a:pt x="548584" y="702769"/>
                </a:lnTo>
                <a:lnTo>
                  <a:pt x="586364" y="679625"/>
                </a:lnTo>
                <a:lnTo>
                  <a:pt x="621009" y="652298"/>
                </a:lnTo>
                <a:lnTo>
                  <a:pt x="652171" y="621136"/>
                </a:lnTo>
                <a:lnTo>
                  <a:pt x="679498" y="586491"/>
                </a:lnTo>
                <a:lnTo>
                  <a:pt x="702642" y="548711"/>
                </a:lnTo>
                <a:lnTo>
                  <a:pt x="721252" y="508148"/>
                </a:lnTo>
                <a:lnTo>
                  <a:pt x="734978" y="465150"/>
                </a:lnTo>
                <a:lnTo>
                  <a:pt x="743470" y="420068"/>
                </a:lnTo>
                <a:lnTo>
                  <a:pt x="746379" y="373252"/>
                </a:lnTo>
                <a:lnTo>
                  <a:pt x="743470" y="326437"/>
                </a:lnTo>
                <a:lnTo>
                  <a:pt x="734978" y="281355"/>
                </a:lnTo>
                <a:lnTo>
                  <a:pt x="721252" y="238357"/>
                </a:lnTo>
                <a:lnTo>
                  <a:pt x="702642" y="197794"/>
                </a:lnTo>
                <a:lnTo>
                  <a:pt x="679498" y="160014"/>
                </a:lnTo>
                <a:lnTo>
                  <a:pt x="652171" y="125369"/>
                </a:lnTo>
                <a:lnTo>
                  <a:pt x="621009" y="94207"/>
                </a:lnTo>
                <a:lnTo>
                  <a:pt x="586364" y="66880"/>
                </a:lnTo>
                <a:lnTo>
                  <a:pt x="548584" y="43736"/>
                </a:lnTo>
                <a:lnTo>
                  <a:pt x="508021" y="25126"/>
                </a:lnTo>
                <a:lnTo>
                  <a:pt x="465023" y="11400"/>
                </a:lnTo>
                <a:lnTo>
                  <a:pt x="419941" y="2908"/>
                </a:lnTo>
                <a:lnTo>
                  <a:pt x="3731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25F7D7D-158A-8C3C-2EFF-4E82BB41435D}"/>
              </a:ext>
            </a:extLst>
          </p:cNvPr>
          <p:cNvSpPr/>
          <p:nvPr/>
        </p:nvSpPr>
        <p:spPr>
          <a:xfrm>
            <a:off x="1736725" y="4587240"/>
            <a:ext cx="746760" cy="746760"/>
          </a:xfrm>
          <a:custGeom>
            <a:avLst/>
            <a:gdLst/>
            <a:ahLst/>
            <a:cxnLst/>
            <a:rect l="l" t="t" r="r" b="b"/>
            <a:pathLst>
              <a:path w="746760" h="746760">
                <a:moveTo>
                  <a:pt x="373125" y="0"/>
                </a:moveTo>
                <a:lnTo>
                  <a:pt x="326312" y="2906"/>
                </a:lnTo>
                <a:lnTo>
                  <a:pt x="281236" y="11392"/>
                </a:lnTo>
                <a:lnTo>
                  <a:pt x="238247" y="25109"/>
                </a:lnTo>
                <a:lnTo>
                  <a:pt x="197695" y="43707"/>
                </a:lnTo>
                <a:lnTo>
                  <a:pt x="159929" y="66838"/>
                </a:lnTo>
                <a:lnTo>
                  <a:pt x="125298" y="94151"/>
                </a:lnTo>
                <a:lnTo>
                  <a:pt x="94151" y="125298"/>
                </a:lnTo>
                <a:lnTo>
                  <a:pt x="66838" y="159929"/>
                </a:lnTo>
                <a:lnTo>
                  <a:pt x="43707" y="197695"/>
                </a:lnTo>
                <a:lnTo>
                  <a:pt x="25109" y="238247"/>
                </a:lnTo>
                <a:lnTo>
                  <a:pt x="11392" y="281236"/>
                </a:lnTo>
                <a:lnTo>
                  <a:pt x="2906" y="326312"/>
                </a:lnTo>
                <a:lnTo>
                  <a:pt x="0" y="373126"/>
                </a:lnTo>
                <a:lnTo>
                  <a:pt x="2906" y="419941"/>
                </a:lnTo>
                <a:lnTo>
                  <a:pt x="11392" y="465023"/>
                </a:lnTo>
                <a:lnTo>
                  <a:pt x="25109" y="508021"/>
                </a:lnTo>
                <a:lnTo>
                  <a:pt x="43707" y="548584"/>
                </a:lnTo>
                <a:lnTo>
                  <a:pt x="66838" y="586364"/>
                </a:lnTo>
                <a:lnTo>
                  <a:pt x="94151" y="621009"/>
                </a:lnTo>
                <a:lnTo>
                  <a:pt x="125298" y="652171"/>
                </a:lnTo>
                <a:lnTo>
                  <a:pt x="159929" y="679498"/>
                </a:lnTo>
                <a:lnTo>
                  <a:pt x="197695" y="702642"/>
                </a:lnTo>
                <a:lnTo>
                  <a:pt x="238247" y="721252"/>
                </a:lnTo>
                <a:lnTo>
                  <a:pt x="281236" y="734978"/>
                </a:lnTo>
                <a:lnTo>
                  <a:pt x="326312" y="743470"/>
                </a:lnTo>
                <a:lnTo>
                  <a:pt x="373125" y="746379"/>
                </a:lnTo>
                <a:lnTo>
                  <a:pt x="419941" y="743470"/>
                </a:lnTo>
                <a:lnTo>
                  <a:pt x="465023" y="734978"/>
                </a:lnTo>
                <a:lnTo>
                  <a:pt x="508021" y="721252"/>
                </a:lnTo>
                <a:lnTo>
                  <a:pt x="548584" y="702642"/>
                </a:lnTo>
                <a:lnTo>
                  <a:pt x="586364" y="679498"/>
                </a:lnTo>
                <a:lnTo>
                  <a:pt x="621009" y="652171"/>
                </a:lnTo>
                <a:lnTo>
                  <a:pt x="652171" y="621009"/>
                </a:lnTo>
                <a:lnTo>
                  <a:pt x="679498" y="586364"/>
                </a:lnTo>
                <a:lnTo>
                  <a:pt x="702642" y="548584"/>
                </a:lnTo>
                <a:lnTo>
                  <a:pt x="721252" y="508021"/>
                </a:lnTo>
                <a:lnTo>
                  <a:pt x="734978" y="465023"/>
                </a:lnTo>
                <a:lnTo>
                  <a:pt x="743470" y="419941"/>
                </a:lnTo>
                <a:lnTo>
                  <a:pt x="746379" y="373126"/>
                </a:lnTo>
                <a:lnTo>
                  <a:pt x="743470" y="326312"/>
                </a:lnTo>
                <a:lnTo>
                  <a:pt x="734978" y="281236"/>
                </a:lnTo>
                <a:lnTo>
                  <a:pt x="721252" y="238247"/>
                </a:lnTo>
                <a:lnTo>
                  <a:pt x="702642" y="197695"/>
                </a:lnTo>
                <a:lnTo>
                  <a:pt x="679498" y="159929"/>
                </a:lnTo>
                <a:lnTo>
                  <a:pt x="652171" y="125298"/>
                </a:lnTo>
                <a:lnTo>
                  <a:pt x="621009" y="94151"/>
                </a:lnTo>
                <a:lnTo>
                  <a:pt x="586364" y="66838"/>
                </a:lnTo>
                <a:lnTo>
                  <a:pt x="548584" y="43707"/>
                </a:lnTo>
                <a:lnTo>
                  <a:pt x="508021" y="25109"/>
                </a:lnTo>
                <a:lnTo>
                  <a:pt x="465023" y="11392"/>
                </a:lnTo>
                <a:lnTo>
                  <a:pt x="419941" y="2906"/>
                </a:lnTo>
                <a:lnTo>
                  <a:pt x="37312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F8190F20-B352-A478-5C44-CBD9B818D372}"/>
              </a:ext>
            </a:extLst>
          </p:cNvPr>
          <p:cNvGrpSpPr/>
          <p:nvPr/>
        </p:nvGrpSpPr>
        <p:grpSpPr>
          <a:xfrm>
            <a:off x="722376" y="2164207"/>
            <a:ext cx="10597515" cy="3169920"/>
            <a:chOff x="722376" y="2164207"/>
            <a:chExt cx="10597515" cy="316992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3A3E7D1-6A84-4B54-8BBB-9AAE4DF32023}"/>
                </a:ext>
              </a:extLst>
            </p:cNvPr>
            <p:cNvSpPr/>
            <p:nvPr/>
          </p:nvSpPr>
          <p:spPr>
            <a:xfrm>
              <a:off x="722376" y="2278380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30" h="518160">
                  <a:moveTo>
                    <a:pt x="755268" y="0"/>
                  </a:moveTo>
                  <a:lnTo>
                    <a:pt x="0" y="0"/>
                  </a:lnTo>
                  <a:lnTo>
                    <a:pt x="259041" y="259080"/>
                  </a:lnTo>
                  <a:lnTo>
                    <a:pt x="0" y="518033"/>
                  </a:lnTo>
                  <a:lnTo>
                    <a:pt x="755268" y="518033"/>
                  </a:lnTo>
                  <a:lnTo>
                    <a:pt x="1014349" y="259080"/>
                  </a:lnTo>
                  <a:lnTo>
                    <a:pt x="75526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553888FA-C995-7EAF-529C-CCAE863AC1D1}"/>
                </a:ext>
              </a:extLst>
            </p:cNvPr>
            <p:cNvSpPr/>
            <p:nvPr/>
          </p:nvSpPr>
          <p:spPr>
            <a:xfrm>
              <a:off x="722376" y="3489833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30" h="518160">
                  <a:moveTo>
                    <a:pt x="755268" y="0"/>
                  </a:moveTo>
                  <a:lnTo>
                    <a:pt x="0" y="0"/>
                  </a:lnTo>
                  <a:lnTo>
                    <a:pt x="259041" y="259079"/>
                  </a:lnTo>
                  <a:lnTo>
                    <a:pt x="0" y="518159"/>
                  </a:lnTo>
                  <a:lnTo>
                    <a:pt x="755268" y="518159"/>
                  </a:lnTo>
                  <a:lnTo>
                    <a:pt x="1014349" y="259079"/>
                  </a:lnTo>
                  <a:lnTo>
                    <a:pt x="7552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F1B6DD3-948A-A610-38E9-62032FEF80DB}"/>
                </a:ext>
              </a:extLst>
            </p:cNvPr>
            <p:cNvSpPr/>
            <p:nvPr/>
          </p:nvSpPr>
          <p:spPr>
            <a:xfrm>
              <a:off x="722376" y="4701413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30" h="518160">
                  <a:moveTo>
                    <a:pt x="755268" y="0"/>
                  </a:moveTo>
                  <a:lnTo>
                    <a:pt x="0" y="0"/>
                  </a:lnTo>
                  <a:lnTo>
                    <a:pt x="259041" y="258953"/>
                  </a:lnTo>
                  <a:lnTo>
                    <a:pt x="0" y="518032"/>
                  </a:lnTo>
                  <a:lnTo>
                    <a:pt x="755268" y="518032"/>
                  </a:lnTo>
                  <a:lnTo>
                    <a:pt x="1014349" y="258953"/>
                  </a:lnTo>
                  <a:lnTo>
                    <a:pt x="75526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C63B5489-7366-7E08-C0E6-AD773590A6D4}"/>
                </a:ext>
              </a:extLst>
            </p:cNvPr>
            <p:cNvSpPr/>
            <p:nvPr/>
          </p:nvSpPr>
          <p:spPr>
            <a:xfrm>
              <a:off x="10298430" y="2278380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29" h="518160">
                  <a:moveTo>
                    <a:pt x="1014349" y="0"/>
                  </a:moveTo>
                  <a:lnTo>
                    <a:pt x="259079" y="0"/>
                  </a:lnTo>
                  <a:lnTo>
                    <a:pt x="0" y="259080"/>
                  </a:lnTo>
                  <a:lnTo>
                    <a:pt x="259079" y="518033"/>
                  </a:lnTo>
                  <a:lnTo>
                    <a:pt x="1014349" y="518033"/>
                  </a:lnTo>
                  <a:lnTo>
                    <a:pt x="755269" y="259080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8C6C5C9-4E5D-2EA5-53AD-146E4D7280D8}"/>
                </a:ext>
              </a:extLst>
            </p:cNvPr>
            <p:cNvSpPr/>
            <p:nvPr/>
          </p:nvSpPr>
          <p:spPr>
            <a:xfrm>
              <a:off x="10305033" y="3489833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29" h="518160">
                  <a:moveTo>
                    <a:pt x="1014349" y="0"/>
                  </a:moveTo>
                  <a:lnTo>
                    <a:pt x="259080" y="0"/>
                  </a:lnTo>
                  <a:lnTo>
                    <a:pt x="0" y="259079"/>
                  </a:lnTo>
                  <a:lnTo>
                    <a:pt x="259080" y="518159"/>
                  </a:lnTo>
                  <a:lnTo>
                    <a:pt x="1014349" y="518159"/>
                  </a:lnTo>
                  <a:lnTo>
                    <a:pt x="755269" y="259079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AAF0A08D-CDE9-B860-3145-10C38F4B8852}"/>
                </a:ext>
              </a:extLst>
            </p:cNvPr>
            <p:cNvSpPr/>
            <p:nvPr/>
          </p:nvSpPr>
          <p:spPr>
            <a:xfrm>
              <a:off x="9558655" y="4587239"/>
              <a:ext cx="1760855" cy="746760"/>
            </a:xfrm>
            <a:custGeom>
              <a:avLst/>
              <a:gdLst/>
              <a:ahLst/>
              <a:cxnLst/>
              <a:rect l="l" t="t" r="r" b="b"/>
              <a:pathLst>
                <a:path w="1760854" h="746760">
                  <a:moveTo>
                    <a:pt x="746379" y="373126"/>
                  </a:moveTo>
                  <a:lnTo>
                    <a:pt x="743470" y="326313"/>
                  </a:lnTo>
                  <a:lnTo>
                    <a:pt x="734974" y="281241"/>
                  </a:lnTo>
                  <a:lnTo>
                    <a:pt x="721258" y="238252"/>
                  </a:lnTo>
                  <a:lnTo>
                    <a:pt x="702665" y="197700"/>
                  </a:lnTo>
                  <a:lnTo>
                    <a:pt x="679538" y="159931"/>
                  </a:lnTo>
                  <a:lnTo>
                    <a:pt x="652221" y="125310"/>
                  </a:lnTo>
                  <a:lnTo>
                    <a:pt x="621068" y="94157"/>
                  </a:lnTo>
                  <a:lnTo>
                    <a:pt x="586447" y="66840"/>
                  </a:lnTo>
                  <a:lnTo>
                    <a:pt x="548678" y="43713"/>
                  </a:lnTo>
                  <a:lnTo>
                    <a:pt x="508127" y="25120"/>
                  </a:lnTo>
                  <a:lnTo>
                    <a:pt x="465137" y="11404"/>
                  </a:lnTo>
                  <a:lnTo>
                    <a:pt x="420065" y="2908"/>
                  </a:lnTo>
                  <a:lnTo>
                    <a:pt x="373253" y="0"/>
                  </a:lnTo>
                  <a:lnTo>
                    <a:pt x="326428" y="2908"/>
                  </a:lnTo>
                  <a:lnTo>
                    <a:pt x="281343" y="11404"/>
                  </a:lnTo>
                  <a:lnTo>
                    <a:pt x="238353" y="25120"/>
                  </a:lnTo>
                  <a:lnTo>
                    <a:pt x="197789" y="43713"/>
                  </a:lnTo>
                  <a:lnTo>
                    <a:pt x="160007" y="66840"/>
                  </a:lnTo>
                  <a:lnTo>
                    <a:pt x="125361" y="94157"/>
                  </a:lnTo>
                  <a:lnTo>
                    <a:pt x="94195" y="125310"/>
                  </a:lnTo>
                  <a:lnTo>
                    <a:pt x="66878" y="159931"/>
                  </a:lnTo>
                  <a:lnTo>
                    <a:pt x="43726" y="197700"/>
                  </a:lnTo>
                  <a:lnTo>
                    <a:pt x="25120" y="238252"/>
                  </a:lnTo>
                  <a:lnTo>
                    <a:pt x="11391" y="281241"/>
                  </a:lnTo>
                  <a:lnTo>
                    <a:pt x="2908" y="326313"/>
                  </a:lnTo>
                  <a:lnTo>
                    <a:pt x="0" y="373126"/>
                  </a:lnTo>
                  <a:lnTo>
                    <a:pt x="2908" y="419950"/>
                  </a:lnTo>
                  <a:lnTo>
                    <a:pt x="11391" y="465035"/>
                  </a:lnTo>
                  <a:lnTo>
                    <a:pt x="25120" y="508025"/>
                  </a:lnTo>
                  <a:lnTo>
                    <a:pt x="43726" y="548589"/>
                  </a:lnTo>
                  <a:lnTo>
                    <a:pt x="66878" y="586371"/>
                  </a:lnTo>
                  <a:lnTo>
                    <a:pt x="94195" y="621017"/>
                  </a:lnTo>
                  <a:lnTo>
                    <a:pt x="125361" y="652183"/>
                  </a:lnTo>
                  <a:lnTo>
                    <a:pt x="160007" y="679500"/>
                  </a:lnTo>
                  <a:lnTo>
                    <a:pt x="197789" y="702652"/>
                  </a:lnTo>
                  <a:lnTo>
                    <a:pt x="238353" y="721258"/>
                  </a:lnTo>
                  <a:lnTo>
                    <a:pt x="281343" y="734987"/>
                  </a:lnTo>
                  <a:lnTo>
                    <a:pt x="326428" y="743470"/>
                  </a:lnTo>
                  <a:lnTo>
                    <a:pt x="373253" y="746379"/>
                  </a:lnTo>
                  <a:lnTo>
                    <a:pt x="420065" y="743470"/>
                  </a:lnTo>
                  <a:lnTo>
                    <a:pt x="465137" y="734987"/>
                  </a:lnTo>
                  <a:lnTo>
                    <a:pt x="508127" y="721258"/>
                  </a:lnTo>
                  <a:lnTo>
                    <a:pt x="548678" y="702652"/>
                  </a:lnTo>
                  <a:lnTo>
                    <a:pt x="586447" y="679500"/>
                  </a:lnTo>
                  <a:lnTo>
                    <a:pt x="621068" y="652183"/>
                  </a:lnTo>
                  <a:lnTo>
                    <a:pt x="652221" y="621017"/>
                  </a:lnTo>
                  <a:lnTo>
                    <a:pt x="679538" y="586371"/>
                  </a:lnTo>
                  <a:lnTo>
                    <a:pt x="702665" y="548589"/>
                  </a:lnTo>
                  <a:lnTo>
                    <a:pt x="721258" y="508025"/>
                  </a:lnTo>
                  <a:lnTo>
                    <a:pt x="734974" y="465035"/>
                  </a:lnTo>
                  <a:lnTo>
                    <a:pt x="743470" y="419950"/>
                  </a:lnTo>
                  <a:lnTo>
                    <a:pt x="746379" y="373126"/>
                  </a:lnTo>
                  <a:close/>
                </a:path>
                <a:path w="1760854" h="746760">
                  <a:moveTo>
                    <a:pt x="1760728" y="114173"/>
                  </a:moveTo>
                  <a:lnTo>
                    <a:pt x="1005459" y="114173"/>
                  </a:lnTo>
                  <a:lnTo>
                    <a:pt x="746379" y="373126"/>
                  </a:lnTo>
                  <a:lnTo>
                    <a:pt x="1005459" y="632206"/>
                  </a:lnTo>
                  <a:lnTo>
                    <a:pt x="1760728" y="632206"/>
                  </a:lnTo>
                  <a:lnTo>
                    <a:pt x="1501648" y="373126"/>
                  </a:lnTo>
                  <a:lnTo>
                    <a:pt x="1760728" y="114173"/>
                  </a:lnTo>
                  <a:close/>
                </a:path>
              </a:pathLst>
            </a:custGeom>
            <a:solidFill>
              <a:srgbClr val="39A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5E9CDE8-C3EB-4E16-9A93-229E87892298}"/>
                </a:ext>
              </a:extLst>
            </p:cNvPr>
            <p:cNvSpPr/>
            <p:nvPr/>
          </p:nvSpPr>
          <p:spPr>
            <a:xfrm>
              <a:off x="9558655" y="3375660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59" h="746760">
                  <a:moveTo>
                    <a:pt x="373252" y="0"/>
                  </a:moveTo>
                  <a:lnTo>
                    <a:pt x="326437" y="2908"/>
                  </a:lnTo>
                  <a:lnTo>
                    <a:pt x="281355" y="11400"/>
                  </a:lnTo>
                  <a:lnTo>
                    <a:pt x="238357" y="25126"/>
                  </a:lnTo>
                  <a:lnTo>
                    <a:pt x="197794" y="43736"/>
                  </a:lnTo>
                  <a:lnTo>
                    <a:pt x="160014" y="66880"/>
                  </a:lnTo>
                  <a:lnTo>
                    <a:pt x="125369" y="94207"/>
                  </a:lnTo>
                  <a:lnTo>
                    <a:pt x="94207" y="125369"/>
                  </a:lnTo>
                  <a:lnTo>
                    <a:pt x="66880" y="160014"/>
                  </a:lnTo>
                  <a:lnTo>
                    <a:pt x="43736" y="197794"/>
                  </a:lnTo>
                  <a:lnTo>
                    <a:pt x="25126" y="238357"/>
                  </a:lnTo>
                  <a:lnTo>
                    <a:pt x="11400" y="281355"/>
                  </a:lnTo>
                  <a:lnTo>
                    <a:pt x="2908" y="326437"/>
                  </a:lnTo>
                  <a:lnTo>
                    <a:pt x="0" y="373252"/>
                  </a:lnTo>
                  <a:lnTo>
                    <a:pt x="2908" y="420068"/>
                  </a:lnTo>
                  <a:lnTo>
                    <a:pt x="11400" y="465150"/>
                  </a:lnTo>
                  <a:lnTo>
                    <a:pt x="25126" y="508148"/>
                  </a:lnTo>
                  <a:lnTo>
                    <a:pt x="43736" y="548711"/>
                  </a:lnTo>
                  <a:lnTo>
                    <a:pt x="66880" y="586491"/>
                  </a:lnTo>
                  <a:lnTo>
                    <a:pt x="94207" y="621136"/>
                  </a:lnTo>
                  <a:lnTo>
                    <a:pt x="125369" y="652298"/>
                  </a:lnTo>
                  <a:lnTo>
                    <a:pt x="160014" y="679625"/>
                  </a:lnTo>
                  <a:lnTo>
                    <a:pt x="197794" y="702769"/>
                  </a:lnTo>
                  <a:lnTo>
                    <a:pt x="238357" y="721379"/>
                  </a:lnTo>
                  <a:lnTo>
                    <a:pt x="281355" y="735105"/>
                  </a:lnTo>
                  <a:lnTo>
                    <a:pt x="326437" y="743597"/>
                  </a:lnTo>
                  <a:lnTo>
                    <a:pt x="373252" y="746506"/>
                  </a:lnTo>
                  <a:lnTo>
                    <a:pt x="420066" y="743597"/>
                  </a:lnTo>
                  <a:lnTo>
                    <a:pt x="465142" y="735105"/>
                  </a:lnTo>
                  <a:lnTo>
                    <a:pt x="508131" y="721379"/>
                  </a:lnTo>
                  <a:lnTo>
                    <a:pt x="548683" y="702769"/>
                  </a:lnTo>
                  <a:lnTo>
                    <a:pt x="586449" y="679625"/>
                  </a:lnTo>
                  <a:lnTo>
                    <a:pt x="621080" y="652298"/>
                  </a:lnTo>
                  <a:lnTo>
                    <a:pt x="652227" y="621136"/>
                  </a:lnTo>
                  <a:lnTo>
                    <a:pt x="679540" y="586491"/>
                  </a:lnTo>
                  <a:lnTo>
                    <a:pt x="702671" y="548711"/>
                  </a:lnTo>
                  <a:lnTo>
                    <a:pt x="721269" y="508148"/>
                  </a:lnTo>
                  <a:lnTo>
                    <a:pt x="734986" y="465150"/>
                  </a:lnTo>
                  <a:lnTo>
                    <a:pt x="743472" y="420068"/>
                  </a:lnTo>
                  <a:lnTo>
                    <a:pt x="746378" y="373252"/>
                  </a:lnTo>
                  <a:lnTo>
                    <a:pt x="743472" y="326437"/>
                  </a:lnTo>
                  <a:lnTo>
                    <a:pt x="734986" y="281355"/>
                  </a:lnTo>
                  <a:lnTo>
                    <a:pt x="721269" y="238357"/>
                  </a:lnTo>
                  <a:lnTo>
                    <a:pt x="702671" y="197794"/>
                  </a:lnTo>
                  <a:lnTo>
                    <a:pt x="679540" y="160014"/>
                  </a:lnTo>
                  <a:lnTo>
                    <a:pt x="652227" y="125369"/>
                  </a:lnTo>
                  <a:lnTo>
                    <a:pt x="621080" y="94207"/>
                  </a:lnTo>
                  <a:lnTo>
                    <a:pt x="586449" y="66880"/>
                  </a:lnTo>
                  <a:lnTo>
                    <a:pt x="548683" y="43736"/>
                  </a:lnTo>
                  <a:lnTo>
                    <a:pt x="508131" y="25126"/>
                  </a:lnTo>
                  <a:lnTo>
                    <a:pt x="465142" y="11400"/>
                  </a:lnTo>
                  <a:lnTo>
                    <a:pt x="420066" y="2908"/>
                  </a:lnTo>
                  <a:lnTo>
                    <a:pt x="37325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BB4528A-FB92-64BC-5145-8EFA0A0673B0}"/>
                </a:ext>
              </a:extLst>
            </p:cNvPr>
            <p:cNvSpPr/>
            <p:nvPr/>
          </p:nvSpPr>
          <p:spPr>
            <a:xfrm>
              <a:off x="9558655" y="2164207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59" h="746760">
                  <a:moveTo>
                    <a:pt x="373252" y="0"/>
                  </a:moveTo>
                  <a:lnTo>
                    <a:pt x="326437" y="2908"/>
                  </a:lnTo>
                  <a:lnTo>
                    <a:pt x="281355" y="11400"/>
                  </a:lnTo>
                  <a:lnTo>
                    <a:pt x="238357" y="25126"/>
                  </a:lnTo>
                  <a:lnTo>
                    <a:pt x="197794" y="43736"/>
                  </a:lnTo>
                  <a:lnTo>
                    <a:pt x="160014" y="66880"/>
                  </a:lnTo>
                  <a:lnTo>
                    <a:pt x="125369" y="94207"/>
                  </a:lnTo>
                  <a:lnTo>
                    <a:pt x="94207" y="125369"/>
                  </a:lnTo>
                  <a:lnTo>
                    <a:pt x="66880" y="160014"/>
                  </a:lnTo>
                  <a:lnTo>
                    <a:pt x="43736" y="197794"/>
                  </a:lnTo>
                  <a:lnTo>
                    <a:pt x="25126" y="238357"/>
                  </a:lnTo>
                  <a:lnTo>
                    <a:pt x="11400" y="281355"/>
                  </a:lnTo>
                  <a:lnTo>
                    <a:pt x="2908" y="326437"/>
                  </a:lnTo>
                  <a:lnTo>
                    <a:pt x="0" y="373252"/>
                  </a:lnTo>
                  <a:lnTo>
                    <a:pt x="2908" y="420066"/>
                  </a:lnTo>
                  <a:lnTo>
                    <a:pt x="11400" y="465142"/>
                  </a:lnTo>
                  <a:lnTo>
                    <a:pt x="25126" y="508131"/>
                  </a:lnTo>
                  <a:lnTo>
                    <a:pt x="43736" y="548683"/>
                  </a:lnTo>
                  <a:lnTo>
                    <a:pt x="66880" y="586449"/>
                  </a:lnTo>
                  <a:lnTo>
                    <a:pt x="94207" y="621080"/>
                  </a:lnTo>
                  <a:lnTo>
                    <a:pt x="125369" y="652227"/>
                  </a:lnTo>
                  <a:lnTo>
                    <a:pt x="160014" y="679540"/>
                  </a:lnTo>
                  <a:lnTo>
                    <a:pt x="197794" y="702671"/>
                  </a:lnTo>
                  <a:lnTo>
                    <a:pt x="238357" y="721269"/>
                  </a:lnTo>
                  <a:lnTo>
                    <a:pt x="281355" y="734986"/>
                  </a:lnTo>
                  <a:lnTo>
                    <a:pt x="326437" y="743472"/>
                  </a:lnTo>
                  <a:lnTo>
                    <a:pt x="373252" y="746378"/>
                  </a:lnTo>
                  <a:lnTo>
                    <a:pt x="420066" y="743472"/>
                  </a:lnTo>
                  <a:lnTo>
                    <a:pt x="465142" y="734986"/>
                  </a:lnTo>
                  <a:lnTo>
                    <a:pt x="508131" y="721269"/>
                  </a:lnTo>
                  <a:lnTo>
                    <a:pt x="548683" y="702671"/>
                  </a:lnTo>
                  <a:lnTo>
                    <a:pt x="586449" y="679540"/>
                  </a:lnTo>
                  <a:lnTo>
                    <a:pt x="621080" y="652227"/>
                  </a:lnTo>
                  <a:lnTo>
                    <a:pt x="652227" y="621080"/>
                  </a:lnTo>
                  <a:lnTo>
                    <a:pt x="679540" y="586449"/>
                  </a:lnTo>
                  <a:lnTo>
                    <a:pt x="702671" y="548683"/>
                  </a:lnTo>
                  <a:lnTo>
                    <a:pt x="721269" y="508131"/>
                  </a:lnTo>
                  <a:lnTo>
                    <a:pt x="734986" y="465142"/>
                  </a:lnTo>
                  <a:lnTo>
                    <a:pt x="743472" y="420066"/>
                  </a:lnTo>
                  <a:lnTo>
                    <a:pt x="746378" y="373252"/>
                  </a:lnTo>
                  <a:lnTo>
                    <a:pt x="743472" y="326437"/>
                  </a:lnTo>
                  <a:lnTo>
                    <a:pt x="734986" y="281355"/>
                  </a:lnTo>
                  <a:lnTo>
                    <a:pt x="721269" y="238357"/>
                  </a:lnTo>
                  <a:lnTo>
                    <a:pt x="702671" y="197794"/>
                  </a:lnTo>
                  <a:lnTo>
                    <a:pt x="679540" y="160014"/>
                  </a:lnTo>
                  <a:lnTo>
                    <a:pt x="652227" y="125369"/>
                  </a:lnTo>
                  <a:lnTo>
                    <a:pt x="621080" y="94207"/>
                  </a:lnTo>
                  <a:lnTo>
                    <a:pt x="586449" y="66880"/>
                  </a:lnTo>
                  <a:lnTo>
                    <a:pt x="548683" y="43736"/>
                  </a:lnTo>
                  <a:lnTo>
                    <a:pt x="508131" y="25126"/>
                  </a:lnTo>
                  <a:lnTo>
                    <a:pt x="465142" y="11400"/>
                  </a:lnTo>
                  <a:lnTo>
                    <a:pt x="420066" y="2908"/>
                  </a:lnTo>
                  <a:lnTo>
                    <a:pt x="37325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A0D817BC-B4E9-B4A9-C0B6-A3298F5B5B5D}"/>
                </a:ext>
              </a:extLst>
            </p:cNvPr>
            <p:cNvSpPr/>
            <p:nvPr/>
          </p:nvSpPr>
          <p:spPr>
            <a:xfrm>
              <a:off x="1147648" y="2383408"/>
              <a:ext cx="259079" cy="307975"/>
            </a:xfrm>
            <a:custGeom>
              <a:avLst/>
              <a:gdLst/>
              <a:ahLst/>
              <a:cxnLst/>
              <a:rect l="l" t="t" r="r" b="b"/>
              <a:pathLst>
                <a:path w="259080" h="307975">
                  <a:moveTo>
                    <a:pt x="144322" y="40132"/>
                  </a:moveTo>
                  <a:lnTo>
                    <a:pt x="140258" y="36068"/>
                  </a:lnTo>
                  <a:lnTo>
                    <a:pt x="135305" y="36068"/>
                  </a:lnTo>
                  <a:lnTo>
                    <a:pt x="118325" y="36068"/>
                  </a:lnTo>
                  <a:lnTo>
                    <a:pt x="114287" y="40132"/>
                  </a:lnTo>
                  <a:lnTo>
                    <a:pt x="114287" y="50165"/>
                  </a:lnTo>
                  <a:lnTo>
                    <a:pt x="118325" y="54102"/>
                  </a:lnTo>
                  <a:lnTo>
                    <a:pt x="140258" y="54102"/>
                  </a:lnTo>
                  <a:lnTo>
                    <a:pt x="144322" y="50165"/>
                  </a:lnTo>
                  <a:lnTo>
                    <a:pt x="144322" y="40132"/>
                  </a:lnTo>
                  <a:close/>
                </a:path>
                <a:path w="259080" h="307975">
                  <a:moveTo>
                    <a:pt x="258622" y="51181"/>
                  </a:moveTo>
                  <a:lnTo>
                    <a:pt x="256806" y="42164"/>
                  </a:lnTo>
                  <a:lnTo>
                    <a:pt x="256552" y="40894"/>
                  </a:lnTo>
                  <a:lnTo>
                    <a:pt x="256501" y="40640"/>
                  </a:lnTo>
                  <a:lnTo>
                    <a:pt x="250710" y="32042"/>
                  </a:lnTo>
                  <a:lnTo>
                    <a:pt x="242112" y="26250"/>
                  </a:lnTo>
                  <a:lnTo>
                    <a:pt x="240588" y="25946"/>
                  </a:lnTo>
                  <a:lnTo>
                    <a:pt x="240588" y="46228"/>
                  </a:lnTo>
                  <a:lnTo>
                    <a:pt x="240588" y="285877"/>
                  </a:lnTo>
                  <a:lnTo>
                    <a:pt x="236524" y="289941"/>
                  </a:lnTo>
                  <a:lnTo>
                    <a:pt x="187248" y="289941"/>
                  </a:lnTo>
                  <a:lnTo>
                    <a:pt x="199948" y="277241"/>
                  </a:lnTo>
                  <a:lnTo>
                    <a:pt x="217347" y="259842"/>
                  </a:lnTo>
                  <a:lnTo>
                    <a:pt x="219887" y="257302"/>
                  </a:lnTo>
                  <a:lnTo>
                    <a:pt x="221538" y="255524"/>
                  </a:lnTo>
                  <a:lnTo>
                    <a:pt x="222554" y="253238"/>
                  </a:lnTo>
                  <a:lnTo>
                    <a:pt x="222554" y="78232"/>
                  </a:lnTo>
                  <a:lnTo>
                    <a:pt x="222554" y="72263"/>
                  </a:lnTo>
                  <a:lnTo>
                    <a:pt x="222554" y="64262"/>
                  </a:lnTo>
                  <a:lnTo>
                    <a:pt x="218490" y="60198"/>
                  </a:lnTo>
                  <a:lnTo>
                    <a:pt x="204520" y="60198"/>
                  </a:lnTo>
                  <a:lnTo>
                    <a:pt x="204520" y="78232"/>
                  </a:lnTo>
                  <a:lnTo>
                    <a:pt x="204520" y="241808"/>
                  </a:lnTo>
                  <a:lnTo>
                    <a:pt x="191693" y="241808"/>
                  </a:lnTo>
                  <a:lnTo>
                    <a:pt x="191693" y="259842"/>
                  </a:lnTo>
                  <a:lnTo>
                    <a:pt x="174421" y="277241"/>
                  </a:lnTo>
                  <a:lnTo>
                    <a:pt x="174421" y="259842"/>
                  </a:lnTo>
                  <a:lnTo>
                    <a:pt x="191693" y="259842"/>
                  </a:lnTo>
                  <a:lnTo>
                    <a:pt x="191693" y="241808"/>
                  </a:lnTo>
                  <a:lnTo>
                    <a:pt x="160451" y="241808"/>
                  </a:lnTo>
                  <a:lnTo>
                    <a:pt x="156387" y="245872"/>
                  </a:lnTo>
                  <a:lnTo>
                    <a:pt x="156387" y="289941"/>
                  </a:lnTo>
                  <a:lnTo>
                    <a:pt x="54140" y="289941"/>
                  </a:lnTo>
                  <a:lnTo>
                    <a:pt x="54140" y="78232"/>
                  </a:lnTo>
                  <a:lnTo>
                    <a:pt x="72174" y="78232"/>
                  </a:lnTo>
                  <a:lnTo>
                    <a:pt x="72174" y="86233"/>
                  </a:lnTo>
                  <a:lnTo>
                    <a:pt x="76225" y="90297"/>
                  </a:lnTo>
                  <a:lnTo>
                    <a:pt x="182422" y="90297"/>
                  </a:lnTo>
                  <a:lnTo>
                    <a:pt x="186486" y="86233"/>
                  </a:lnTo>
                  <a:lnTo>
                    <a:pt x="186486" y="78232"/>
                  </a:lnTo>
                  <a:lnTo>
                    <a:pt x="204520" y="78232"/>
                  </a:lnTo>
                  <a:lnTo>
                    <a:pt x="204520" y="60198"/>
                  </a:lnTo>
                  <a:lnTo>
                    <a:pt x="186486" y="60198"/>
                  </a:lnTo>
                  <a:lnTo>
                    <a:pt x="186486" y="42164"/>
                  </a:lnTo>
                  <a:lnTo>
                    <a:pt x="236524" y="42164"/>
                  </a:lnTo>
                  <a:lnTo>
                    <a:pt x="240588" y="46228"/>
                  </a:lnTo>
                  <a:lnTo>
                    <a:pt x="240588" y="25946"/>
                  </a:lnTo>
                  <a:lnTo>
                    <a:pt x="231571" y="24130"/>
                  </a:lnTo>
                  <a:lnTo>
                    <a:pt x="169087" y="24130"/>
                  </a:lnTo>
                  <a:lnTo>
                    <a:pt x="168452" y="23495"/>
                  </a:lnTo>
                  <a:lnTo>
                    <a:pt x="168452" y="40894"/>
                  </a:lnTo>
                  <a:lnTo>
                    <a:pt x="168452" y="72263"/>
                  </a:lnTo>
                  <a:lnTo>
                    <a:pt x="90220" y="72263"/>
                  </a:lnTo>
                  <a:lnTo>
                    <a:pt x="90220" y="42164"/>
                  </a:lnTo>
                  <a:lnTo>
                    <a:pt x="90220" y="40894"/>
                  </a:lnTo>
                  <a:lnTo>
                    <a:pt x="97980" y="37541"/>
                  </a:lnTo>
                  <a:lnTo>
                    <a:pt x="104584" y="32423"/>
                  </a:lnTo>
                  <a:lnTo>
                    <a:pt x="109689" y="25831"/>
                  </a:lnTo>
                  <a:lnTo>
                    <a:pt x="113030" y="18034"/>
                  </a:lnTo>
                  <a:lnTo>
                    <a:pt x="145592" y="18034"/>
                  </a:lnTo>
                  <a:lnTo>
                    <a:pt x="148945" y="25831"/>
                  </a:lnTo>
                  <a:lnTo>
                    <a:pt x="154063" y="32423"/>
                  </a:lnTo>
                  <a:lnTo>
                    <a:pt x="160655" y="37541"/>
                  </a:lnTo>
                  <a:lnTo>
                    <a:pt x="168452" y="40894"/>
                  </a:lnTo>
                  <a:lnTo>
                    <a:pt x="168452" y="23495"/>
                  </a:lnTo>
                  <a:lnTo>
                    <a:pt x="163093" y="18034"/>
                  </a:lnTo>
                  <a:lnTo>
                    <a:pt x="162356" y="17272"/>
                  </a:lnTo>
                  <a:lnTo>
                    <a:pt x="162356" y="4064"/>
                  </a:lnTo>
                  <a:lnTo>
                    <a:pt x="158419" y="0"/>
                  </a:lnTo>
                  <a:lnTo>
                    <a:pt x="100279" y="0"/>
                  </a:lnTo>
                  <a:lnTo>
                    <a:pt x="96240" y="4064"/>
                  </a:lnTo>
                  <a:lnTo>
                    <a:pt x="96240" y="17272"/>
                  </a:lnTo>
                  <a:lnTo>
                    <a:pt x="89496" y="24130"/>
                  </a:lnTo>
                  <a:lnTo>
                    <a:pt x="72174" y="24130"/>
                  </a:lnTo>
                  <a:lnTo>
                    <a:pt x="72174" y="42164"/>
                  </a:lnTo>
                  <a:lnTo>
                    <a:pt x="72174" y="60198"/>
                  </a:lnTo>
                  <a:lnTo>
                    <a:pt x="40132" y="60198"/>
                  </a:lnTo>
                  <a:lnTo>
                    <a:pt x="36093" y="64262"/>
                  </a:lnTo>
                  <a:lnTo>
                    <a:pt x="36093" y="289941"/>
                  </a:lnTo>
                  <a:lnTo>
                    <a:pt x="22098" y="289941"/>
                  </a:lnTo>
                  <a:lnTo>
                    <a:pt x="18046" y="285877"/>
                  </a:lnTo>
                  <a:lnTo>
                    <a:pt x="18046" y="46228"/>
                  </a:lnTo>
                  <a:lnTo>
                    <a:pt x="22098" y="42164"/>
                  </a:lnTo>
                  <a:lnTo>
                    <a:pt x="72174" y="42164"/>
                  </a:lnTo>
                  <a:lnTo>
                    <a:pt x="72174" y="24130"/>
                  </a:lnTo>
                  <a:lnTo>
                    <a:pt x="27063" y="24130"/>
                  </a:lnTo>
                  <a:lnTo>
                    <a:pt x="16535" y="26250"/>
                  </a:lnTo>
                  <a:lnTo>
                    <a:pt x="7924" y="32042"/>
                  </a:lnTo>
                  <a:lnTo>
                    <a:pt x="2120" y="40640"/>
                  </a:lnTo>
                  <a:lnTo>
                    <a:pt x="0" y="51181"/>
                  </a:lnTo>
                  <a:lnTo>
                    <a:pt x="0" y="280924"/>
                  </a:lnTo>
                  <a:lnTo>
                    <a:pt x="2120" y="291477"/>
                  </a:lnTo>
                  <a:lnTo>
                    <a:pt x="7924" y="300075"/>
                  </a:lnTo>
                  <a:lnTo>
                    <a:pt x="16535" y="305866"/>
                  </a:lnTo>
                  <a:lnTo>
                    <a:pt x="27063" y="307975"/>
                  </a:lnTo>
                  <a:lnTo>
                    <a:pt x="231571" y="307975"/>
                  </a:lnTo>
                  <a:lnTo>
                    <a:pt x="242112" y="305866"/>
                  </a:lnTo>
                  <a:lnTo>
                    <a:pt x="250710" y="300075"/>
                  </a:lnTo>
                  <a:lnTo>
                    <a:pt x="256501" y="291477"/>
                  </a:lnTo>
                  <a:lnTo>
                    <a:pt x="256806" y="289941"/>
                  </a:lnTo>
                  <a:lnTo>
                    <a:pt x="258622" y="280924"/>
                  </a:lnTo>
                  <a:lnTo>
                    <a:pt x="258622" y="51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1942AD65-1006-B32B-9AEF-62BB99F81D0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861" y="2501900"/>
              <a:ext cx="90208" cy="114300"/>
            </a:xfrm>
            <a:prstGeom prst="rect">
              <a:avLst/>
            </a:prstGeom>
          </p:spPr>
        </p:pic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FF66F9C3-B98B-EB3E-FBC5-BD017C53A878}"/>
                </a:ext>
              </a:extLst>
            </p:cNvPr>
            <p:cNvSpPr/>
            <p:nvPr/>
          </p:nvSpPr>
          <p:spPr>
            <a:xfrm>
              <a:off x="1122972" y="3594988"/>
              <a:ext cx="307975" cy="1519555"/>
            </a:xfrm>
            <a:custGeom>
              <a:avLst/>
              <a:gdLst/>
              <a:ahLst/>
              <a:cxnLst/>
              <a:rect l="l" t="t" r="r" b="b"/>
              <a:pathLst>
                <a:path w="307975" h="1519554">
                  <a:moveTo>
                    <a:pt x="277964" y="297307"/>
                  </a:moveTo>
                  <a:lnTo>
                    <a:pt x="276313" y="293116"/>
                  </a:lnTo>
                  <a:lnTo>
                    <a:pt x="272757" y="291084"/>
                  </a:lnTo>
                  <a:lnTo>
                    <a:pt x="270586" y="289814"/>
                  </a:lnTo>
                  <a:lnTo>
                    <a:pt x="251294" y="278511"/>
                  </a:lnTo>
                  <a:lnTo>
                    <a:pt x="237756" y="271780"/>
                  </a:lnTo>
                  <a:lnTo>
                    <a:pt x="234403" y="270129"/>
                  </a:lnTo>
                  <a:lnTo>
                    <a:pt x="234403" y="289814"/>
                  </a:lnTo>
                  <a:lnTo>
                    <a:pt x="73533" y="289814"/>
                  </a:lnTo>
                  <a:lnTo>
                    <a:pt x="91770" y="282067"/>
                  </a:lnTo>
                  <a:lnTo>
                    <a:pt x="111531" y="276415"/>
                  </a:lnTo>
                  <a:lnTo>
                    <a:pt x="132397" y="272961"/>
                  </a:lnTo>
                  <a:lnTo>
                    <a:pt x="154012" y="271780"/>
                  </a:lnTo>
                  <a:lnTo>
                    <a:pt x="175590" y="272961"/>
                  </a:lnTo>
                  <a:lnTo>
                    <a:pt x="196443" y="276415"/>
                  </a:lnTo>
                  <a:lnTo>
                    <a:pt x="216179" y="282067"/>
                  </a:lnTo>
                  <a:lnTo>
                    <a:pt x="234403" y="289814"/>
                  </a:lnTo>
                  <a:lnTo>
                    <a:pt x="234403" y="270129"/>
                  </a:lnTo>
                  <a:lnTo>
                    <a:pt x="231546" y="268706"/>
                  </a:lnTo>
                  <a:lnTo>
                    <a:pt x="209969" y="261251"/>
                  </a:lnTo>
                  <a:lnTo>
                    <a:pt x="186982" y="256260"/>
                  </a:lnTo>
                  <a:lnTo>
                    <a:pt x="163029" y="253873"/>
                  </a:lnTo>
                  <a:lnTo>
                    <a:pt x="163029" y="241300"/>
                  </a:lnTo>
                  <a:lnTo>
                    <a:pt x="200875" y="225552"/>
                  </a:lnTo>
                  <a:lnTo>
                    <a:pt x="202514" y="223139"/>
                  </a:lnTo>
                  <a:lnTo>
                    <a:pt x="210858" y="210870"/>
                  </a:lnTo>
                  <a:lnTo>
                    <a:pt x="215620" y="195668"/>
                  </a:lnTo>
                  <a:lnTo>
                    <a:pt x="216522" y="188087"/>
                  </a:lnTo>
                  <a:lnTo>
                    <a:pt x="217004" y="184023"/>
                  </a:lnTo>
                  <a:lnTo>
                    <a:pt x="217131" y="178054"/>
                  </a:lnTo>
                  <a:lnTo>
                    <a:pt x="216966" y="175120"/>
                  </a:lnTo>
                  <a:lnTo>
                    <a:pt x="216877" y="173482"/>
                  </a:lnTo>
                  <a:lnTo>
                    <a:pt x="213194" y="169799"/>
                  </a:lnTo>
                  <a:lnTo>
                    <a:pt x="202031" y="169799"/>
                  </a:lnTo>
                  <a:lnTo>
                    <a:pt x="198589" y="170180"/>
                  </a:lnTo>
                  <a:lnTo>
                    <a:pt x="198589" y="188087"/>
                  </a:lnTo>
                  <a:lnTo>
                    <a:pt x="197485" y="194132"/>
                  </a:lnTo>
                  <a:lnTo>
                    <a:pt x="169506" y="222123"/>
                  </a:lnTo>
                  <a:lnTo>
                    <a:pt x="163537" y="223139"/>
                  </a:lnTo>
                  <a:lnTo>
                    <a:pt x="164553" y="217182"/>
                  </a:lnTo>
                  <a:lnTo>
                    <a:pt x="192341" y="189179"/>
                  </a:lnTo>
                  <a:lnTo>
                    <a:pt x="192176" y="189179"/>
                  </a:lnTo>
                  <a:lnTo>
                    <a:pt x="198589" y="188087"/>
                  </a:lnTo>
                  <a:lnTo>
                    <a:pt x="198589" y="170180"/>
                  </a:lnTo>
                  <a:lnTo>
                    <a:pt x="191960" y="170903"/>
                  </a:lnTo>
                  <a:lnTo>
                    <a:pt x="177419" y="175120"/>
                  </a:lnTo>
                  <a:lnTo>
                    <a:pt x="163029" y="184023"/>
                  </a:lnTo>
                  <a:lnTo>
                    <a:pt x="163029" y="162306"/>
                  </a:lnTo>
                  <a:lnTo>
                    <a:pt x="166077" y="162306"/>
                  </a:lnTo>
                  <a:lnTo>
                    <a:pt x="174218" y="160667"/>
                  </a:lnTo>
                  <a:lnTo>
                    <a:pt x="180886" y="156171"/>
                  </a:lnTo>
                  <a:lnTo>
                    <a:pt x="185381" y="149504"/>
                  </a:lnTo>
                  <a:lnTo>
                    <a:pt x="186436" y="144272"/>
                  </a:lnTo>
                  <a:lnTo>
                    <a:pt x="187032" y="141351"/>
                  </a:lnTo>
                  <a:lnTo>
                    <a:pt x="187032" y="126238"/>
                  </a:lnTo>
                  <a:lnTo>
                    <a:pt x="187032" y="108204"/>
                  </a:lnTo>
                  <a:lnTo>
                    <a:pt x="187032" y="107823"/>
                  </a:lnTo>
                  <a:lnTo>
                    <a:pt x="189572" y="102235"/>
                  </a:lnTo>
                  <a:lnTo>
                    <a:pt x="210032" y="68453"/>
                  </a:lnTo>
                  <a:lnTo>
                    <a:pt x="211162" y="57150"/>
                  </a:lnTo>
                  <a:lnTo>
                    <a:pt x="206654" y="34937"/>
                  </a:lnTo>
                  <a:lnTo>
                    <a:pt x="195249" y="18034"/>
                  </a:lnTo>
                  <a:lnTo>
                    <a:pt x="194386" y="16776"/>
                  </a:lnTo>
                  <a:lnTo>
                    <a:pt x="193128" y="15938"/>
                  </a:lnTo>
                  <a:lnTo>
                    <a:pt x="193128" y="57150"/>
                  </a:lnTo>
                  <a:lnTo>
                    <a:pt x="192354" y="64833"/>
                  </a:lnTo>
                  <a:lnTo>
                    <a:pt x="190093" y="72136"/>
                  </a:lnTo>
                  <a:lnTo>
                    <a:pt x="186423" y="78867"/>
                  </a:lnTo>
                  <a:lnTo>
                    <a:pt x="181444" y="84836"/>
                  </a:lnTo>
                  <a:lnTo>
                    <a:pt x="176949" y="90081"/>
                  </a:lnTo>
                  <a:lnTo>
                    <a:pt x="173405" y="95808"/>
                  </a:lnTo>
                  <a:lnTo>
                    <a:pt x="170865" y="101892"/>
                  </a:lnTo>
                  <a:lnTo>
                    <a:pt x="169468" y="107823"/>
                  </a:lnTo>
                  <a:lnTo>
                    <a:pt x="169379" y="108204"/>
                  </a:lnTo>
                  <a:lnTo>
                    <a:pt x="168998" y="108204"/>
                  </a:lnTo>
                  <a:lnTo>
                    <a:pt x="168998" y="126238"/>
                  </a:lnTo>
                  <a:lnTo>
                    <a:pt x="168998" y="143002"/>
                  </a:lnTo>
                  <a:lnTo>
                    <a:pt x="167728" y="144272"/>
                  </a:lnTo>
                  <a:lnTo>
                    <a:pt x="140309" y="144272"/>
                  </a:lnTo>
                  <a:lnTo>
                    <a:pt x="138963" y="143002"/>
                  </a:lnTo>
                  <a:lnTo>
                    <a:pt x="138963" y="126238"/>
                  </a:lnTo>
                  <a:lnTo>
                    <a:pt x="168998" y="126238"/>
                  </a:lnTo>
                  <a:lnTo>
                    <a:pt x="168998" y="108204"/>
                  </a:lnTo>
                  <a:lnTo>
                    <a:pt x="138582" y="108204"/>
                  </a:lnTo>
                  <a:lnTo>
                    <a:pt x="137198" y="102235"/>
                  </a:lnTo>
                  <a:lnTo>
                    <a:pt x="137121" y="101892"/>
                  </a:lnTo>
                  <a:lnTo>
                    <a:pt x="134594" y="95808"/>
                  </a:lnTo>
                  <a:lnTo>
                    <a:pt x="131038" y="90081"/>
                  </a:lnTo>
                  <a:lnTo>
                    <a:pt x="126492" y="84836"/>
                  </a:lnTo>
                  <a:lnTo>
                    <a:pt x="121526" y="78867"/>
                  </a:lnTo>
                  <a:lnTo>
                    <a:pt x="117906" y="72136"/>
                  </a:lnTo>
                  <a:lnTo>
                    <a:pt x="115671" y="64833"/>
                  </a:lnTo>
                  <a:lnTo>
                    <a:pt x="114922" y="57150"/>
                  </a:lnTo>
                  <a:lnTo>
                    <a:pt x="117995" y="41935"/>
                  </a:lnTo>
                  <a:lnTo>
                    <a:pt x="126377" y="29502"/>
                  </a:lnTo>
                  <a:lnTo>
                    <a:pt x="138798" y="21120"/>
                  </a:lnTo>
                  <a:lnTo>
                    <a:pt x="154012" y="18034"/>
                  </a:lnTo>
                  <a:lnTo>
                    <a:pt x="169227" y="21120"/>
                  </a:lnTo>
                  <a:lnTo>
                    <a:pt x="181660" y="29502"/>
                  </a:lnTo>
                  <a:lnTo>
                    <a:pt x="190042" y="41935"/>
                  </a:lnTo>
                  <a:lnTo>
                    <a:pt x="193128" y="57150"/>
                  </a:lnTo>
                  <a:lnTo>
                    <a:pt x="193128" y="15938"/>
                  </a:lnTo>
                  <a:lnTo>
                    <a:pt x="176225" y="4508"/>
                  </a:lnTo>
                  <a:lnTo>
                    <a:pt x="154012" y="0"/>
                  </a:lnTo>
                  <a:lnTo>
                    <a:pt x="131787" y="4508"/>
                  </a:lnTo>
                  <a:lnTo>
                    <a:pt x="113626" y="16776"/>
                  </a:lnTo>
                  <a:lnTo>
                    <a:pt x="101371" y="34937"/>
                  </a:lnTo>
                  <a:lnTo>
                    <a:pt x="96888" y="57150"/>
                  </a:lnTo>
                  <a:lnTo>
                    <a:pt x="97993" y="68453"/>
                  </a:lnTo>
                  <a:lnTo>
                    <a:pt x="101168" y="78867"/>
                  </a:lnTo>
                  <a:lnTo>
                    <a:pt x="101244" y="79121"/>
                  </a:lnTo>
                  <a:lnTo>
                    <a:pt x="106553" y="88950"/>
                  </a:lnTo>
                  <a:lnTo>
                    <a:pt x="113792" y="97663"/>
                  </a:lnTo>
                  <a:lnTo>
                    <a:pt x="118402" y="102235"/>
                  </a:lnTo>
                  <a:lnTo>
                    <a:pt x="120929" y="107823"/>
                  </a:lnTo>
                  <a:lnTo>
                    <a:pt x="120929" y="141351"/>
                  </a:lnTo>
                  <a:lnTo>
                    <a:pt x="122580" y="149504"/>
                  </a:lnTo>
                  <a:lnTo>
                    <a:pt x="127088" y="156171"/>
                  </a:lnTo>
                  <a:lnTo>
                    <a:pt x="133781" y="160667"/>
                  </a:lnTo>
                  <a:lnTo>
                    <a:pt x="141973" y="162306"/>
                  </a:lnTo>
                  <a:lnTo>
                    <a:pt x="144983" y="162306"/>
                  </a:lnTo>
                  <a:lnTo>
                    <a:pt x="144983" y="184023"/>
                  </a:lnTo>
                  <a:lnTo>
                    <a:pt x="144475" y="183718"/>
                  </a:lnTo>
                  <a:lnTo>
                    <a:pt x="144475" y="223139"/>
                  </a:lnTo>
                  <a:lnTo>
                    <a:pt x="138468" y="222123"/>
                  </a:lnTo>
                  <a:lnTo>
                    <a:pt x="110451" y="194132"/>
                  </a:lnTo>
                  <a:lnTo>
                    <a:pt x="109410" y="188087"/>
                  </a:lnTo>
                  <a:lnTo>
                    <a:pt x="115404" y="189179"/>
                  </a:lnTo>
                  <a:lnTo>
                    <a:pt x="143433" y="217182"/>
                  </a:lnTo>
                  <a:lnTo>
                    <a:pt x="144475" y="223139"/>
                  </a:lnTo>
                  <a:lnTo>
                    <a:pt x="144475" y="183718"/>
                  </a:lnTo>
                  <a:lnTo>
                    <a:pt x="130568" y="175120"/>
                  </a:lnTo>
                  <a:lnTo>
                    <a:pt x="116014" y="170903"/>
                  </a:lnTo>
                  <a:lnTo>
                    <a:pt x="105956" y="169799"/>
                  </a:lnTo>
                  <a:lnTo>
                    <a:pt x="94843" y="169799"/>
                  </a:lnTo>
                  <a:lnTo>
                    <a:pt x="91173" y="173482"/>
                  </a:lnTo>
                  <a:lnTo>
                    <a:pt x="91071" y="175120"/>
                  </a:lnTo>
                  <a:lnTo>
                    <a:pt x="90995" y="184023"/>
                  </a:lnTo>
                  <a:lnTo>
                    <a:pt x="92379" y="195668"/>
                  </a:lnTo>
                  <a:lnTo>
                    <a:pt x="116395" y="232714"/>
                  </a:lnTo>
                  <a:lnTo>
                    <a:pt x="144983" y="241300"/>
                  </a:lnTo>
                  <a:lnTo>
                    <a:pt x="144983" y="253873"/>
                  </a:lnTo>
                  <a:lnTo>
                    <a:pt x="98018" y="261251"/>
                  </a:lnTo>
                  <a:lnTo>
                    <a:pt x="56692" y="278511"/>
                  </a:lnTo>
                  <a:lnTo>
                    <a:pt x="30010" y="297307"/>
                  </a:lnTo>
                  <a:lnTo>
                    <a:pt x="31064" y="301244"/>
                  </a:lnTo>
                  <a:lnTo>
                    <a:pt x="32131" y="305054"/>
                  </a:lnTo>
                  <a:lnTo>
                    <a:pt x="35699" y="307848"/>
                  </a:lnTo>
                  <a:lnTo>
                    <a:pt x="272249" y="307848"/>
                  </a:lnTo>
                  <a:lnTo>
                    <a:pt x="275805" y="305054"/>
                  </a:lnTo>
                  <a:lnTo>
                    <a:pt x="276948" y="301244"/>
                  </a:lnTo>
                  <a:lnTo>
                    <a:pt x="277964" y="297307"/>
                  </a:lnTo>
                  <a:close/>
                </a:path>
                <a:path w="307975" h="1519554">
                  <a:moveTo>
                    <a:pt x="307936" y="1215517"/>
                  </a:moveTo>
                  <a:lnTo>
                    <a:pt x="303872" y="1211453"/>
                  </a:lnTo>
                  <a:lnTo>
                    <a:pt x="289902" y="1211453"/>
                  </a:lnTo>
                  <a:lnTo>
                    <a:pt x="289902" y="1229487"/>
                  </a:lnTo>
                  <a:lnTo>
                    <a:pt x="289902" y="1259586"/>
                  </a:lnTo>
                  <a:lnTo>
                    <a:pt x="265899" y="1259586"/>
                  </a:lnTo>
                  <a:lnTo>
                    <a:pt x="265899" y="1277620"/>
                  </a:lnTo>
                  <a:lnTo>
                    <a:pt x="265899" y="1453261"/>
                  </a:lnTo>
                  <a:lnTo>
                    <a:pt x="245833" y="1453261"/>
                  </a:lnTo>
                  <a:lnTo>
                    <a:pt x="241769" y="1457325"/>
                  </a:lnTo>
                  <a:lnTo>
                    <a:pt x="241769" y="1477264"/>
                  </a:lnTo>
                  <a:lnTo>
                    <a:pt x="66167" y="1477264"/>
                  </a:lnTo>
                  <a:lnTo>
                    <a:pt x="66167" y="1471295"/>
                  </a:lnTo>
                  <a:lnTo>
                    <a:pt x="66167" y="1457325"/>
                  </a:lnTo>
                  <a:lnTo>
                    <a:pt x="62128" y="1453261"/>
                  </a:lnTo>
                  <a:lnTo>
                    <a:pt x="48120" y="1453261"/>
                  </a:lnTo>
                  <a:lnTo>
                    <a:pt x="48120" y="1471295"/>
                  </a:lnTo>
                  <a:lnTo>
                    <a:pt x="48120" y="1501394"/>
                  </a:lnTo>
                  <a:lnTo>
                    <a:pt x="18046" y="1501394"/>
                  </a:lnTo>
                  <a:lnTo>
                    <a:pt x="18046" y="1471295"/>
                  </a:lnTo>
                  <a:lnTo>
                    <a:pt x="48120" y="1471295"/>
                  </a:lnTo>
                  <a:lnTo>
                    <a:pt x="48120" y="1453261"/>
                  </a:lnTo>
                  <a:lnTo>
                    <a:pt x="42113" y="1453261"/>
                  </a:lnTo>
                  <a:lnTo>
                    <a:pt x="42113" y="1277620"/>
                  </a:lnTo>
                  <a:lnTo>
                    <a:pt x="62128" y="1277620"/>
                  </a:lnTo>
                  <a:lnTo>
                    <a:pt x="66167" y="1273556"/>
                  </a:lnTo>
                  <a:lnTo>
                    <a:pt x="66167" y="1259586"/>
                  </a:lnTo>
                  <a:lnTo>
                    <a:pt x="66167" y="1253490"/>
                  </a:lnTo>
                  <a:lnTo>
                    <a:pt x="241769" y="1253490"/>
                  </a:lnTo>
                  <a:lnTo>
                    <a:pt x="241769" y="1273556"/>
                  </a:lnTo>
                  <a:lnTo>
                    <a:pt x="245833" y="1277620"/>
                  </a:lnTo>
                  <a:lnTo>
                    <a:pt x="265899" y="1277620"/>
                  </a:lnTo>
                  <a:lnTo>
                    <a:pt x="265899" y="1259586"/>
                  </a:lnTo>
                  <a:lnTo>
                    <a:pt x="259803" y="1259586"/>
                  </a:lnTo>
                  <a:lnTo>
                    <a:pt x="259803" y="1253490"/>
                  </a:lnTo>
                  <a:lnTo>
                    <a:pt x="259803" y="1235456"/>
                  </a:lnTo>
                  <a:lnTo>
                    <a:pt x="259803" y="1229487"/>
                  </a:lnTo>
                  <a:lnTo>
                    <a:pt x="289902" y="1229487"/>
                  </a:lnTo>
                  <a:lnTo>
                    <a:pt x="289902" y="1211453"/>
                  </a:lnTo>
                  <a:lnTo>
                    <a:pt x="245833" y="1211453"/>
                  </a:lnTo>
                  <a:lnTo>
                    <a:pt x="241769" y="1215517"/>
                  </a:lnTo>
                  <a:lnTo>
                    <a:pt x="241769" y="1235456"/>
                  </a:lnTo>
                  <a:lnTo>
                    <a:pt x="66167" y="1235456"/>
                  </a:lnTo>
                  <a:lnTo>
                    <a:pt x="66167" y="1229487"/>
                  </a:lnTo>
                  <a:lnTo>
                    <a:pt x="66167" y="1215517"/>
                  </a:lnTo>
                  <a:lnTo>
                    <a:pt x="62128" y="1211453"/>
                  </a:lnTo>
                  <a:lnTo>
                    <a:pt x="48120" y="1211453"/>
                  </a:lnTo>
                  <a:lnTo>
                    <a:pt x="48120" y="1229487"/>
                  </a:lnTo>
                  <a:lnTo>
                    <a:pt x="48120" y="1259586"/>
                  </a:lnTo>
                  <a:lnTo>
                    <a:pt x="18046" y="1259586"/>
                  </a:lnTo>
                  <a:lnTo>
                    <a:pt x="18046" y="1229487"/>
                  </a:lnTo>
                  <a:lnTo>
                    <a:pt x="48120" y="1229487"/>
                  </a:lnTo>
                  <a:lnTo>
                    <a:pt x="48120" y="1211453"/>
                  </a:lnTo>
                  <a:lnTo>
                    <a:pt x="4051" y="1211453"/>
                  </a:lnTo>
                  <a:lnTo>
                    <a:pt x="0" y="1215517"/>
                  </a:lnTo>
                  <a:lnTo>
                    <a:pt x="0" y="1273556"/>
                  </a:lnTo>
                  <a:lnTo>
                    <a:pt x="4051" y="1277620"/>
                  </a:lnTo>
                  <a:lnTo>
                    <a:pt x="24066" y="1277620"/>
                  </a:lnTo>
                  <a:lnTo>
                    <a:pt x="24066" y="1453261"/>
                  </a:lnTo>
                  <a:lnTo>
                    <a:pt x="4051" y="1453261"/>
                  </a:lnTo>
                  <a:lnTo>
                    <a:pt x="0" y="1457325"/>
                  </a:lnTo>
                  <a:lnTo>
                    <a:pt x="0" y="1515364"/>
                  </a:lnTo>
                  <a:lnTo>
                    <a:pt x="4051" y="1519428"/>
                  </a:lnTo>
                  <a:lnTo>
                    <a:pt x="62128" y="1519428"/>
                  </a:lnTo>
                  <a:lnTo>
                    <a:pt x="66167" y="1515364"/>
                  </a:lnTo>
                  <a:lnTo>
                    <a:pt x="66167" y="1501394"/>
                  </a:lnTo>
                  <a:lnTo>
                    <a:pt x="66167" y="1495425"/>
                  </a:lnTo>
                  <a:lnTo>
                    <a:pt x="241769" y="1495425"/>
                  </a:lnTo>
                  <a:lnTo>
                    <a:pt x="241769" y="1515364"/>
                  </a:lnTo>
                  <a:lnTo>
                    <a:pt x="245833" y="1519428"/>
                  </a:lnTo>
                  <a:lnTo>
                    <a:pt x="303872" y="1519428"/>
                  </a:lnTo>
                  <a:lnTo>
                    <a:pt x="307936" y="1515364"/>
                  </a:lnTo>
                  <a:lnTo>
                    <a:pt x="307936" y="1501394"/>
                  </a:lnTo>
                  <a:lnTo>
                    <a:pt x="307936" y="1471295"/>
                  </a:lnTo>
                  <a:lnTo>
                    <a:pt x="307936" y="1457325"/>
                  </a:lnTo>
                  <a:lnTo>
                    <a:pt x="303872" y="1453261"/>
                  </a:lnTo>
                  <a:lnTo>
                    <a:pt x="289902" y="1453261"/>
                  </a:lnTo>
                  <a:lnTo>
                    <a:pt x="289902" y="1471295"/>
                  </a:lnTo>
                  <a:lnTo>
                    <a:pt x="289902" y="1501394"/>
                  </a:lnTo>
                  <a:lnTo>
                    <a:pt x="259803" y="1501394"/>
                  </a:lnTo>
                  <a:lnTo>
                    <a:pt x="259803" y="1495425"/>
                  </a:lnTo>
                  <a:lnTo>
                    <a:pt x="259803" y="1477264"/>
                  </a:lnTo>
                  <a:lnTo>
                    <a:pt x="259803" y="1471295"/>
                  </a:lnTo>
                  <a:lnTo>
                    <a:pt x="289902" y="1471295"/>
                  </a:lnTo>
                  <a:lnTo>
                    <a:pt x="289902" y="1453261"/>
                  </a:lnTo>
                  <a:lnTo>
                    <a:pt x="283933" y="1453261"/>
                  </a:lnTo>
                  <a:lnTo>
                    <a:pt x="283933" y="1277620"/>
                  </a:lnTo>
                  <a:lnTo>
                    <a:pt x="303872" y="1277620"/>
                  </a:lnTo>
                  <a:lnTo>
                    <a:pt x="307936" y="1273556"/>
                  </a:lnTo>
                  <a:lnTo>
                    <a:pt x="307936" y="1259586"/>
                  </a:lnTo>
                  <a:lnTo>
                    <a:pt x="307936" y="1229487"/>
                  </a:lnTo>
                  <a:lnTo>
                    <a:pt x="307936" y="1215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2CE993DC-094A-623F-F135-B0BDAA13D68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775" y="4873244"/>
              <a:ext cx="150393" cy="174370"/>
            </a:xfrm>
            <a:prstGeom prst="rect">
              <a:avLst/>
            </a:prstGeom>
          </p:spPr>
        </p:pic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5EC581D-72ED-E5E0-B5A0-DF88FE5B028C}"/>
                </a:ext>
              </a:extLst>
            </p:cNvPr>
            <p:cNvSpPr/>
            <p:nvPr/>
          </p:nvSpPr>
          <p:spPr>
            <a:xfrm>
              <a:off x="10604119" y="3594861"/>
              <a:ext cx="339090" cy="1519555"/>
            </a:xfrm>
            <a:custGeom>
              <a:avLst/>
              <a:gdLst/>
              <a:ahLst/>
              <a:cxnLst/>
              <a:rect l="l" t="t" r="r" b="b"/>
              <a:pathLst>
                <a:path w="339090" h="1519554">
                  <a:moveTo>
                    <a:pt x="108966" y="1305814"/>
                  </a:moveTo>
                  <a:lnTo>
                    <a:pt x="104902" y="1301750"/>
                  </a:lnTo>
                  <a:lnTo>
                    <a:pt x="94869" y="1301750"/>
                  </a:lnTo>
                  <a:lnTo>
                    <a:pt x="90805" y="1305814"/>
                  </a:lnTo>
                  <a:lnTo>
                    <a:pt x="90805" y="1315847"/>
                  </a:lnTo>
                  <a:lnTo>
                    <a:pt x="94869" y="1319784"/>
                  </a:lnTo>
                  <a:lnTo>
                    <a:pt x="104902" y="1319784"/>
                  </a:lnTo>
                  <a:lnTo>
                    <a:pt x="108966" y="1315847"/>
                  </a:lnTo>
                  <a:lnTo>
                    <a:pt x="108966" y="1310767"/>
                  </a:lnTo>
                  <a:lnTo>
                    <a:pt x="108966" y="1305814"/>
                  </a:lnTo>
                  <a:close/>
                </a:path>
                <a:path w="339090" h="1519554">
                  <a:moveTo>
                    <a:pt x="162560" y="1292987"/>
                  </a:moveTo>
                  <a:lnTo>
                    <a:pt x="157048" y="1283462"/>
                  </a:lnTo>
                  <a:lnTo>
                    <a:pt x="148590" y="1268857"/>
                  </a:lnTo>
                  <a:lnTo>
                    <a:pt x="147599" y="1267079"/>
                  </a:lnTo>
                  <a:lnTo>
                    <a:pt x="146685" y="1265428"/>
                  </a:lnTo>
                  <a:lnTo>
                    <a:pt x="142748" y="1263650"/>
                  </a:lnTo>
                  <a:lnTo>
                    <a:pt x="141732" y="1263891"/>
                  </a:lnTo>
                  <a:lnTo>
                    <a:pt x="141732" y="1292987"/>
                  </a:lnTo>
                  <a:lnTo>
                    <a:pt x="135001" y="1300607"/>
                  </a:lnTo>
                  <a:lnTo>
                    <a:pt x="133350" y="1302512"/>
                  </a:lnTo>
                  <a:lnTo>
                    <a:pt x="132588" y="1304925"/>
                  </a:lnTo>
                  <a:lnTo>
                    <a:pt x="132842" y="1307465"/>
                  </a:lnTo>
                  <a:lnTo>
                    <a:pt x="132842" y="1314196"/>
                  </a:lnTo>
                  <a:lnTo>
                    <a:pt x="132588" y="1316609"/>
                  </a:lnTo>
                  <a:lnTo>
                    <a:pt x="133350" y="1319149"/>
                  </a:lnTo>
                  <a:lnTo>
                    <a:pt x="135001" y="1321054"/>
                  </a:lnTo>
                  <a:lnTo>
                    <a:pt x="141732" y="1328547"/>
                  </a:lnTo>
                  <a:lnTo>
                    <a:pt x="136144" y="1338199"/>
                  </a:lnTo>
                  <a:lnTo>
                    <a:pt x="123825" y="1335659"/>
                  </a:lnTo>
                  <a:lnTo>
                    <a:pt x="121158" y="1336167"/>
                  </a:lnTo>
                  <a:lnTo>
                    <a:pt x="119126" y="1337691"/>
                  </a:lnTo>
                  <a:lnTo>
                    <a:pt x="117348" y="1338961"/>
                  </a:lnTo>
                  <a:lnTo>
                    <a:pt x="115443" y="1340104"/>
                  </a:lnTo>
                  <a:lnTo>
                    <a:pt x="111125" y="1342009"/>
                  </a:lnTo>
                  <a:lnTo>
                    <a:pt x="109347" y="1343914"/>
                  </a:lnTo>
                  <a:lnTo>
                    <a:pt x="108585" y="1346327"/>
                  </a:lnTo>
                  <a:lnTo>
                    <a:pt x="105867" y="1354582"/>
                  </a:lnTo>
                  <a:lnTo>
                    <a:pt x="105740" y="1354963"/>
                  </a:lnTo>
                  <a:lnTo>
                    <a:pt x="105651" y="1355217"/>
                  </a:lnTo>
                  <a:lnTo>
                    <a:pt x="105524" y="1355598"/>
                  </a:lnTo>
                  <a:lnTo>
                    <a:pt x="105410" y="1355979"/>
                  </a:lnTo>
                  <a:lnTo>
                    <a:pt x="94361" y="1355979"/>
                  </a:lnTo>
                  <a:lnTo>
                    <a:pt x="94234" y="1355598"/>
                  </a:lnTo>
                  <a:lnTo>
                    <a:pt x="94107" y="1355217"/>
                  </a:lnTo>
                  <a:lnTo>
                    <a:pt x="94018" y="1354963"/>
                  </a:lnTo>
                  <a:lnTo>
                    <a:pt x="93891" y="1354582"/>
                  </a:lnTo>
                  <a:lnTo>
                    <a:pt x="91186" y="1346327"/>
                  </a:lnTo>
                  <a:lnTo>
                    <a:pt x="90297" y="1343914"/>
                  </a:lnTo>
                  <a:lnTo>
                    <a:pt x="88646" y="1342009"/>
                  </a:lnTo>
                  <a:lnTo>
                    <a:pt x="84328" y="1340104"/>
                  </a:lnTo>
                  <a:lnTo>
                    <a:pt x="82423" y="1338961"/>
                  </a:lnTo>
                  <a:lnTo>
                    <a:pt x="81343" y="1338199"/>
                  </a:lnTo>
                  <a:lnTo>
                    <a:pt x="78486" y="1336167"/>
                  </a:lnTo>
                  <a:lnTo>
                    <a:pt x="75946" y="1335659"/>
                  </a:lnTo>
                  <a:lnTo>
                    <a:pt x="63627" y="1338199"/>
                  </a:lnTo>
                  <a:lnTo>
                    <a:pt x="58039" y="1328547"/>
                  </a:lnTo>
                  <a:lnTo>
                    <a:pt x="64770" y="1321054"/>
                  </a:lnTo>
                  <a:lnTo>
                    <a:pt x="66421" y="1319149"/>
                  </a:lnTo>
                  <a:lnTo>
                    <a:pt x="67183" y="1316609"/>
                  </a:lnTo>
                  <a:lnTo>
                    <a:pt x="66929" y="1314196"/>
                  </a:lnTo>
                  <a:lnTo>
                    <a:pt x="66929" y="1307465"/>
                  </a:lnTo>
                  <a:lnTo>
                    <a:pt x="67183" y="1304925"/>
                  </a:lnTo>
                  <a:lnTo>
                    <a:pt x="66421" y="1302512"/>
                  </a:lnTo>
                  <a:lnTo>
                    <a:pt x="64770" y="1300607"/>
                  </a:lnTo>
                  <a:lnTo>
                    <a:pt x="58039" y="1292987"/>
                  </a:lnTo>
                  <a:lnTo>
                    <a:pt x="63627" y="1283462"/>
                  </a:lnTo>
                  <a:lnTo>
                    <a:pt x="75946" y="1286002"/>
                  </a:lnTo>
                  <a:lnTo>
                    <a:pt x="78613" y="1285494"/>
                  </a:lnTo>
                  <a:lnTo>
                    <a:pt x="80645" y="1283970"/>
                  </a:lnTo>
                  <a:lnTo>
                    <a:pt x="81356" y="1283462"/>
                  </a:lnTo>
                  <a:lnTo>
                    <a:pt x="82423" y="1282700"/>
                  </a:lnTo>
                  <a:lnTo>
                    <a:pt x="84328" y="1281557"/>
                  </a:lnTo>
                  <a:lnTo>
                    <a:pt x="88646" y="1279652"/>
                  </a:lnTo>
                  <a:lnTo>
                    <a:pt x="90424" y="1277747"/>
                  </a:lnTo>
                  <a:lnTo>
                    <a:pt x="91186" y="1275334"/>
                  </a:lnTo>
                  <a:lnTo>
                    <a:pt x="93891" y="1267079"/>
                  </a:lnTo>
                  <a:lnTo>
                    <a:pt x="94018" y="1266698"/>
                  </a:lnTo>
                  <a:lnTo>
                    <a:pt x="94107" y="1266444"/>
                  </a:lnTo>
                  <a:lnTo>
                    <a:pt x="94234" y="1266063"/>
                  </a:lnTo>
                  <a:lnTo>
                    <a:pt x="94361" y="1265682"/>
                  </a:lnTo>
                  <a:lnTo>
                    <a:pt x="105410" y="1265682"/>
                  </a:lnTo>
                  <a:lnTo>
                    <a:pt x="108585" y="1275334"/>
                  </a:lnTo>
                  <a:lnTo>
                    <a:pt x="109474" y="1277747"/>
                  </a:lnTo>
                  <a:lnTo>
                    <a:pt x="111125" y="1279652"/>
                  </a:lnTo>
                  <a:lnTo>
                    <a:pt x="115443" y="1281557"/>
                  </a:lnTo>
                  <a:lnTo>
                    <a:pt x="117348" y="1282700"/>
                  </a:lnTo>
                  <a:lnTo>
                    <a:pt x="121285" y="1285494"/>
                  </a:lnTo>
                  <a:lnTo>
                    <a:pt x="123825" y="1286002"/>
                  </a:lnTo>
                  <a:lnTo>
                    <a:pt x="136144" y="1283462"/>
                  </a:lnTo>
                  <a:lnTo>
                    <a:pt x="141732" y="1292987"/>
                  </a:lnTo>
                  <a:lnTo>
                    <a:pt x="141732" y="1263891"/>
                  </a:lnTo>
                  <a:lnTo>
                    <a:pt x="138938" y="1264539"/>
                  </a:lnTo>
                  <a:lnTo>
                    <a:pt x="126238" y="1267079"/>
                  </a:lnTo>
                  <a:lnTo>
                    <a:pt x="125730" y="1266698"/>
                  </a:lnTo>
                  <a:lnTo>
                    <a:pt x="125095" y="1266444"/>
                  </a:lnTo>
                  <a:lnTo>
                    <a:pt x="124587" y="1266063"/>
                  </a:lnTo>
                  <a:lnTo>
                    <a:pt x="124460" y="1265682"/>
                  </a:lnTo>
                  <a:lnTo>
                    <a:pt x="120523" y="1253871"/>
                  </a:lnTo>
                  <a:lnTo>
                    <a:pt x="119253" y="1250188"/>
                  </a:lnTo>
                  <a:lnTo>
                    <a:pt x="115824" y="1247648"/>
                  </a:lnTo>
                  <a:lnTo>
                    <a:pt x="83947" y="1247648"/>
                  </a:lnTo>
                  <a:lnTo>
                    <a:pt x="80518" y="1250188"/>
                  </a:lnTo>
                  <a:lnTo>
                    <a:pt x="79248" y="1253871"/>
                  </a:lnTo>
                  <a:lnTo>
                    <a:pt x="75387" y="1265428"/>
                  </a:lnTo>
                  <a:lnTo>
                    <a:pt x="75311" y="1265682"/>
                  </a:lnTo>
                  <a:lnTo>
                    <a:pt x="75184" y="1266063"/>
                  </a:lnTo>
                  <a:lnTo>
                    <a:pt x="74676" y="1266444"/>
                  </a:lnTo>
                  <a:lnTo>
                    <a:pt x="74041" y="1266698"/>
                  </a:lnTo>
                  <a:lnTo>
                    <a:pt x="73406" y="1267079"/>
                  </a:lnTo>
                  <a:lnTo>
                    <a:pt x="60833" y="1264539"/>
                  </a:lnTo>
                  <a:lnTo>
                    <a:pt x="57023" y="1263650"/>
                  </a:lnTo>
                  <a:lnTo>
                    <a:pt x="53086" y="1265428"/>
                  </a:lnTo>
                  <a:lnTo>
                    <a:pt x="51181" y="1268857"/>
                  </a:lnTo>
                  <a:lnTo>
                    <a:pt x="37211" y="1292987"/>
                  </a:lnTo>
                  <a:lnTo>
                    <a:pt x="37592" y="1297305"/>
                  </a:lnTo>
                  <a:lnTo>
                    <a:pt x="40259" y="1300099"/>
                  </a:lnTo>
                  <a:lnTo>
                    <a:pt x="48768" y="1309751"/>
                  </a:lnTo>
                  <a:lnTo>
                    <a:pt x="48768" y="1311910"/>
                  </a:lnTo>
                  <a:lnTo>
                    <a:pt x="40259" y="1321435"/>
                  </a:lnTo>
                  <a:lnTo>
                    <a:pt x="37592" y="1324356"/>
                  </a:lnTo>
                  <a:lnTo>
                    <a:pt x="37211" y="1328547"/>
                  </a:lnTo>
                  <a:lnTo>
                    <a:pt x="39116" y="1331976"/>
                  </a:lnTo>
                  <a:lnTo>
                    <a:pt x="51181" y="1352804"/>
                  </a:lnTo>
                  <a:lnTo>
                    <a:pt x="53086" y="1356233"/>
                  </a:lnTo>
                  <a:lnTo>
                    <a:pt x="57023" y="1357884"/>
                  </a:lnTo>
                  <a:lnTo>
                    <a:pt x="73406" y="1354582"/>
                  </a:lnTo>
                  <a:lnTo>
                    <a:pt x="74041" y="1354963"/>
                  </a:lnTo>
                  <a:lnTo>
                    <a:pt x="74676" y="1355217"/>
                  </a:lnTo>
                  <a:lnTo>
                    <a:pt x="75184" y="1355598"/>
                  </a:lnTo>
                  <a:lnTo>
                    <a:pt x="79248" y="1367790"/>
                  </a:lnTo>
                  <a:lnTo>
                    <a:pt x="80518" y="1371473"/>
                  </a:lnTo>
                  <a:lnTo>
                    <a:pt x="83947" y="1374013"/>
                  </a:lnTo>
                  <a:lnTo>
                    <a:pt x="115824" y="1374013"/>
                  </a:lnTo>
                  <a:lnTo>
                    <a:pt x="119253" y="1371473"/>
                  </a:lnTo>
                  <a:lnTo>
                    <a:pt x="120523" y="1367790"/>
                  </a:lnTo>
                  <a:lnTo>
                    <a:pt x="124371" y="1356233"/>
                  </a:lnTo>
                  <a:lnTo>
                    <a:pt x="124460" y="1355979"/>
                  </a:lnTo>
                  <a:lnTo>
                    <a:pt x="124587" y="1355598"/>
                  </a:lnTo>
                  <a:lnTo>
                    <a:pt x="125095" y="1355217"/>
                  </a:lnTo>
                  <a:lnTo>
                    <a:pt x="125730" y="1354963"/>
                  </a:lnTo>
                  <a:lnTo>
                    <a:pt x="126238" y="1354582"/>
                  </a:lnTo>
                  <a:lnTo>
                    <a:pt x="142748" y="1357884"/>
                  </a:lnTo>
                  <a:lnTo>
                    <a:pt x="146685" y="1356233"/>
                  </a:lnTo>
                  <a:lnTo>
                    <a:pt x="147599" y="1354582"/>
                  </a:lnTo>
                  <a:lnTo>
                    <a:pt x="148590" y="1352804"/>
                  </a:lnTo>
                  <a:lnTo>
                    <a:pt x="157048" y="1338199"/>
                  </a:lnTo>
                  <a:lnTo>
                    <a:pt x="160655" y="1331976"/>
                  </a:lnTo>
                  <a:lnTo>
                    <a:pt x="162560" y="1328547"/>
                  </a:lnTo>
                  <a:lnTo>
                    <a:pt x="162052" y="1324356"/>
                  </a:lnTo>
                  <a:lnTo>
                    <a:pt x="159512" y="1321435"/>
                  </a:lnTo>
                  <a:lnTo>
                    <a:pt x="151003" y="1311910"/>
                  </a:lnTo>
                  <a:lnTo>
                    <a:pt x="151003" y="1309751"/>
                  </a:lnTo>
                  <a:lnTo>
                    <a:pt x="159512" y="1300099"/>
                  </a:lnTo>
                  <a:lnTo>
                    <a:pt x="162052" y="1297305"/>
                  </a:lnTo>
                  <a:lnTo>
                    <a:pt x="162560" y="1292987"/>
                  </a:lnTo>
                  <a:close/>
                </a:path>
                <a:path w="339090" h="1519554">
                  <a:moveTo>
                    <a:pt x="307975" y="1238631"/>
                  </a:moveTo>
                  <a:lnTo>
                    <a:pt x="306158" y="1229614"/>
                  </a:lnTo>
                  <a:lnTo>
                    <a:pt x="305854" y="1228090"/>
                  </a:lnTo>
                  <a:lnTo>
                    <a:pt x="300062" y="1219492"/>
                  </a:lnTo>
                  <a:lnTo>
                    <a:pt x="291465" y="1213700"/>
                  </a:lnTo>
                  <a:lnTo>
                    <a:pt x="289941" y="1213396"/>
                  </a:lnTo>
                  <a:lnTo>
                    <a:pt x="289941" y="1233678"/>
                  </a:lnTo>
                  <a:lnTo>
                    <a:pt x="289941" y="1392047"/>
                  </a:lnTo>
                  <a:lnTo>
                    <a:pt x="289941" y="1410081"/>
                  </a:lnTo>
                  <a:lnTo>
                    <a:pt x="289941" y="1424051"/>
                  </a:lnTo>
                  <a:lnTo>
                    <a:pt x="285877" y="1428115"/>
                  </a:lnTo>
                  <a:lnTo>
                    <a:pt x="175133" y="1428115"/>
                  </a:lnTo>
                  <a:lnTo>
                    <a:pt x="175133" y="1446149"/>
                  </a:lnTo>
                  <a:lnTo>
                    <a:pt x="175133" y="1465453"/>
                  </a:lnTo>
                  <a:lnTo>
                    <a:pt x="132969" y="1465453"/>
                  </a:lnTo>
                  <a:lnTo>
                    <a:pt x="132969" y="1446149"/>
                  </a:lnTo>
                  <a:lnTo>
                    <a:pt x="175133" y="1446149"/>
                  </a:lnTo>
                  <a:lnTo>
                    <a:pt x="175133" y="1428115"/>
                  </a:lnTo>
                  <a:lnTo>
                    <a:pt x="22098" y="1428115"/>
                  </a:lnTo>
                  <a:lnTo>
                    <a:pt x="18034" y="1424051"/>
                  </a:lnTo>
                  <a:lnTo>
                    <a:pt x="18034" y="1410081"/>
                  </a:lnTo>
                  <a:lnTo>
                    <a:pt x="289941" y="1410081"/>
                  </a:lnTo>
                  <a:lnTo>
                    <a:pt x="289941" y="1392047"/>
                  </a:lnTo>
                  <a:lnTo>
                    <a:pt x="259334" y="1392047"/>
                  </a:lnTo>
                  <a:lnTo>
                    <a:pt x="259334" y="1319784"/>
                  </a:lnTo>
                  <a:lnTo>
                    <a:pt x="259334" y="1309878"/>
                  </a:lnTo>
                  <a:lnTo>
                    <a:pt x="259080" y="1308862"/>
                  </a:lnTo>
                  <a:lnTo>
                    <a:pt x="258826" y="1307973"/>
                  </a:lnTo>
                  <a:lnTo>
                    <a:pt x="256743" y="1301750"/>
                  </a:lnTo>
                  <a:lnTo>
                    <a:pt x="251244" y="1285240"/>
                  </a:lnTo>
                  <a:lnTo>
                    <a:pt x="241300" y="1255407"/>
                  </a:lnTo>
                  <a:lnTo>
                    <a:pt x="241300" y="1319784"/>
                  </a:lnTo>
                  <a:lnTo>
                    <a:pt x="241300" y="1392047"/>
                  </a:lnTo>
                  <a:lnTo>
                    <a:pt x="223139" y="1392047"/>
                  </a:lnTo>
                  <a:lnTo>
                    <a:pt x="223139" y="1319784"/>
                  </a:lnTo>
                  <a:lnTo>
                    <a:pt x="241300" y="1319784"/>
                  </a:lnTo>
                  <a:lnTo>
                    <a:pt x="241300" y="1255407"/>
                  </a:lnTo>
                  <a:lnTo>
                    <a:pt x="240792" y="1253871"/>
                  </a:lnTo>
                  <a:lnTo>
                    <a:pt x="239522" y="1250188"/>
                  </a:lnTo>
                  <a:lnTo>
                    <a:pt x="237744" y="1248879"/>
                  </a:lnTo>
                  <a:lnTo>
                    <a:pt x="237744" y="1301750"/>
                  </a:lnTo>
                  <a:lnTo>
                    <a:pt x="226695" y="1301750"/>
                  </a:lnTo>
                  <a:lnTo>
                    <a:pt x="232156" y="1285240"/>
                  </a:lnTo>
                  <a:lnTo>
                    <a:pt x="237744" y="1301750"/>
                  </a:lnTo>
                  <a:lnTo>
                    <a:pt x="237744" y="1248879"/>
                  </a:lnTo>
                  <a:lnTo>
                    <a:pt x="236093" y="1247648"/>
                  </a:lnTo>
                  <a:lnTo>
                    <a:pt x="228346" y="1247648"/>
                  </a:lnTo>
                  <a:lnTo>
                    <a:pt x="205613" y="1307973"/>
                  </a:lnTo>
                  <a:lnTo>
                    <a:pt x="205105" y="1309878"/>
                  </a:lnTo>
                  <a:lnTo>
                    <a:pt x="205105" y="1392047"/>
                  </a:lnTo>
                  <a:lnTo>
                    <a:pt x="18034" y="1392047"/>
                  </a:lnTo>
                  <a:lnTo>
                    <a:pt x="18034" y="1233678"/>
                  </a:lnTo>
                  <a:lnTo>
                    <a:pt x="22098" y="1229614"/>
                  </a:lnTo>
                  <a:lnTo>
                    <a:pt x="285877" y="1229614"/>
                  </a:lnTo>
                  <a:lnTo>
                    <a:pt x="289941" y="1233678"/>
                  </a:lnTo>
                  <a:lnTo>
                    <a:pt x="289941" y="1213396"/>
                  </a:lnTo>
                  <a:lnTo>
                    <a:pt x="280924" y="1211580"/>
                  </a:lnTo>
                  <a:lnTo>
                    <a:pt x="27051" y="1211580"/>
                  </a:lnTo>
                  <a:lnTo>
                    <a:pt x="16548" y="1213700"/>
                  </a:lnTo>
                  <a:lnTo>
                    <a:pt x="7950" y="1219492"/>
                  </a:lnTo>
                  <a:lnTo>
                    <a:pt x="2133" y="1228090"/>
                  </a:lnTo>
                  <a:lnTo>
                    <a:pt x="0" y="1238631"/>
                  </a:lnTo>
                  <a:lnTo>
                    <a:pt x="0" y="1419098"/>
                  </a:lnTo>
                  <a:lnTo>
                    <a:pt x="2133" y="1429651"/>
                  </a:lnTo>
                  <a:lnTo>
                    <a:pt x="7950" y="1438249"/>
                  </a:lnTo>
                  <a:lnTo>
                    <a:pt x="16548" y="1444040"/>
                  </a:lnTo>
                  <a:lnTo>
                    <a:pt x="27051" y="1446149"/>
                  </a:lnTo>
                  <a:lnTo>
                    <a:pt x="114935" y="1446149"/>
                  </a:lnTo>
                  <a:lnTo>
                    <a:pt x="114935" y="1465453"/>
                  </a:lnTo>
                  <a:lnTo>
                    <a:pt x="96012" y="1465453"/>
                  </a:lnTo>
                  <a:lnTo>
                    <a:pt x="92583" y="1467866"/>
                  </a:lnTo>
                  <a:lnTo>
                    <a:pt x="91313" y="1471549"/>
                  </a:lnTo>
                  <a:lnTo>
                    <a:pt x="79248" y="1507744"/>
                  </a:lnTo>
                  <a:lnTo>
                    <a:pt x="77343" y="1513586"/>
                  </a:lnTo>
                  <a:lnTo>
                    <a:pt x="81661" y="1519555"/>
                  </a:lnTo>
                  <a:lnTo>
                    <a:pt x="226314" y="1519555"/>
                  </a:lnTo>
                  <a:lnTo>
                    <a:pt x="230632" y="1513586"/>
                  </a:lnTo>
                  <a:lnTo>
                    <a:pt x="228727" y="1507744"/>
                  </a:lnTo>
                  <a:lnTo>
                    <a:pt x="226644" y="1501521"/>
                  </a:lnTo>
                  <a:lnTo>
                    <a:pt x="220637" y="1483487"/>
                  </a:lnTo>
                  <a:lnTo>
                    <a:pt x="216662" y="1471549"/>
                  </a:lnTo>
                  <a:lnTo>
                    <a:pt x="215519" y="1467866"/>
                  </a:lnTo>
                  <a:lnTo>
                    <a:pt x="212090" y="1465453"/>
                  </a:lnTo>
                  <a:lnTo>
                    <a:pt x="207645" y="1465453"/>
                  </a:lnTo>
                  <a:lnTo>
                    <a:pt x="207645" y="1501521"/>
                  </a:lnTo>
                  <a:lnTo>
                    <a:pt x="100330" y="1501521"/>
                  </a:lnTo>
                  <a:lnTo>
                    <a:pt x="106426" y="1483487"/>
                  </a:lnTo>
                  <a:lnTo>
                    <a:pt x="201676" y="1483487"/>
                  </a:lnTo>
                  <a:lnTo>
                    <a:pt x="207645" y="1501521"/>
                  </a:lnTo>
                  <a:lnTo>
                    <a:pt x="207645" y="1465453"/>
                  </a:lnTo>
                  <a:lnTo>
                    <a:pt x="193167" y="1465453"/>
                  </a:lnTo>
                  <a:lnTo>
                    <a:pt x="193167" y="1446149"/>
                  </a:lnTo>
                  <a:lnTo>
                    <a:pt x="280924" y="1446149"/>
                  </a:lnTo>
                  <a:lnTo>
                    <a:pt x="291465" y="1444040"/>
                  </a:lnTo>
                  <a:lnTo>
                    <a:pt x="300062" y="1438249"/>
                  </a:lnTo>
                  <a:lnTo>
                    <a:pt x="305854" y="1429651"/>
                  </a:lnTo>
                  <a:lnTo>
                    <a:pt x="306158" y="1428115"/>
                  </a:lnTo>
                  <a:lnTo>
                    <a:pt x="307975" y="1419098"/>
                  </a:lnTo>
                  <a:lnTo>
                    <a:pt x="307975" y="1410081"/>
                  </a:lnTo>
                  <a:lnTo>
                    <a:pt x="307975" y="1392047"/>
                  </a:lnTo>
                  <a:lnTo>
                    <a:pt x="307975" y="1238631"/>
                  </a:lnTo>
                  <a:close/>
                </a:path>
                <a:path w="339090" h="1519554">
                  <a:moveTo>
                    <a:pt x="338709" y="21082"/>
                  </a:moveTo>
                  <a:lnTo>
                    <a:pt x="338086" y="18034"/>
                  </a:lnTo>
                  <a:lnTo>
                    <a:pt x="337058" y="12915"/>
                  </a:lnTo>
                  <a:lnTo>
                    <a:pt x="332549" y="6210"/>
                  </a:lnTo>
                  <a:lnTo>
                    <a:pt x="325843" y="1676"/>
                  </a:lnTo>
                  <a:lnTo>
                    <a:pt x="320675" y="622"/>
                  </a:lnTo>
                  <a:lnTo>
                    <a:pt x="320675" y="19431"/>
                  </a:lnTo>
                  <a:lnTo>
                    <a:pt x="320675" y="48133"/>
                  </a:lnTo>
                  <a:lnTo>
                    <a:pt x="320675" y="66167"/>
                  </a:lnTo>
                  <a:lnTo>
                    <a:pt x="320675" y="229870"/>
                  </a:lnTo>
                  <a:lnTo>
                    <a:pt x="317627" y="229870"/>
                  </a:lnTo>
                  <a:lnTo>
                    <a:pt x="317627" y="247904"/>
                  </a:lnTo>
                  <a:lnTo>
                    <a:pt x="311658" y="267589"/>
                  </a:lnTo>
                  <a:lnTo>
                    <a:pt x="305689" y="247904"/>
                  </a:lnTo>
                  <a:lnTo>
                    <a:pt x="317627" y="247904"/>
                  </a:lnTo>
                  <a:lnTo>
                    <a:pt x="317627" y="229870"/>
                  </a:lnTo>
                  <a:lnTo>
                    <a:pt x="302641" y="229870"/>
                  </a:lnTo>
                  <a:lnTo>
                    <a:pt x="302641" y="66167"/>
                  </a:lnTo>
                  <a:lnTo>
                    <a:pt x="320675" y="66167"/>
                  </a:lnTo>
                  <a:lnTo>
                    <a:pt x="320675" y="48133"/>
                  </a:lnTo>
                  <a:lnTo>
                    <a:pt x="302641" y="48133"/>
                  </a:lnTo>
                  <a:lnTo>
                    <a:pt x="302641" y="19431"/>
                  </a:lnTo>
                  <a:lnTo>
                    <a:pt x="303911" y="18034"/>
                  </a:lnTo>
                  <a:lnTo>
                    <a:pt x="319278" y="18034"/>
                  </a:lnTo>
                  <a:lnTo>
                    <a:pt x="320675" y="19431"/>
                  </a:lnTo>
                  <a:lnTo>
                    <a:pt x="320675" y="622"/>
                  </a:lnTo>
                  <a:lnTo>
                    <a:pt x="317627" y="0"/>
                  </a:lnTo>
                  <a:lnTo>
                    <a:pt x="305689" y="0"/>
                  </a:lnTo>
                  <a:lnTo>
                    <a:pt x="297459" y="1676"/>
                  </a:lnTo>
                  <a:lnTo>
                    <a:pt x="290766" y="6210"/>
                  </a:lnTo>
                  <a:lnTo>
                    <a:pt x="286258" y="12915"/>
                  </a:lnTo>
                  <a:lnTo>
                    <a:pt x="284607" y="21082"/>
                  </a:lnTo>
                  <a:lnTo>
                    <a:pt x="284734" y="240665"/>
                  </a:lnTo>
                  <a:lnTo>
                    <a:pt x="284988" y="241427"/>
                  </a:lnTo>
                  <a:lnTo>
                    <a:pt x="304165" y="305435"/>
                  </a:lnTo>
                  <a:lnTo>
                    <a:pt x="307721" y="308102"/>
                  </a:lnTo>
                  <a:lnTo>
                    <a:pt x="315595" y="308102"/>
                  </a:lnTo>
                  <a:lnTo>
                    <a:pt x="319151" y="305435"/>
                  </a:lnTo>
                  <a:lnTo>
                    <a:pt x="330479" y="267589"/>
                  </a:lnTo>
                  <a:lnTo>
                    <a:pt x="336384" y="247904"/>
                  </a:lnTo>
                  <a:lnTo>
                    <a:pt x="338328" y="241427"/>
                  </a:lnTo>
                  <a:lnTo>
                    <a:pt x="338582" y="240665"/>
                  </a:lnTo>
                  <a:lnTo>
                    <a:pt x="338582" y="229870"/>
                  </a:lnTo>
                  <a:lnTo>
                    <a:pt x="338670" y="66167"/>
                  </a:lnTo>
                  <a:lnTo>
                    <a:pt x="338683" y="48133"/>
                  </a:lnTo>
                  <a:lnTo>
                    <a:pt x="338709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AEC8FA30-0586-7E24-E05E-B529A3762A4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4853" y="3812667"/>
              <a:ext cx="234569" cy="90296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63992463-5DD2-F753-3B93-802D7C6B2F4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4853" y="3594862"/>
              <a:ext cx="234569" cy="198500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C5AFFD1E-3FF4-87C2-BA8F-AC4159EC9F6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8757" y="2383409"/>
              <a:ext cx="307975" cy="307975"/>
            </a:xfrm>
            <a:prstGeom prst="rect">
              <a:avLst/>
            </a:prstGeom>
          </p:spPr>
        </p:pic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78D67C45-61F1-4CFD-F0A5-5B1E95D91BBE}"/>
              </a:ext>
            </a:extLst>
          </p:cNvPr>
          <p:cNvSpPr/>
          <p:nvPr/>
        </p:nvSpPr>
        <p:spPr>
          <a:xfrm>
            <a:off x="2601086" y="2056498"/>
            <a:ext cx="3071495" cy="982980"/>
          </a:xfrm>
          <a:custGeom>
            <a:avLst/>
            <a:gdLst/>
            <a:ahLst/>
            <a:cxnLst/>
            <a:rect l="l" t="t" r="r" b="b"/>
            <a:pathLst>
              <a:path w="3071495" h="982980">
                <a:moveTo>
                  <a:pt x="3071367" y="0"/>
                </a:moveTo>
                <a:lnTo>
                  <a:pt x="0" y="0"/>
                </a:lnTo>
                <a:lnTo>
                  <a:pt x="0" y="982865"/>
                </a:lnTo>
                <a:lnTo>
                  <a:pt x="3071367" y="982865"/>
                </a:lnTo>
                <a:lnTo>
                  <a:pt x="3071367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BE8DEB3-E480-3A35-C5F9-14F3A506B63A}"/>
              </a:ext>
            </a:extLst>
          </p:cNvPr>
          <p:cNvSpPr/>
          <p:nvPr/>
        </p:nvSpPr>
        <p:spPr>
          <a:xfrm>
            <a:off x="2660395" y="4545419"/>
            <a:ext cx="3107690" cy="739140"/>
          </a:xfrm>
          <a:custGeom>
            <a:avLst/>
            <a:gdLst/>
            <a:ahLst/>
            <a:cxnLst/>
            <a:rect l="l" t="t" r="r" b="b"/>
            <a:pathLst>
              <a:path w="3107690" h="739139">
                <a:moveTo>
                  <a:pt x="3107182" y="0"/>
                </a:moveTo>
                <a:lnTo>
                  <a:pt x="0" y="0"/>
                </a:lnTo>
                <a:lnTo>
                  <a:pt x="0" y="738670"/>
                </a:lnTo>
                <a:lnTo>
                  <a:pt x="3107182" y="738670"/>
                </a:lnTo>
                <a:lnTo>
                  <a:pt x="310718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93CB130F-7919-6B2B-82FA-86D2A658C057}"/>
              </a:ext>
            </a:extLst>
          </p:cNvPr>
          <p:cNvSpPr/>
          <p:nvPr/>
        </p:nvSpPr>
        <p:spPr>
          <a:xfrm>
            <a:off x="6085585" y="1905749"/>
            <a:ext cx="3385820" cy="1169670"/>
          </a:xfrm>
          <a:custGeom>
            <a:avLst/>
            <a:gdLst/>
            <a:ahLst/>
            <a:cxnLst/>
            <a:rect l="l" t="t" r="r" b="b"/>
            <a:pathLst>
              <a:path w="3385820" h="1169670">
                <a:moveTo>
                  <a:pt x="3385312" y="0"/>
                </a:moveTo>
                <a:lnTo>
                  <a:pt x="0" y="0"/>
                </a:lnTo>
                <a:lnTo>
                  <a:pt x="0" y="1169555"/>
                </a:lnTo>
                <a:lnTo>
                  <a:pt x="3385312" y="1169555"/>
                </a:lnTo>
                <a:lnTo>
                  <a:pt x="3385312" y="0"/>
                </a:lnTo>
                <a:close/>
              </a:path>
            </a:pathLst>
          </a:custGeom>
          <a:solidFill>
            <a:srgbClr val="EAD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3EAF159-27A9-0B83-26E5-FE4A65BE57CA}"/>
              </a:ext>
            </a:extLst>
          </p:cNvPr>
          <p:cNvSpPr/>
          <p:nvPr/>
        </p:nvSpPr>
        <p:spPr>
          <a:xfrm>
            <a:off x="2635885" y="3247301"/>
            <a:ext cx="3036570" cy="954405"/>
          </a:xfrm>
          <a:custGeom>
            <a:avLst/>
            <a:gdLst/>
            <a:ahLst/>
            <a:cxnLst/>
            <a:rect l="l" t="t" r="r" b="b"/>
            <a:pathLst>
              <a:path w="3036570" h="954404">
                <a:moveTo>
                  <a:pt x="3036569" y="0"/>
                </a:moveTo>
                <a:lnTo>
                  <a:pt x="0" y="0"/>
                </a:lnTo>
                <a:lnTo>
                  <a:pt x="0" y="954112"/>
                </a:lnTo>
                <a:lnTo>
                  <a:pt x="3036569" y="954112"/>
                </a:lnTo>
                <a:lnTo>
                  <a:pt x="303656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98E3116E-EDD9-EA75-09C9-B4029344135B}"/>
              </a:ext>
            </a:extLst>
          </p:cNvPr>
          <p:cNvSpPr/>
          <p:nvPr/>
        </p:nvSpPr>
        <p:spPr>
          <a:xfrm>
            <a:off x="6085585" y="4592485"/>
            <a:ext cx="3470910" cy="767715"/>
          </a:xfrm>
          <a:custGeom>
            <a:avLst/>
            <a:gdLst/>
            <a:ahLst/>
            <a:cxnLst/>
            <a:rect l="l" t="t" r="r" b="b"/>
            <a:pathLst>
              <a:path w="3470909" h="767714">
                <a:moveTo>
                  <a:pt x="3470402" y="0"/>
                </a:moveTo>
                <a:lnTo>
                  <a:pt x="0" y="0"/>
                </a:lnTo>
                <a:lnTo>
                  <a:pt x="0" y="767422"/>
                </a:lnTo>
                <a:lnTo>
                  <a:pt x="3470402" y="767422"/>
                </a:lnTo>
                <a:lnTo>
                  <a:pt x="3470402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>
            <a:extLst>
              <a:ext uri="{FF2B5EF4-FFF2-40B4-BE49-F238E27FC236}">
                <a16:creationId xmlns:a16="http://schemas.microsoft.com/office/drawing/2014/main" id="{551DDDDE-AD85-532D-AF8B-1911D192A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628239"/>
              </p:ext>
            </p:extLst>
          </p:nvPr>
        </p:nvGraphicFramePr>
        <p:xfrm>
          <a:off x="1716404" y="1905761"/>
          <a:ext cx="8376919" cy="3828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8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3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2161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 marR="297815" algn="just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Formato GFPI-F-165V3 Selección Modificación Alternativa de etapa productiva</a:t>
                      </a:r>
                    </a:p>
                  </a:txBody>
                  <a:tcPr marL="0" marR="0" marT="18542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DAF1"/>
                    </a:solidFill>
                  </a:tcPr>
                </a:tc>
                <a:tc>
                  <a:txBody>
                    <a:bodyPr/>
                    <a:lstStyle/>
                    <a:p>
                      <a:pPr marL="102235" marR="93980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endParaRPr lang="es-ES" sz="1400" dirty="0">
                        <a:latin typeface="+mn-lt"/>
                        <a:cs typeface="Calibri"/>
                      </a:endParaRPr>
                    </a:p>
                    <a:p>
                      <a:pPr marL="102235" marR="93980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Solicitar al coordinador académico el registro en Sofía Plus de la alternativa de etapa productiva</a:t>
                      </a:r>
                    </a:p>
                  </a:txBody>
                  <a:tcPr marL="0" marR="0" marT="3429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DAF1"/>
                    </a:solidFill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295910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04</a:t>
                      </a:r>
                      <a:endParaRPr sz="1800" dirty="0">
                        <a:latin typeface="Tahoma"/>
                        <a:cs typeface="Tahoma"/>
                      </a:endParaRPr>
                    </a:p>
                  </a:txBody>
                  <a:tcPr marL="0" marR="0" marT="221615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D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54000" marR="295910" algn="just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Formato elección Alternativa Etapa Productiva Proyecto Productivo y Compromiso Aprendiz.</a:t>
                      </a:r>
                    </a:p>
                  </a:txBody>
                  <a:tcPr marL="0" marR="0" marT="1422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3175" algn="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2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22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0" marR="295910" algn="just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Solicitar acompañamiento del centro de formación, a través de la asignación de un instructor de seguimiento.</a:t>
                      </a:r>
                    </a:p>
                  </a:txBody>
                  <a:tcPr marL="0" marR="0" marT="34925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4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8034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b="0" dirty="0">
                          <a:latin typeface="+mn-lt"/>
                          <a:cs typeface="Calibri"/>
                        </a:rPr>
                        <a:t>O Participar en las convocatorias de Proyecto Productivo que:</a:t>
                      </a:r>
                    </a:p>
                  </a:txBody>
                  <a:tcPr marL="0" marR="0" marT="571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Realice el centro de formación.</a:t>
                      </a:r>
                    </a:p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Realice a nivel nacional, el Grupo de gestión de la oferta,  la ejecución y certificación de la formación.</a:t>
                      </a:r>
                    </a:p>
                  </a:txBody>
                  <a:tcPr marL="0" marR="0" marT="5270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object 3">
            <a:extLst>
              <a:ext uri="{FF2B5EF4-FFF2-40B4-BE49-F238E27FC236}">
                <a16:creationId xmlns:a16="http://schemas.microsoft.com/office/drawing/2014/main" id="{87CB54E8-360F-7666-F287-E7801854D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4864" y="127047"/>
            <a:ext cx="6303739" cy="10093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4400"/>
              <a:buFont typeface="Work Sans"/>
            </a:pPr>
            <a:r>
              <a:rPr lang="es-CO" sz="3600" b="1" dirty="0">
                <a:solidFill>
                  <a:schemeClr val="lt1"/>
                </a:solidFill>
                <a:latin typeface="Work Sans"/>
              </a:rPr>
              <a:t>Proyecto Productivo</a:t>
            </a:r>
            <a:br>
              <a:rPr lang="es-CO" sz="3600" b="1" dirty="0">
                <a:solidFill>
                  <a:schemeClr val="lt1"/>
                </a:solidFill>
                <a:latin typeface="Work Sans"/>
              </a:rPr>
            </a:br>
            <a:r>
              <a:rPr lang="es-CO" sz="3600" b="1" dirty="0">
                <a:solidFill>
                  <a:schemeClr val="lt1"/>
                </a:solidFill>
                <a:latin typeface="Work Sans"/>
              </a:rPr>
              <a:t>Documentos</a:t>
            </a:r>
            <a:endParaRPr sz="3600" b="1" dirty="0">
              <a:solidFill>
                <a:schemeClr val="lt1"/>
              </a:solidFill>
              <a:latin typeface="Work Sans"/>
            </a:endParaRP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8A3F2CFE-E9D6-D21D-2236-6664A9E087F0}"/>
              </a:ext>
            </a:extLst>
          </p:cNvPr>
          <p:cNvSpPr txBox="1"/>
          <p:nvPr/>
        </p:nvSpPr>
        <p:spPr>
          <a:xfrm>
            <a:off x="3576733" y="5926755"/>
            <a:ext cx="6147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https://youtu.be/VnzzW-i9u3w</a:t>
            </a:r>
          </a:p>
        </p:txBody>
      </p:sp>
    </p:spTree>
    <p:extLst>
      <p:ext uri="{BB962C8B-B14F-4D97-AF65-F5344CB8AC3E}">
        <p14:creationId xmlns:p14="http://schemas.microsoft.com/office/powerpoint/2010/main" val="3362446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AB6F28B7-D8D7-076A-DEAC-796E5BA1F962}"/>
              </a:ext>
            </a:extLst>
          </p:cNvPr>
          <p:cNvGraphicFramePr/>
          <p:nvPr/>
        </p:nvGraphicFramePr>
        <p:xfrm>
          <a:off x="2984331" y="4847934"/>
          <a:ext cx="5742726" cy="1184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30" name="Google Shape;530;p36"/>
          <p:cNvSpPr/>
          <p:nvPr/>
        </p:nvSpPr>
        <p:spPr>
          <a:xfrm>
            <a:off x="1546644" y="1677150"/>
            <a:ext cx="1629821" cy="164921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1" name="Google Shape;531;p36"/>
          <p:cNvSpPr/>
          <p:nvPr/>
        </p:nvSpPr>
        <p:spPr>
          <a:xfrm>
            <a:off x="1128550" y="3516164"/>
            <a:ext cx="2735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600" b="1" i="0" u="none" strike="noStrike" kern="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De apoyo a una unidad productiva familiar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8AA00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2" name="Google Shape;532;p36"/>
          <p:cNvSpPr/>
          <p:nvPr/>
        </p:nvSpPr>
        <p:spPr>
          <a:xfrm>
            <a:off x="4387484" y="3544932"/>
            <a:ext cx="4014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600" b="1" i="0" u="none" strike="noStrike" kern="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De apoyo a una institución: estatal nacional, territorial,  ONG, entidad sin ánimo de lucro 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38AA00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3" name="Google Shape;533;p36"/>
          <p:cNvSpPr/>
          <p:nvPr/>
        </p:nvSpPr>
        <p:spPr>
          <a:xfrm>
            <a:off x="9292923" y="3707764"/>
            <a:ext cx="211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600" b="1" i="0" u="none" strike="noStrike" kern="0" cap="none" spc="0" normalizeH="0" baseline="0" noProof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Asesoría PYMES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8AA00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4" name="Google Shape;534;p36"/>
          <p:cNvSpPr/>
          <p:nvPr/>
        </p:nvSpPr>
        <p:spPr>
          <a:xfrm>
            <a:off x="5421055" y="1783684"/>
            <a:ext cx="1629821" cy="1649213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5" name="Google Shape;535;p36"/>
          <p:cNvSpPr/>
          <p:nvPr/>
        </p:nvSpPr>
        <p:spPr>
          <a:xfrm>
            <a:off x="9424862" y="1783684"/>
            <a:ext cx="1629821" cy="1649213"/>
          </a:xfrm>
          <a:prstGeom prst="ellipse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461;p33">
            <a:extLst>
              <a:ext uri="{FF2B5EF4-FFF2-40B4-BE49-F238E27FC236}">
                <a16:creationId xmlns:a16="http://schemas.microsoft.com/office/drawing/2014/main" id="{78E48092-7628-FE99-0D38-94FA118B3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066" y="27913"/>
            <a:ext cx="79082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CO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Vinculo Formativo (Pasantía)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9374EB-E396-9612-BD4C-2EF2B0873380}"/>
              </a:ext>
            </a:extLst>
          </p:cNvPr>
          <p:cNvSpPr txBox="1"/>
          <p:nvPr/>
        </p:nvSpPr>
        <p:spPr>
          <a:xfrm>
            <a:off x="2718008" y="6325052"/>
            <a:ext cx="62753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b="1" i="1" dirty="0">
                <a:latin typeface="Work Sans"/>
              </a:rPr>
              <a:t>https://www.youtube.com/watch?v=p6ObjVJUFWE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160F51E4-2056-8446-C787-0D49EA30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4C68DF28-AA01-76CE-8ED5-489D5603286D}"/>
              </a:ext>
            </a:extLst>
          </p:cNvPr>
          <p:cNvSpPr txBox="1"/>
          <p:nvPr/>
        </p:nvSpPr>
        <p:spPr>
          <a:xfrm>
            <a:off x="584650" y="388976"/>
            <a:ext cx="10927400" cy="72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4400"/>
            </a:pPr>
            <a:r>
              <a:rPr lang="es-ES" sz="4400" b="1">
                <a:solidFill>
                  <a:prstClr val="white"/>
                </a:solidFill>
                <a:latin typeface="WORK SANS BOLD ROMAN" pitchFamily="2" charset="77"/>
              </a:rPr>
              <a:t>Momento 1 – </a:t>
            </a:r>
            <a:r>
              <a:rPr lang="es-ES" sz="4400" b="1">
                <a:solidFill>
                  <a:prstClr val="white"/>
                </a:solidFill>
                <a:latin typeface="WORK SANS BOLD ROMAN" pitchFamily="2" charset="77"/>
                <a:sym typeface="Work Sans"/>
              </a:rPr>
              <a:t>¿Qué es la etapa productiva?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7" name="Google Shape;127;p4">
            <a:extLst>
              <a:ext uri="{FF2B5EF4-FFF2-40B4-BE49-F238E27FC236}">
                <a16:creationId xmlns:a16="http://schemas.microsoft.com/office/drawing/2014/main" id="{22F9A010-CD88-9821-B52B-0474BCF4D7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1029" y="2350936"/>
            <a:ext cx="2741274" cy="11384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5F46E94-945F-691B-AB69-4EEF5DA40BD0}"/>
              </a:ext>
            </a:extLst>
          </p:cNvPr>
          <p:cNvGraphicFramePr/>
          <p:nvPr/>
        </p:nvGraphicFramePr>
        <p:xfrm>
          <a:off x="460253" y="1604865"/>
          <a:ext cx="8209294" cy="443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9 Rectángulo">
            <a:extLst>
              <a:ext uri="{FF2B5EF4-FFF2-40B4-BE49-F238E27FC236}">
                <a16:creationId xmlns:a16="http://schemas.microsoft.com/office/drawing/2014/main" id="{DCA8962E-6704-7802-2B4E-D4DC05F74EB1}"/>
              </a:ext>
            </a:extLst>
          </p:cNvPr>
          <p:cNvSpPr/>
          <p:nvPr/>
        </p:nvSpPr>
        <p:spPr>
          <a:xfrm>
            <a:off x="8831029" y="3843244"/>
            <a:ext cx="2900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FF6C00"/>
              </a:buClr>
              <a:buSzPts val="1600"/>
              <a:defRPr/>
            </a:pPr>
            <a:r>
              <a:rPr lang="es-CO" sz="1200" b="1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RECUERDA… </a:t>
            </a:r>
            <a:r>
              <a:rPr lang="es-CO" sz="1200" b="1" dirty="0">
                <a:solidFill>
                  <a:prstClr val="black"/>
                </a:solidFill>
                <a:latin typeface="Work Sans"/>
                <a:ea typeface="Work Sans"/>
                <a:cs typeface="Work Sans"/>
                <a:sym typeface="Work Sans"/>
              </a:rPr>
              <a:t>La etapa productiva, es requisito de certificación y debe culminarse su ejecución en un tiempo máximo de 6, 9 meses; una vez finalizada la etapa lectiva. (Acuerdo 009 /2024)</a:t>
            </a:r>
          </a:p>
        </p:txBody>
      </p:sp>
    </p:spTree>
    <p:extLst>
      <p:ext uri="{BB962C8B-B14F-4D97-AF65-F5344CB8AC3E}">
        <p14:creationId xmlns:p14="http://schemas.microsoft.com/office/powerpoint/2010/main" val="1280181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4594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77041" y="4443902"/>
            <a:ext cx="3357245" cy="1450340"/>
            <a:chOff x="8577041" y="4443902"/>
            <a:chExt cx="3357245" cy="14503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7041" y="4443902"/>
              <a:ext cx="3356671" cy="1450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2002" y="4519294"/>
              <a:ext cx="3214243" cy="130704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605997" y="3184814"/>
            <a:ext cx="3357245" cy="1085215"/>
            <a:chOff x="8605997" y="3184814"/>
            <a:chExt cx="3357245" cy="10852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5997" y="3184814"/>
              <a:ext cx="3356671" cy="10849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1211" y="3259073"/>
              <a:ext cx="3214116" cy="94284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520653" y="2033031"/>
            <a:ext cx="3357245" cy="932180"/>
            <a:chOff x="8520653" y="2033031"/>
            <a:chExt cx="3357245" cy="93218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0653" y="2033031"/>
              <a:ext cx="3356671" cy="9319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5741" y="2107819"/>
              <a:ext cx="3214115" cy="78905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92023" y="2002535"/>
            <a:ext cx="8275955" cy="3828415"/>
            <a:chOff x="192023" y="2002535"/>
            <a:chExt cx="8275955" cy="3828415"/>
          </a:xfrm>
        </p:grpSpPr>
        <p:sp>
          <p:nvSpPr>
            <p:cNvPr id="13" name="object 13"/>
            <p:cNvSpPr/>
            <p:nvPr/>
          </p:nvSpPr>
          <p:spPr>
            <a:xfrm>
              <a:off x="2132329" y="2085212"/>
              <a:ext cx="4048760" cy="3587750"/>
            </a:xfrm>
            <a:custGeom>
              <a:avLst/>
              <a:gdLst/>
              <a:ahLst/>
              <a:cxnLst/>
              <a:rect l="l" t="t" r="r" b="b"/>
              <a:pathLst>
                <a:path w="4048760" h="3587750">
                  <a:moveTo>
                    <a:pt x="3450590" y="0"/>
                  </a:moveTo>
                  <a:lnTo>
                    <a:pt x="597915" y="0"/>
                  </a:lnTo>
                  <a:lnTo>
                    <a:pt x="548880" y="1982"/>
                  </a:lnTo>
                  <a:lnTo>
                    <a:pt x="500935" y="7826"/>
                  </a:lnTo>
                  <a:lnTo>
                    <a:pt x="454236" y="17378"/>
                  </a:lnTo>
                  <a:lnTo>
                    <a:pt x="408935" y="30484"/>
                  </a:lnTo>
                  <a:lnTo>
                    <a:pt x="365188" y="46989"/>
                  </a:lnTo>
                  <a:lnTo>
                    <a:pt x="323147" y="66742"/>
                  </a:lnTo>
                  <a:lnTo>
                    <a:pt x="282968" y="89586"/>
                  </a:lnTo>
                  <a:lnTo>
                    <a:pt x="244803" y="115368"/>
                  </a:lnTo>
                  <a:lnTo>
                    <a:pt x="208806" y="143935"/>
                  </a:lnTo>
                  <a:lnTo>
                    <a:pt x="175132" y="175132"/>
                  </a:lnTo>
                  <a:lnTo>
                    <a:pt x="143935" y="208806"/>
                  </a:lnTo>
                  <a:lnTo>
                    <a:pt x="115368" y="244803"/>
                  </a:lnTo>
                  <a:lnTo>
                    <a:pt x="89586" y="282968"/>
                  </a:lnTo>
                  <a:lnTo>
                    <a:pt x="66742" y="323147"/>
                  </a:lnTo>
                  <a:lnTo>
                    <a:pt x="46989" y="365188"/>
                  </a:lnTo>
                  <a:lnTo>
                    <a:pt x="30484" y="408935"/>
                  </a:lnTo>
                  <a:lnTo>
                    <a:pt x="17378" y="454236"/>
                  </a:lnTo>
                  <a:lnTo>
                    <a:pt x="7826" y="500935"/>
                  </a:lnTo>
                  <a:lnTo>
                    <a:pt x="1982" y="548880"/>
                  </a:lnTo>
                  <a:lnTo>
                    <a:pt x="0" y="597915"/>
                  </a:lnTo>
                  <a:lnTo>
                    <a:pt x="0" y="2989453"/>
                  </a:lnTo>
                  <a:lnTo>
                    <a:pt x="1982" y="3038488"/>
                  </a:lnTo>
                  <a:lnTo>
                    <a:pt x="7826" y="3086433"/>
                  </a:lnTo>
                  <a:lnTo>
                    <a:pt x="17378" y="3133133"/>
                  </a:lnTo>
                  <a:lnTo>
                    <a:pt x="30484" y="3178434"/>
                  </a:lnTo>
                  <a:lnTo>
                    <a:pt x="46989" y="3222182"/>
                  </a:lnTo>
                  <a:lnTo>
                    <a:pt x="66742" y="3264223"/>
                  </a:lnTo>
                  <a:lnTo>
                    <a:pt x="89586" y="3304404"/>
                  </a:lnTo>
                  <a:lnTo>
                    <a:pt x="115368" y="3342570"/>
                  </a:lnTo>
                  <a:lnTo>
                    <a:pt x="143935" y="3378567"/>
                  </a:lnTo>
                  <a:lnTo>
                    <a:pt x="175132" y="3412242"/>
                  </a:lnTo>
                  <a:lnTo>
                    <a:pt x="208806" y="3443440"/>
                  </a:lnTo>
                  <a:lnTo>
                    <a:pt x="244803" y="3472008"/>
                  </a:lnTo>
                  <a:lnTo>
                    <a:pt x="282968" y="3497791"/>
                  </a:lnTo>
                  <a:lnTo>
                    <a:pt x="323147" y="3520636"/>
                  </a:lnTo>
                  <a:lnTo>
                    <a:pt x="365188" y="3540389"/>
                  </a:lnTo>
                  <a:lnTo>
                    <a:pt x="408935" y="3556896"/>
                  </a:lnTo>
                  <a:lnTo>
                    <a:pt x="454236" y="3570002"/>
                  </a:lnTo>
                  <a:lnTo>
                    <a:pt x="500935" y="3579555"/>
                  </a:lnTo>
                  <a:lnTo>
                    <a:pt x="548880" y="3585399"/>
                  </a:lnTo>
                  <a:lnTo>
                    <a:pt x="597915" y="3587381"/>
                  </a:lnTo>
                  <a:lnTo>
                    <a:pt x="3450590" y="3587381"/>
                  </a:lnTo>
                  <a:lnTo>
                    <a:pt x="3499625" y="3585399"/>
                  </a:lnTo>
                  <a:lnTo>
                    <a:pt x="3547570" y="3579555"/>
                  </a:lnTo>
                  <a:lnTo>
                    <a:pt x="3594269" y="3570002"/>
                  </a:lnTo>
                  <a:lnTo>
                    <a:pt x="3639570" y="3556896"/>
                  </a:lnTo>
                  <a:lnTo>
                    <a:pt x="3683317" y="3540389"/>
                  </a:lnTo>
                  <a:lnTo>
                    <a:pt x="3725358" y="3520636"/>
                  </a:lnTo>
                  <a:lnTo>
                    <a:pt x="3765537" y="3497791"/>
                  </a:lnTo>
                  <a:lnTo>
                    <a:pt x="3803702" y="3472008"/>
                  </a:lnTo>
                  <a:lnTo>
                    <a:pt x="3839699" y="3443440"/>
                  </a:lnTo>
                  <a:lnTo>
                    <a:pt x="3873373" y="3412242"/>
                  </a:lnTo>
                  <a:lnTo>
                    <a:pt x="3904570" y="3378567"/>
                  </a:lnTo>
                  <a:lnTo>
                    <a:pt x="3933137" y="3342570"/>
                  </a:lnTo>
                  <a:lnTo>
                    <a:pt x="3958919" y="3304404"/>
                  </a:lnTo>
                  <a:lnTo>
                    <a:pt x="3981763" y="3264223"/>
                  </a:lnTo>
                  <a:lnTo>
                    <a:pt x="4001516" y="3222182"/>
                  </a:lnTo>
                  <a:lnTo>
                    <a:pt x="4018021" y="3178434"/>
                  </a:lnTo>
                  <a:lnTo>
                    <a:pt x="4031127" y="3133133"/>
                  </a:lnTo>
                  <a:lnTo>
                    <a:pt x="4040679" y="3086433"/>
                  </a:lnTo>
                  <a:lnTo>
                    <a:pt x="4046523" y="3038488"/>
                  </a:lnTo>
                  <a:lnTo>
                    <a:pt x="4048505" y="2989453"/>
                  </a:lnTo>
                  <a:lnTo>
                    <a:pt x="4048505" y="597915"/>
                  </a:lnTo>
                  <a:lnTo>
                    <a:pt x="4046523" y="548880"/>
                  </a:lnTo>
                  <a:lnTo>
                    <a:pt x="4040679" y="500935"/>
                  </a:lnTo>
                  <a:lnTo>
                    <a:pt x="4031127" y="454236"/>
                  </a:lnTo>
                  <a:lnTo>
                    <a:pt x="4018021" y="408935"/>
                  </a:lnTo>
                  <a:lnTo>
                    <a:pt x="4001516" y="365188"/>
                  </a:lnTo>
                  <a:lnTo>
                    <a:pt x="3981763" y="323147"/>
                  </a:lnTo>
                  <a:lnTo>
                    <a:pt x="3958919" y="282968"/>
                  </a:lnTo>
                  <a:lnTo>
                    <a:pt x="3933137" y="244803"/>
                  </a:lnTo>
                  <a:lnTo>
                    <a:pt x="3904570" y="208806"/>
                  </a:lnTo>
                  <a:lnTo>
                    <a:pt x="3873373" y="175133"/>
                  </a:lnTo>
                  <a:lnTo>
                    <a:pt x="3839699" y="143935"/>
                  </a:lnTo>
                  <a:lnTo>
                    <a:pt x="3803702" y="115368"/>
                  </a:lnTo>
                  <a:lnTo>
                    <a:pt x="3765537" y="89586"/>
                  </a:lnTo>
                  <a:lnTo>
                    <a:pt x="3725358" y="66742"/>
                  </a:lnTo>
                  <a:lnTo>
                    <a:pt x="3683317" y="46989"/>
                  </a:lnTo>
                  <a:lnTo>
                    <a:pt x="3639570" y="30484"/>
                  </a:lnTo>
                  <a:lnTo>
                    <a:pt x="3594269" y="17378"/>
                  </a:lnTo>
                  <a:lnTo>
                    <a:pt x="3547570" y="7826"/>
                  </a:lnTo>
                  <a:lnTo>
                    <a:pt x="3499625" y="1982"/>
                  </a:lnTo>
                  <a:lnTo>
                    <a:pt x="3450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32329" y="2085212"/>
              <a:ext cx="4048760" cy="3587750"/>
            </a:xfrm>
            <a:custGeom>
              <a:avLst/>
              <a:gdLst/>
              <a:ahLst/>
              <a:cxnLst/>
              <a:rect l="l" t="t" r="r" b="b"/>
              <a:pathLst>
                <a:path w="4048760" h="3587750">
                  <a:moveTo>
                    <a:pt x="0" y="597915"/>
                  </a:moveTo>
                  <a:lnTo>
                    <a:pt x="1982" y="548880"/>
                  </a:lnTo>
                  <a:lnTo>
                    <a:pt x="7826" y="500935"/>
                  </a:lnTo>
                  <a:lnTo>
                    <a:pt x="17378" y="454236"/>
                  </a:lnTo>
                  <a:lnTo>
                    <a:pt x="30484" y="408935"/>
                  </a:lnTo>
                  <a:lnTo>
                    <a:pt x="46989" y="365188"/>
                  </a:lnTo>
                  <a:lnTo>
                    <a:pt x="66742" y="323147"/>
                  </a:lnTo>
                  <a:lnTo>
                    <a:pt x="89586" y="282968"/>
                  </a:lnTo>
                  <a:lnTo>
                    <a:pt x="115368" y="244803"/>
                  </a:lnTo>
                  <a:lnTo>
                    <a:pt x="143935" y="208806"/>
                  </a:lnTo>
                  <a:lnTo>
                    <a:pt x="175132" y="175132"/>
                  </a:lnTo>
                  <a:lnTo>
                    <a:pt x="208806" y="143935"/>
                  </a:lnTo>
                  <a:lnTo>
                    <a:pt x="244803" y="115368"/>
                  </a:lnTo>
                  <a:lnTo>
                    <a:pt x="282968" y="89586"/>
                  </a:lnTo>
                  <a:lnTo>
                    <a:pt x="323147" y="66742"/>
                  </a:lnTo>
                  <a:lnTo>
                    <a:pt x="365188" y="46989"/>
                  </a:lnTo>
                  <a:lnTo>
                    <a:pt x="408935" y="30484"/>
                  </a:lnTo>
                  <a:lnTo>
                    <a:pt x="454236" y="17378"/>
                  </a:lnTo>
                  <a:lnTo>
                    <a:pt x="500935" y="7826"/>
                  </a:lnTo>
                  <a:lnTo>
                    <a:pt x="548880" y="1982"/>
                  </a:lnTo>
                  <a:lnTo>
                    <a:pt x="597915" y="0"/>
                  </a:lnTo>
                  <a:lnTo>
                    <a:pt x="3450590" y="0"/>
                  </a:lnTo>
                  <a:lnTo>
                    <a:pt x="3499625" y="1982"/>
                  </a:lnTo>
                  <a:lnTo>
                    <a:pt x="3547570" y="7826"/>
                  </a:lnTo>
                  <a:lnTo>
                    <a:pt x="3594269" y="17378"/>
                  </a:lnTo>
                  <a:lnTo>
                    <a:pt x="3639570" y="30484"/>
                  </a:lnTo>
                  <a:lnTo>
                    <a:pt x="3683317" y="46989"/>
                  </a:lnTo>
                  <a:lnTo>
                    <a:pt x="3725358" y="66742"/>
                  </a:lnTo>
                  <a:lnTo>
                    <a:pt x="3765537" y="89586"/>
                  </a:lnTo>
                  <a:lnTo>
                    <a:pt x="3803702" y="115368"/>
                  </a:lnTo>
                  <a:lnTo>
                    <a:pt x="3839699" y="143935"/>
                  </a:lnTo>
                  <a:lnTo>
                    <a:pt x="3873373" y="175133"/>
                  </a:lnTo>
                  <a:lnTo>
                    <a:pt x="3904570" y="208806"/>
                  </a:lnTo>
                  <a:lnTo>
                    <a:pt x="3933137" y="244803"/>
                  </a:lnTo>
                  <a:lnTo>
                    <a:pt x="3958919" y="282968"/>
                  </a:lnTo>
                  <a:lnTo>
                    <a:pt x="3981763" y="323147"/>
                  </a:lnTo>
                  <a:lnTo>
                    <a:pt x="4001516" y="365188"/>
                  </a:lnTo>
                  <a:lnTo>
                    <a:pt x="4018021" y="408935"/>
                  </a:lnTo>
                  <a:lnTo>
                    <a:pt x="4031127" y="454236"/>
                  </a:lnTo>
                  <a:lnTo>
                    <a:pt x="4040679" y="500935"/>
                  </a:lnTo>
                  <a:lnTo>
                    <a:pt x="4046523" y="548880"/>
                  </a:lnTo>
                  <a:lnTo>
                    <a:pt x="4048505" y="597915"/>
                  </a:lnTo>
                  <a:lnTo>
                    <a:pt x="4048505" y="2989453"/>
                  </a:lnTo>
                  <a:lnTo>
                    <a:pt x="4046523" y="3038488"/>
                  </a:lnTo>
                  <a:lnTo>
                    <a:pt x="4040679" y="3086433"/>
                  </a:lnTo>
                  <a:lnTo>
                    <a:pt x="4031127" y="3133133"/>
                  </a:lnTo>
                  <a:lnTo>
                    <a:pt x="4018021" y="3178434"/>
                  </a:lnTo>
                  <a:lnTo>
                    <a:pt x="4001516" y="3222182"/>
                  </a:lnTo>
                  <a:lnTo>
                    <a:pt x="3981763" y="3264223"/>
                  </a:lnTo>
                  <a:lnTo>
                    <a:pt x="3958919" y="3304404"/>
                  </a:lnTo>
                  <a:lnTo>
                    <a:pt x="3933137" y="3342570"/>
                  </a:lnTo>
                  <a:lnTo>
                    <a:pt x="3904570" y="3378567"/>
                  </a:lnTo>
                  <a:lnTo>
                    <a:pt x="3873373" y="3412242"/>
                  </a:lnTo>
                  <a:lnTo>
                    <a:pt x="3839699" y="3443440"/>
                  </a:lnTo>
                  <a:lnTo>
                    <a:pt x="3803702" y="3472008"/>
                  </a:lnTo>
                  <a:lnTo>
                    <a:pt x="3765537" y="3497791"/>
                  </a:lnTo>
                  <a:lnTo>
                    <a:pt x="3725358" y="3520636"/>
                  </a:lnTo>
                  <a:lnTo>
                    <a:pt x="3683317" y="3540389"/>
                  </a:lnTo>
                  <a:lnTo>
                    <a:pt x="3639570" y="3556896"/>
                  </a:lnTo>
                  <a:lnTo>
                    <a:pt x="3594269" y="3570002"/>
                  </a:lnTo>
                  <a:lnTo>
                    <a:pt x="3547570" y="3579555"/>
                  </a:lnTo>
                  <a:lnTo>
                    <a:pt x="3499625" y="3585399"/>
                  </a:lnTo>
                  <a:lnTo>
                    <a:pt x="3450590" y="3587381"/>
                  </a:lnTo>
                  <a:lnTo>
                    <a:pt x="597915" y="3587381"/>
                  </a:lnTo>
                  <a:lnTo>
                    <a:pt x="548880" y="3585399"/>
                  </a:lnTo>
                  <a:lnTo>
                    <a:pt x="500935" y="3579555"/>
                  </a:lnTo>
                  <a:lnTo>
                    <a:pt x="454236" y="3570002"/>
                  </a:lnTo>
                  <a:lnTo>
                    <a:pt x="408935" y="3556896"/>
                  </a:lnTo>
                  <a:lnTo>
                    <a:pt x="365188" y="3540389"/>
                  </a:lnTo>
                  <a:lnTo>
                    <a:pt x="323147" y="3520636"/>
                  </a:lnTo>
                  <a:lnTo>
                    <a:pt x="282968" y="3497791"/>
                  </a:lnTo>
                  <a:lnTo>
                    <a:pt x="244803" y="3472008"/>
                  </a:lnTo>
                  <a:lnTo>
                    <a:pt x="208806" y="3443440"/>
                  </a:lnTo>
                  <a:lnTo>
                    <a:pt x="175132" y="3412242"/>
                  </a:lnTo>
                  <a:lnTo>
                    <a:pt x="143935" y="3378567"/>
                  </a:lnTo>
                  <a:lnTo>
                    <a:pt x="115368" y="3342570"/>
                  </a:lnTo>
                  <a:lnTo>
                    <a:pt x="89586" y="3304404"/>
                  </a:lnTo>
                  <a:lnTo>
                    <a:pt x="66742" y="3264223"/>
                  </a:lnTo>
                  <a:lnTo>
                    <a:pt x="46989" y="3222182"/>
                  </a:lnTo>
                  <a:lnTo>
                    <a:pt x="30484" y="3178434"/>
                  </a:lnTo>
                  <a:lnTo>
                    <a:pt x="17378" y="3133133"/>
                  </a:lnTo>
                  <a:lnTo>
                    <a:pt x="7826" y="3086433"/>
                  </a:lnTo>
                  <a:lnTo>
                    <a:pt x="1982" y="3038488"/>
                  </a:lnTo>
                  <a:lnTo>
                    <a:pt x="0" y="2989453"/>
                  </a:lnTo>
                  <a:lnTo>
                    <a:pt x="0" y="597915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33233" y="2031110"/>
              <a:ext cx="1063625" cy="1063625"/>
            </a:xfrm>
            <a:custGeom>
              <a:avLst/>
              <a:gdLst/>
              <a:ahLst/>
              <a:cxnLst/>
              <a:rect l="l" t="t" r="r" b="b"/>
              <a:pathLst>
                <a:path w="1063625" h="1063625">
                  <a:moveTo>
                    <a:pt x="531876" y="0"/>
                  </a:moveTo>
                  <a:lnTo>
                    <a:pt x="483463" y="2172"/>
                  </a:lnTo>
                  <a:lnTo>
                    <a:pt x="436269" y="8564"/>
                  </a:lnTo>
                  <a:lnTo>
                    <a:pt x="390480" y="18989"/>
                  </a:lnTo>
                  <a:lnTo>
                    <a:pt x="346285" y="33259"/>
                  </a:lnTo>
                  <a:lnTo>
                    <a:pt x="303871" y="51185"/>
                  </a:lnTo>
                  <a:lnTo>
                    <a:pt x="263426" y="72582"/>
                  </a:lnTo>
                  <a:lnTo>
                    <a:pt x="225137" y="97262"/>
                  </a:lnTo>
                  <a:lnTo>
                    <a:pt x="189193" y="125036"/>
                  </a:lnTo>
                  <a:lnTo>
                    <a:pt x="155781" y="155717"/>
                  </a:lnTo>
                  <a:lnTo>
                    <a:pt x="125089" y="189119"/>
                  </a:lnTo>
                  <a:lnTo>
                    <a:pt x="97304" y="225053"/>
                  </a:lnTo>
                  <a:lnTo>
                    <a:pt x="72615" y="263332"/>
                  </a:lnTo>
                  <a:lnTo>
                    <a:pt x="51209" y="303768"/>
                  </a:lnTo>
                  <a:lnTo>
                    <a:pt x="33275" y="346174"/>
                  </a:lnTo>
                  <a:lnTo>
                    <a:pt x="18998" y="390363"/>
                  </a:lnTo>
                  <a:lnTo>
                    <a:pt x="8569" y="436146"/>
                  </a:lnTo>
                  <a:lnTo>
                    <a:pt x="2173" y="483337"/>
                  </a:lnTo>
                  <a:lnTo>
                    <a:pt x="0" y="531749"/>
                  </a:lnTo>
                  <a:lnTo>
                    <a:pt x="2173" y="580160"/>
                  </a:lnTo>
                  <a:lnTo>
                    <a:pt x="8569" y="627351"/>
                  </a:lnTo>
                  <a:lnTo>
                    <a:pt x="18998" y="673134"/>
                  </a:lnTo>
                  <a:lnTo>
                    <a:pt x="33275" y="717323"/>
                  </a:lnTo>
                  <a:lnTo>
                    <a:pt x="51209" y="759729"/>
                  </a:lnTo>
                  <a:lnTo>
                    <a:pt x="72615" y="800165"/>
                  </a:lnTo>
                  <a:lnTo>
                    <a:pt x="97304" y="838444"/>
                  </a:lnTo>
                  <a:lnTo>
                    <a:pt x="125089" y="874378"/>
                  </a:lnTo>
                  <a:lnTo>
                    <a:pt x="155781" y="907780"/>
                  </a:lnTo>
                  <a:lnTo>
                    <a:pt x="189193" y="938461"/>
                  </a:lnTo>
                  <a:lnTo>
                    <a:pt x="225137" y="966235"/>
                  </a:lnTo>
                  <a:lnTo>
                    <a:pt x="263426" y="990915"/>
                  </a:lnTo>
                  <a:lnTo>
                    <a:pt x="303871" y="1012312"/>
                  </a:lnTo>
                  <a:lnTo>
                    <a:pt x="346285" y="1030238"/>
                  </a:lnTo>
                  <a:lnTo>
                    <a:pt x="390480" y="1044508"/>
                  </a:lnTo>
                  <a:lnTo>
                    <a:pt x="436269" y="1054933"/>
                  </a:lnTo>
                  <a:lnTo>
                    <a:pt x="483463" y="1061325"/>
                  </a:lnTo>
                  <a:lnTo>
                    <a:pt x="531876" y="1063498"/>
                  </a:lnTo>
                  <a:lnTo>
                    <a:pt x="580268" y="1061325"/>
                  </a:lnTo>
                  <a:lnTo>
                    <a:pt x="627444" y="1054933"/>
                  </a:lnTo>
                  <a:lnTo>
                    <a:pt x="673217" y="1044508"/>
                  </a:lnTo>
                  <a:lnTo>
                    <a:pt x="717399" y="1030238"/>
                  </a:lnTo>
                  <a:lnTo>
                    <a:pt x="759801" y="1012312"/>
                  </a:lnTo>
                  <a:lnTo>
                    <a:pt x="800236" y="990915"/>
                  </a:lnTo>
                  <a:lnTo>
                    <a:pt x="838516" y="966235"/>
                  </a:lnTo>
                  <a:lnTo>
                    <a:pt x="874453" y="938461"/>
                  </a:lnTo>
                  <a:lnTo>
                    <a:pt x="907859" y="907780"/>
                  </a:lnTo>
                  <a:lnTo>
                    <a:pt x="938546" y="874378"/>
                  </a:lnTo>
                  <a:lnTo>
                    <a:pt x="966327" y="838444"/>
                  </a:lnTo>
                  <a:lnTo>
                    <a:pt x="991013" y="800165"/>
                  </a:lnTo>
                  <a:lnTo>
                    <a:pt x="1012417" y="759729"/>
                  </a:lnTo>
                  <a:lnTo>
                    <a:pt x="1030351" y="717323"/>
                  </a:lnTo>
                  <a:lnTo>
                    <a:pt x="1044626" y="673134"/>
                  </a:lnTo>
                  <a:lnTo>
                    <a:pt x="1055056" y="627351"/>
                  </a:lnTo>
                  <a:lnTo>
                    <a:pt x="1061451" y="580160"/>
                  </a:lnTo>
                  <a:lnTo>
                    <a:pt x="1063625" y="531749"/>
                  </a:lnTo>
                  <a:lnTo>
                    <a:pt x="1061451" y="483337"/>
                  </a:lnTo>
                  <a:lnTo>
                    <a:pt x="1055056" y="436146"/>
                  </a:lnTo>
                  <a:lnTo>
                    <a:pt x="1044626" y="390363"/>
                  </a:lnTo>
                  <a:lnTo>
                    <a:pt x="1030351" y="346174"/>
                  </a:lnTo>
                  <a:lnTo>
                    <a:pt x="1012417" y="303768"/>
                  </a:lnTo>
                  <a:lnTo>
                    <a:pt x="991013" y="263332"/>
                  </a:lnTo>
                  <a:lnTo>
                    <a:pt x="966327" y="225053"/>
                  </a:lnTo>
                  <a:lnTo>
                    <a:pt x="938546" y="189119"/>
                  </a:lnTo>
                  <a:lnTo>
                    <a:pt x="907859" y="155717"/>
                  </a:lnTo>
                  <a:lnTo>
                    <a:pt x="874453" y="125036"/>
                  </a:lnTo>
                  <a:lnTo>
                    <a:pt x="838516" y="97262"/>
                  </a:lnTo>
                  <a:lnTo>
                    <a:pt x="800236" y="72582"/>
                  </a:lnTo>
                  <a:lnTo>
                    <a:pt x="759801" y="51185"/>
                  </a:lnTo>
                  <a:lnTo>
                    <a:pt x="717399" y="33259"/>
                  </a:lnTo>
                  <a:lnTo>
                    <a:pt x="673217" y="18989"/>
                  </a:lnTo>
                  <a:lnTo>
                    <a:pt x="627444" y="8564"/>
                  </a:lnTo>
                  <a:lnTo>
                    <a:pt x="580268" y="2172"/>
                  </a:lnTo>
                  <a:lnTo>
                    <a:pt x="531876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33233" y="2031110"/>
              <a:ext cx="1063625" cy="1063625"/>
            </a:xfrm>
            <a:custGeom>
              <a:avLst/>
              <a:gdLst/>
              <a:ahLst/>
              <a:cxnLst/>
              <a:rect l="l" t="t" r="r" b="b"/>
              <a:pathLst>
                <a:path w="1063625" h="1063625">
                  <a:moveTo>
                    <a:pt x="0" y="531749"/>
                  </a:moveTo>
                  <a:lnTo>
                    <a:pt x="2173" y="483337"/>
                  </a:lnTo>
                  <a:lnTo>
                    <a:pt x="8569" y="436146"/>
                  </a:lnTo>
                  <a:lnTo>
                    <a:pt x="18998" y="390363"/>
                  </a:lnTo>
                  <a:lnTo>
                    <a:pt x="33275" y="346174"/>
                  </a:lnTo>
                  <a:lnTo>
                    <a:pt x="51209" y="303768"/>
                  </a:lnTo>
                  <a:lnTo>
                    <a:pt x="72615" y="263332"/>
                  </a:lnTo>
                  <a:lnTo>
                    <a:pt x="97304" y="225053"/>
                  </a:lnTo>
                  <a:lnTo>
                    <a:pt x="125089" y="189119"/>
                  </a:lnTo>
                  <a:lnTo>
                    <a:pt x="155781" y="155717"/>
                  </a:lnTo>
                  <a:lnTo>
                    <a:pt x="189193" y="125036"/>
                  </a:lnTo>
                  <a:lnTo>
                    <a:pt x="225137" y="97262"/>
                  </a:lnTo>
                  <a:lnTo>
                    <a:pt x="263426" y="72582"/>
                  </a:lnTo>
                  <a:lnTo>
                    <a:pt x="303871" y="51185"/>
                  </a:lnTo>
                  <a:lnTo>
                    <a:pt x="346285" y="33259"/>
                  </a:lnTo>
                  <a:lnTo>
                    <a:pt x="390480" y="18989"/>
                  </a:lnTo>
                  <a:lnTo>
                    <a:pt x="436269" y="8564"/>
                  </a:lnTo>
                  <a:lnTo>
                    <a:pt x="483463" y="2172"/>
                  </a:lnTo>
                  <a:lnTo>
                    <a:pt x="531876" y="0"/>
                  </a:lnTo>
                  <a:lnTo>
                    <a:pt x="580268" y="2172"/>
                  </a:lnTo>
                  <a:lnTo>
                    <a:pt x="627444" y="8564"/>
                  </a:lnTo>
                  <a:lnTo>
                    <a:pt x="673217" y="18989"/>
                  </a:lnTo>
                  <a:lnTo>
                    <a:pt x="717399" y="33259"/>
                  </a:lnTo>
                  <a:lnTo>
                    <a:pt x="759801" y="51185"/>
                  </a:lnTo>
                  <a:lnTo>
                    <a:pt x="800236" y="72582"/>
                  </a:lnTo>
                  <a:lnTo>
                    <a:pt x="838516" y="97262"/>
                  </a:lnTo>
                  <a:lnTo>
                    <a:pt x="874453" y="125036"/>
                  </a:lnTo>
                  <a:lnTo>
                    <a:pt x="907859" y="155717"/>
                  </a:lnTo>
                  <a:lnTo>
                    <a:pt x="938546" y="189119"/>
                  </a:lnTo>
                  <a:lnTo>
                    <a:pt x="966327" y="225053"/>
                  </a:lnTo>
                  <a:lnTo>
                    <a:pt x="991013" y="263332"/>
                  </a:lnTo>
                  <a:lnTo>
                    <a:pt x="1012417" y="303768"/>
                  </a:lnTo>
                  <a:lnTo>
                    <a:pt x="1030351" y="346174"/>
                  </a:lnTo>
                  <a:lnTo>
                    <a:pt x="1044626" y="390363"/>
                  </a:lnTo>
                  <a:lnTo>
                    <a:pt x="1055056" y="436146"/>
                  </a:lnTo>
                  <a:lnTo>
                    <a:pt x="1061451" y="483337"/>
                  </a:lnTo>
                  <a:lnTo>
                    <a:pt x="1063625" y="531749"/>
                  </a:lnTo>
                  <a:lnTo>
                    <a:pt x="1061451" y="580160"/>
                  </a:lnTo>
                  <a:lnTo>
                    <a:pt x="1055056" y="627351"/>
                  </a:lnTo>
                  <a:lnTo>
                    <a:pt x="1044626" y="673134"/>
                  </a:lnTo>
                  <a:lnTo>
                    <a:pt x="1030351" y="717323"/>
                  </a:lnTo>
                  <a:lnTo>
                    <a:pt x="1012417" y="759729"/>
                  </a:lnTo>
                  <a:lnTo>
                    <a:pt x="991013" y="800165"/>
                  </a:lnTo>
                  <a:lnTo>
                    <a:pt x="966327" y="838444"/>
                  </a:lnTo>
                  <a:lnTo>
                    <a:pt x="938546" y="874378"/>
                  </a:lnTo>
                  <a:lnTo>
                    <a:pt x="907859" y="907780"/>
                  </a:lnTo>
                  <a:lnTo>
                    <a:pt x="874453" y="938461"/>
                  </a:lnTo>
                  <a:lnTo>
                    <a:pt x="838516" y="966235"/>
                  </a:lnTo>
                  <a:lnTo>
                    <a:pt x="800236" y="990915"/>
                  </a:lnTo>
                  <a:lnTo>
                    <a:pt x="759801" y="1012312"/>
                  </a:lnTo>
                  <a:lnTo>
                    <a:pt x="717399" y="1030238"/>
                  </a:lnTo>
                  <a:lnTo>
                    <a:pt x="673217" y="1044508"/>
                  </a:lnTo>
                  <a:lnTo>
                    <a:pt x="627444" y="1054933"/>
                  </a:lnTo>
                  <a:lnTo>
                    <a:pt x="580268" y="1061325"/>
                  </a:lnTo>
                  <a:lnTo>
                    <a:pt x="531876" y="1063498"/>
                  </a:lnTo>
                  <a:lnTo>
                    <a:pt x="483463" y="1061325"/>
                  </a:lnTo>
                  <a:lnTo>
                    <a:pt x="436269" y="1054933"/>
                  </a:lnTo>
                  <a:lnTo>
                    <a:pt x="390480" y="1044508"/>
                  </a:lnTo>
                  <a:lnTo>
                    <a:pt x="346285" y="1030238"/>
                  </a:lnTo>
                  <a:lnTo>
                    <a:pt x="303871" y="1012312"/>
                  </a:lnTo>
                  <a:lnTo>
                    <a:pt x="263426" y="990915"/>
                  </a:lnTo>
                  <a:lnTo>
                    <a:pt x="225137" y="966235"/>
                  </a:lnTo>
                  <a:lnTo>
                    <a:pt x="189193" y="938461"/>
                  </a:lnTo>
                  <a:lnTo>
                    <a:pt x="155781" y="907780"/>
                  </a:lnTo>
                  <a:lnTo>
                    <a:pt x="125089" y="874378"/>
                  </a:lnTo>
                  <a:lnTo>
                    <a:pt x="97304" y="838444"/>
                  </a:lnTo>
                  <a:lnTo>
                    <a:pt x="72615" y="800165"/>
                  </a:lnTo>
                  <a:lnTo>
                    <a:pt x="51209" y="759729"/>
                  </a:lnTo>
                  <a:lnTo>
                    <a:pt x="33275" y="717323"/>
                  </a:lnTo>
                  <a:lnTo>
                    <a:pt x="18998" y="673134"/>
                  </a:lnTo>
                  <a:lnTo>
                    <a:pt x="8569" y="627351"/>
                  </a:lnTo>
                  <a:lnTo>
                    <a:pt x="2173" y="580160"/>
                  </a:lnTo>
                  <a:lnTo>
                    <a:pt x="0" y="531749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75525" y="4738496"/>
              <a:ext cx="1063625" cy="1063625"/>
            </a:xfrm>
            <a:custGeom>
              <a:avLst/>
              <a:gdLst/>
              <a:ahLst/>
              <a:cxnLst/>
              <a:rect l="l" t="t" r="r" b="b"/>
              <a:pathLst>
                <a:path w="1063625" h="1063625">
                  <a:moveTo>
                    <a:pt x="531876" y="0"/>
                  </a:moveTo>
                  <a:lnTo>
                    <a:pt x="483463" y="2173"/>
                  </a:lnTo>
                  <a:lnTo>
                    <a:pt x="436269" y="8568"/>
                  </a:lnTo>
                  <a:lnTo>
                    <a:pt x="390480" y="18998"/>
                  </a:lnTo>
                  <a:lnTo>
                    <a:pt x="346285" y="33273"/>
                  </a:lnTo>
                  <a:lnTo>
                    <a:pt x="303871" y="51207"/>
                  </a:lnTo>
                  <a:lnTo>
                    <a:pt x="263426" y="72611"/>
                  </a:lnTo>
                  <a:lnTo>
                    <a:pt x="225137" y="97297"/>
                  </a:lnTo>
                  <a:lnTo>
                    <a:pt x="189193" y="125078"/>
                  </a:lnTo>
                  <a:lnTo>
                    <a:pt x="155781" y="155765"/>
                  </a:lnTo>
                  <a:lnTo>
                    <a:pt x="125089" y="189171"/>
                  </a:lnTo>
                  <a:lnTo>
                    <a:pt x="97304" y="225108"/>
                  </a:lnTo>
                  <a:lnTo>
                    <a:pt x="72615" y="263388"/>
                  </a:lnTo>
                  <a:lnTo>
                    <a:pt x="51209" y="303823"/>
                  </a:lnTo>
                  <a:lnTo>
                    <a:pt x="33275" y="346225"/>
                  </a:lnTo>
                  <a:lnTo>
                    <a:pt x="18998" y="390407"/>
                  </a:lnTo>
                  <a:lnTo>
                    <a:pt x="8569" y="436180"/>
                  </a:lnTo>
                  <a:lnTo>
                    <a:pt x="2173" y="483356"/>
                  </a:lnTo>
                  <a:lnTo>
                    <a:pt x="0" y="531748"/>
                  </a:lnTo>
                  <a:lnTo>
                    <a:pt x="2173" y="580160"/>
                  </a:lnTo>
                  <a:lnTo>
                    <a:pt x="8569" y="627353"/>
                  </a:lnTo>
                  <a:lnTo>
                    <a:pt x="18998" y="673140"/>
                  </a:lnTo>
                  <a:lnTo>
                    <a:pt x="33275" y="717332"/>
                  </a:lnTo>
                  <a:lnTo>
                    <a:pt x="51209" y="759743"/>
                  </a:lnTo>
                  <a:lnTo>
                    <a:pt x="72615" y="800185"/>
                  </a:lnTo>
                  <a:lnTo>
                    <a:pt x="97304" y="838470"/>
                  </a:lnTo>
                  <a:lnTo>
                    <a:pt x="125089" y="874410"/>
                  </a:lnTo>
                  <a:lnTo>
                    <a:pt x="155781" y="907818"/>
                  </a:lnTo>
                  <a:lnTo>
                    <a:pt x="189193" y="938506"/>
                  </a:lnTo>
                  <a:lnTo>
                    <a:pt x="225137" y="966286"/>
                  </a:lnTo>
                  <a:lnTo>
                    <a:pt x="263426" y="990971"/>
                  </a:lnTo>
                  <a:lnTo>
                    <a:pt x="303871" y="1012373"/>
                  </a:lnTo>
                  <a:lnTo>
                    <a:pt x="346285" y="1030305"/>
                  </a:lnTo>
                  <a:lnTo>
                    <a:pt x="390480" y="1044579"/>
                  </a:lnTo>
                  <a:lnTo>
                    <a:pt x="436269" y="1055006"/>
                  </a:lnTo>
                  <a:lnTo>
                    <a:pt x="483463" y="1061401"/>
                  </a:lnTo>
                  <a:lnTo>
                    <a:pt x="531876" y="1063574"/>
                  </a:lnTo>
                  <a:lnTo>
                    <a:pt x="580268" y="1061401"/>
                  </a:lnTo>
                  <a:lnTo>
                    <a:pt x="627444" y="1055006"/>
                  </a:lnTo>
                  <a:lnTo>
                    <a:pt x="673217" y="1044579"/>
                  </a:lnTo>
                  <a:lnTo>
                    <a:pt x="717399" y="1030305"/>
                  </a:lnTo>
                  <a:lnTo>
                    <a:pt x="759801" y="1012373"/>
                  </a:lnTo>
                  <a:lnTo>
                    <a:pt x="800236" y="990971"/>
                  </a:lnTo>
                  <a:lnTo>
                    <a:pt x="838516" y="966286"/>
                  </a:lnTo>
                  <a:lnTo>
                    <a:pt x="874453" y="938506"/>
                  </a:lnTo>
                  <a:lnTo>
                    <a:pt x="907859" y="907818"/>
                  </a:lnTo>
                  <a:lnTo>
                    <a:pt x="938546" y="874410"/>
                  </a:lnTo>
                  <a:lnTo>
                    <a:pt x="966327" y="838470"/>
                  </a:lnTo>
                  <a:lnTo>
                    <a:pt x="991013" y="800185"/>
                  </a:lnTo>
                  <a:lnTo>
                    <a:pt x="1012417" y="759743"/>
                  </a:lnTo>
                  <a:lnTo>
                    <a:pt x="1030351" y="717332"/>
                  </a:lnTo>
                  <a:lnTo>
                    <a:pt x="1044626" y="673140"/>
                  </a:lnTo>
                  <a:lnTo>
                    <a:pt x="1055056" y="627353"/>
                  </a:lnTo>
                  <a:lnTo>
                    <a:pt x="1061451" y="580160"/>
                  </a:lnTo>
                  <a:lnTo>
                    <a:pt x="1063625" y="531748"/>
                  </a:lnTo>
                  <a:lnTo>
                    <a:pt x="1061451" y="483356"/>
                  </a:lnTo>
                  <a:lnTo>
                    <a:pt x="1055056" y="436180"/>
                  </a:lnTo>
                  <a:lnTo>
                    <a:pt x="1044626" y="390407"/>
                  </a:lnTo>
                  <a:lnTo>
                    <a:pt x="1030351" y="346225"/>
                  </a:lnTo>
                  <a:lnTo>
                    <a:pt x="1012417" y="303823"/>
                  </a:lnTo>
                  <a:lnTo>
                    <a:pt x="991013" y="263388"/>
                  </a:lnTo>
                  <a:lnTo>
                    <a:pt x="966327" y="225108"/>
                  </a:lnTo>
                  <a:lnTo>
                    <a:pt x="938546" y="189171"/>
                  </a:lnTo>
                  <a:lnTo>
                    <a:pt x="907859" y="155765"/>
                  </a:lnTo>
                  <a:lnTo>
                    <a:pt x="874453" y="125078"/>
                  </a:lnTo>
                  <a:lnTo>
                    <a:pt x="838516" y="97297"/>
                  </a:lnTo>
                  <a:lnTo>
                    <a:pt x="800236" y="72611"/>
                  </a:lnTo>
                  <a:lnTo>
                    <a:pt x="759801" y="51207"/>
                  </a:lnTo>
                  <a:lnTo>
                    <a:pt x="717399" y="33273"/>
                  </a:lnTo>
                  <a:lnTo>
                    <a:pt x="673217" y="18998"/>
                  </a:lnTo>
                  <a:lnTo>
                    <a:pt x="627444" y="8568"/>
                  </a:lnTo>
                  <a:lnTo>
                    <a:pt x="580268" y="2173"/>
                  </a:lnTo>
                  <a:lnTo>
                    <a:pt x="531876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75525" y="4738496"/>
              <a:ext cx="1063625" cy="1063625"/>
            </a:xfrm>
            <a:custGeom>
              <a:avLst/>
              <a:gdLst/>
              <a:ahLst/>
              <a:cxnLst/>
              <a:rect l="l" t="t" r="r" b="b"/>
              <a:pathLst>
                <a:path w="1063625" h="1063625">
                  <a:moveTo>
                    <a:pt x="0" y="531748"/>
                  </a:moveTo>
                  <a:lnTo>
                    <a:pt x="2173" y="483356"/>
                  </a:lnTo>
                  <a:lnTo>
                    <a:pt x="8569" y="436180"/>
                  </a:lnTo>
                  <a:lnTo>
                    <a:pt x="18998" y="390407"/>
                  </a:lnTo>
                  <a:lnTo>
                    <a:pt x="33275" y="346225"/>
                  </a:lnTo>
                  <a:lnTo>
                    <a:pt x="51209" y="303823"/>
                  </a:lnTo>
                  <a:lnTo>
                    <a:pt x="72615" y="263388"/>
                  </a:lnTo>
                  <a:lnTo>
                    <a:pt x="97304" y="225108"/>
                  </a:lnTo>
                  <a:lnTo>
                    <a:pt x="125089" y="189171"/>
                  </a:lnTo>
                  <a:lnTo>
                    <a:pt x="155781" y="155765"/>
                  </a:lnTo>
                  <a:lnTo>
                    <a:pt x="189193" y="125078"/>
                  </a:lnTo>
                  <a:lnTo>
                    <a:pt x="225137" y="97297"/>
                  </a:lnTo>
                  <a:lnTo>
                    <a:pt x="263426" y="72611"/>
                  </a:lnTo>
                  <a:lnTo>
                    <a:pt x="303871" y="51207"/>
                  </a:lnTo>
                  <a:lnTo>
                    <a:pt x="346285" y="33273"/>
                  </a:lnTo>
                  <a:lnTo>
                    <a:pt x="390480" y="18998"/>
                  </a:lnTo>
                  <a:lnTo>
                    <a:pt x="436269" y="8568"/>
                  </a:lnTo>
                  <a:lnTo>
                    <a:pt x="483463" y="2173"/>
                  </a:lnTo>
                  <a:lnTo>
                    <a:pt x="531876" y="0"/>
                  </a:lnTo>
                  <a:lnTo>
                    <a:pt x="580268" y="2173"/>
                  </a:lnTo>
                  <a:lnTo>
                    <a:pt x="627444" y="8568"/>
                  </a:lnTo>
                  <a:lnTo>
                    <a:pt x="673217" y="18998"/>
                  </a:lnTo>
                  <a:lnTo>
                    <a:pt x="717399" y="33273"/>
                  </a:lnTo>
                  <a:lnTo>
                    <a:pt x="759801" y="51207"/>
                  </a:lnTo>
                  <a:lnTo>
                    <a:pt x="800236" y="72611"/>
                  </a:lnTo>
                  <a:lnTo>
                    <a:pt x="838516" y="97297"/>
                  </a:lnTo>
                  <a:lnTo>
                    <a:pt x="874453" y="125078"/>
                  </a:lnTo>
                  <a:lnTo>
                    <a:pt x="907859" y="155765"/>
                  </a:lnTo>
                  <a:lnTo>
                    <a:pt x="938546" y="189171"/>
                  </a:lnTo>
                  <a:lnTo>
                    <a:pt x="966327" y="225108"/>
                  </a:lnTo>
                  <a:lnTo>
                    <a:pt x="991013" y="263388"/>
                  </a:lnTo>
                  <a:lnTo>
                    <a:pt x="1012417" y="303823"/>
                  </a:lnTo>
                  <a:lnTo>
                    <a:pt x="1030351" y="346225"/>
                  </a:lnTo>
                  <a:lnTo>
                    <a:pt x="1044626" y="390407"/>
                  </a:lnTo>
                  <a:lnTo>
                    <a:pt x="1055056" y="436180"/>
                  </a:lnTo>
                  <a:lnTo>
                    <a:pt x="1061451" y="483356"/>
                  </a:lnTo>
                  <a:lnTo>
                    <a:pt x="1063625" y="531748"/>
                  </a:lnTo>
                  <a:lnTo>
                    <a:pt x="1061451" y="580160"/>
                  </a:lnTo>
                  <a:lnTo>
                    <a:pt x="1055056" y="627353"/>
                  </a:lnTo>
                  <a:lnTo>
                    <a:pt x="1044626" y="673140"/>
                  </a:lnTo>
                  <a:lnTo>
                    <a:pt x="1030351" y="717332"/>
                  </a:lnTo>
                  <a:lnTo>
                    <a:pt x="1012417" y="759743"/>
                  </a:lnTo>
                  <a:lnTo>
                    <a:pt x="991013" y="800185"/>
                  </a:lnTo>
                  <a:lnTo>
                    <a:pt x="966327" y="838470"/>
                  </a:lnTo>
                  <a:lnTo>
                    <a:pt x="938546" y="874410"/>
                  </a:lnTo>
                  <a:lnTo>
                    <a:pt x="907859" y="907818"/>
                  </a:lnTo>
                  <a:lnTo>
                    <a:pt x="874453" y="938506"/>
                  </a:lnTo>
                  <a:lnTo>
                    <a:pt x="838516" y="966286"/>
                  </a:lnTo>
                  <a:lnTo>
                    <a:pt x="800236" y="990971"/>
                  </a:lnTo>
                  <a:lnTo>
                    <a:pt x="759801" y="1012373"/>
                  </a:lnTo>
                  <a:lnTo>
                    <a:pt x="717399" y="1030305"/>
                  </a:lnTo>
                  <a:lnTo>
                    <a:pt x="673217" y="1044579"/>
                  </a:lnTo>
                  <a:lnTo>
                    <a:pt x="627444" y="1055006"/>
                  </a:lnTo>
                  <a:lnTo>
                    <a:pt x="580268" y="1061401"/>
                  </a:lnTo>
                  <a:lnTo>
                    <a:pt x="531876" y="1063574"/>
                  </a:lnTo>
                  <a:lnTo>
                    <a:pt x="483463" y="1061401"/>
                  </a:lnTo>
                  <a:lnTo>
                    <a:pt x="436269" y="1055006"/>
                  </a:lnTo>
                  <a:lnTo>
                    <a:pt x="390480" y="1044579"/>
                  </a:lnTo>
                  <a:lnTo>
                    <a:pt x="346285" y="1030305"/>
                  </a:lnTo>
                  <a:lnTo>
                    <a:pt x="303871" y="1012373"/>
                  </a:lnTo>
                  <a:lnTo>
                    <a:pt x="263426" y="990971"/>
                  </a:lnTo>
                  <a:lnTo>
                    <a:pt x="225137" y="966286"/>
                  </a:lnTo>
                  <a:lnTo>
                    <a:pt x="189193" y="938506"/>
                  </a:lnTo>
                  <a:lnTo>
                    <a:pt x="155781" y="907818"/>
                  </a:lnTo>
                  <a:lnTo>
                    <a:pt x="125089" y="874410"/>
                  </a:lnTo>
                  <a:lnTo>
                    <a:pt x="97304" y="838470"/>
                  </a:lnTo>
                  <a:lnTo>
                    <a:pt x="72615" y="800185"/>
                  </a:lnTo>
                  <a:lnTo>
                    <a:pt x="51209" y="759743"/>
                  </a:lnTo>
                  <a:lnTo>
                    <a:pt x="33275" y="717332"/>
                  </a:lnTo>
                  <a:lnTo>
                    <a:pt x="18998" y="673140"/>
                  </a:lnTo>
                  <a:lnTo>
                    <a:pt x="8569" y="627353"/>
                  </a:lnTo>
                  <a:lnTo>
                    <a:pt x="2173" y="580160"/>
                  </a:lnTo>
                  <a:lnTo>
                    <a:pt x="0" y="531748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33233" y="3354450"/>
              <a:ext cx="1063625" cy="1063625"/>
            </a:xfrm>
            <a:custGeom>
              <a:avLst/>
              <a:gdLst/>
              <a:ahLst/>
              <a:cxnLst/>
              <a:rect l="l" t="t" r="r" b="b"/>
              <a:pathLst>
                <a:path w="1063625" h="1063625">
                  <a:moveTo>
                    <a:pt x="531876" y="0"/>
                  </a:moveTo>
                  <a:lnTo>
                    <a:pt x="483463" y="2173"/>
                  </a:lnTo>
                  <a:lnTo>
                    <a:pt x="436269" y="8569"/>
                  </a:lnTo>
                  <a:lnTo>
                    <a:pt x="390480" y="18998"/>
                  </a:lnTo>
                  <a:lnTo>
                    <a:pt x="346285" y="33275"/>
                  </a:lnTo>
                  <a:lnTo>
                    <a:pt x="303871" y="51209"/>
                  </a:lnTo>
                  <a:lnTo>
                    <a:pt x="263426" y="72615"/>
                  </a:lnTo>
                  <a:lnTo>
                    <a:pt x="225137" y="97304"/>
                  </a:lnTo>
                  <a:lnTo>
                    <a:pt x="189193" y="125089"/>
                  </a:lnTo>
                  <a:lnTo>
                    <a:pt x="155781" y="155781"/>
                  </a:lnTo>
                  <a:lnTo>
                    <a:pt x="125089" y="189193"/>
                  </a:lnTo>
                  <a:lnTo>
                    <a:pt x="97304" y="225137"/>
                  </a:lnTo>
                  <a:lnTo>
                    <a:pt x="72615" y="263426"/>
                  </a:lnTo>
                  <a:lnTo>
                    <a:pt x="51209" y="303871"/>
                  </a:lnTo>
                  <a:lnTo>
                    <a:pt x="33275" y="346285"/>
                  </a:lnTo>
                  <a:lnTo>
                    <a:pt x="18998" y="390480"/>
                  </a:lnTo>
                  <a:lnTo>
                    <a:pt x="8569" y="436269"/>
                  </a:lnTo>
                  <a:lnTo>
                    <a:pt x="2173" y="483463"/>
                  </a:lnTo>
                  <a:lnTo>
                    <a:pt x="0" y="531876"/>
                  </a:lnTo>
                  <a:lnTo>
                    <a:pt x="2173" y="580268"/>
                  </a:lnTo>
                  <a:lnTo>
                    <a:pt x="8569" y="627444"/>
                  </a:lnTo>
                  <a:lnTo>
                    <a:pt x="18998" y="673217"/>
                  </a:lnTo>
                  <a:lnTo>
                    <a:pt x="33275" y="717399"/>
                  </a:lnTo>
                  <a:lnTo>
                    <a:pt x="51209" y="759801"/>
                  </a:lnTo>
                  <a:lnTo>
                    <a:pt x="72615" y="800236"/>
                  </a:lnTo>
                  <a:lnTo>
                    <a:pt x="97304" y="838516"/>
                  </a:lnTo>
                  <a:lnTo>
                    <a:pt x="125089" y="874453"/>
                  </a:lnTo>
                  <a:lnTo>
                    <a:pt x="155781" y="907859"/>
                  </a:lnTo>
                  <a:lnTo>
                    <a:pt x="189193" y="938546"/>
                  </a:lnTo>
                  <a:lnTo>
                    <a:pt x="225137" y="966327"/>
                  </a:lnTo>
                  <a:lnTo>
                    <a:pt x="263426" y="991013"/>
                  </a:lnTo>
                  <a:lnTo>
                    <a:pt x="303871" y="1012417"/>
                  </a:lnTo>
                  <a:lnTo>
                    <a:pt x="346285" y="1030351"/>
                  </a:lnTo>
                  <a:lnTo>
                    <a:pt x="390480" y="1044626"/>
                  </a:lnTo>
                  <a:lnTo>
                    <a:pt x="436269" y="1055056"/>
                  </a:lnTo>
                  <a:lnTo>
                    <a:pt x="483463" y="1061451"/>
                  </a:lnTo>
                  <a:lnTo>
                    <a:pt x="531876" y="1063625"/>
                  </a:lnTo>
                  <a:lnTo>
                    <a:pt x="580268" y="1061451"/>
                  </a:lnTo>
                  <a:lnTo>
                    <a:pt x="627444" y="1055056"/>
                  </a:lnTo>
                  <a:lnTo>
                    <a:pt x="673217" y="1044626"/>
                  </a:lnTo>
                  <a:lnTo>
                    <a:pt x="717399" y="1030351"/>
                  </a:lnTo>
                  <a:lnTo>
                    <a:pt x="759801" y="1012417"/>
                  </a:lnTo>
                  <a:lnTo>
                    <a:pt x="800236" y="991013"/>
                  </a:lnTo>
                  <a:lnTo>
                    <a:pt x="838516" y="966327"/>
                  </a:lnTo>
                  <a:lnTo>
                    <a:pt x="874453" y="938546"/>
                  </a:lnTo>
                  <a:lnTo>
                    <a:pt x="907859" y="907859"/>
                  </a:lnTo>
                  <a:lnTo>
                    <a:pt x="938546" y="874453"/>
                  </a:lnTo>
                  <a:lnTo>
                    <a:pt x="966327" y="838516"/>
                  </a:lnTo>
                  <a:lnTo>
                    <a:pt x="991013" y="800236"/>
                  </a:lnTo>
                  <a:lnTo>
                    <a:pt x="1012417" y="759801"/>
                  </a:lnTo>
                  <a:lnTo>
                    <a:pt x="1030351" y="717399"/>
                  </a:lnTo>
                  <a:lnTo>
                    <a:pt x="1044626" y="673217"/>
                  </a:lnTo>
                  <a:lnTo>
                    <a:pt x="1055056" y="627444"/>
                  </a:lnTo>
                  <a:lnTo>
                    <a:pt x="1061451" y="580268"/>
                  </a:lnTo>
                  <a:lnTo>
                    <a:pt x="1063625" y="531876"/>
                  </a:lnTo>
                  <a:lnTo>
                    <a:pt x="1061451" y="483463"/>
                  </a:lnTo>
                  <a:lnTo>
                    <a:pt x="1055056" y="436269"/>
                  </a:lnTo>
                  <a:lnTo>
                    <a:pt x="1044626" y="390480"/>
                  </a:lnTo>
                  <a:lnTo>
                    <a:pt x="1030351" y="346285"/>
                  </a:lnTo>
                  <a:lnTo>
                    <a:pt x="1012417" y="303871"/>
                  </a:lnTo>
                  <a:lnTo>
                    <a:pt x="991013" y="263426"/>
                  </a:lnTo>
                  <a:lnTo>
                    <a:pt x="966327" y="225137"/>
                  </a:lnTo>
                  <a:lnTo>
                    <a:pt x="938546" y="189193"/>
                  </a:lnTo>
                  <a:lnTo>
                    <a:pt x="907859" y="155781"/>
                  </a:lnTo>
                  <a:lnTo>
                    <a:pt x="874453" y="125089"/>
                  </a:lnTo>
                  <a:lnTo>
                    <a:pt x="838516" y="97304"/>
                  </a:lnTo>
                  <a:lnTo>
                    <a:pt x="800236" y="72615"/>
                  </a:lnTo>
                  <a:lnTo>
                    <a:pt x="759801" y="51209"/>
                  </a:lnTo>
                  <a:lnTo>
                    <a:pt x="717399" y="33275"/>
                  </a:lnTo>
                  <a:lnTo>
                    <a:pt x="673217" y="18998"/>
                  </a:lnTo>
                  <a:lnTo>
                    <a:pt x="627444" y="8569"/>
                  </a:lnTo>
                  <a:lnTo>
                    <a:pt x="580268" y="2173"/>
                  </a:lnTo>
                  <a:lnTo>
                    <a:pt x="531876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4810" y="2562859"/>
              <a:ext cx="2162175" cy="2707640"/>
            </a:xfrm>
            <a:custGeom>
              <a:avLst/>
              <a:gdLst/>
              <a:ahLst/>
              <a:cxnLst/>
              <a:rect l="l" t="t" r="r" b="b"/>
              <a:pathLst>
                <a:path w="2162175" h="2707640">
                  <a:moveTo>
                    <a:pt x="1098422" y="1323466"/>
                  </a:moveTo>
                  <a:lnTo>
                    <a:pt x="1100596" y="1275054"/>
                  </a:lnTo>
                  <a:lnTo>
                    <a:pt x="1106992" y="1227860"/>
                  </a:lnTo>
                  <a:lnTo>
                    <a:pt x="1117421" y="1182071"/>
                  </a:lnTo>
                  <a:lnTo>
                    <a:pt x="1131698" y="1137876"/>
                  </a:lnTo>
                  <a:lnTo>
                    <a:pt x="1149632" y="1095462"/>
                  </a:lnTo>
                  <a:lnTo>
                    <a:pt x="1171038" y="1055017"/>
                  </a:lnTo>
                  <a:lnTo>
                    <a:pt x="1195727" y="1016728"/>
                  </a:lnTo>
                  <a:lnTo>
                    <a:pt x="1223512" y="980784"/>
                  </a:lnTo>
                  <a:lnTo>
                    <a:pt x="1254204" y="947372"/>
                  </a:lnTo>
                  <a:lnTo>
                    <a:pt x="1287616" y="916680"/>
                  </a:lnTo>
                  <a:lnTo>
                    <a:pt x="1323560" y="888895"/>
                  </a:lnTo>
                  <a:lnTo>
                    <a:pt x="1361849" y="864206"/>
                  </a:lnTo>
                  <a:lnTo>
                    <a:pt x="1402294" y="842800"/>
                  </a:lnTo>
                  <a:lnTo>
                    <a:pt x="1444708" y="824866"/>
                  </a:lnTo>
                  <a:lnTo>
                    <a:pt x="1488903" y="810589"/>
                  </a:lnTo>
                  <a:lnTo>
                    <a:pt x="1534692" y="800160"/>
                  </a:lnTo>
                  <a:lnTo>
                    <a:pt x="1581886" y="793764"/>
                  </a:lnTo>
                  <a:lnTo>
                    <a:pt x="1630298" y="791590"/>
                  </a:lnTo>
                  <a:lnTo>
                    <a:pt x="1678691" y="793764"/>
                  </a:lnTo>
                  <a:lnTo>
                    <a:pt x="1725867" y="800160"/>
                  </a:lnTo>
                  <a:lnTo>
                    <a:pt x="1771640" y="810589"/>
                  </a:lnTo>
                  <a:lnTo>
                    <a:pt x="1815822" y="824866"/>
                  </a:lnTo>
                  <a:lnTo>
                    <a:pt x="1858224" y="842800"/>
                  </a:lnTo>
                  <a:lnTo>
                    <a:pt x="1898659" y="864206"/>
                  </a:lnTo>
                  <a:lnTo>
                    <a:pt x="1936939" y="888895"/>
                  </a:lnTo>
                  <a:lnTo>
                    <a:pt x="1972876" y="916680"/>
                  </a:lnTo>
                  <a:lnTo>
                    <a:pt x="2006282" y="947372"/>
                  </a:lnTo>
                  <a:lnTo>
                    <a:pt x="2036969" y="980784"/>
                  </a:lnTo>
                  <a:lnTo>
                    <a:pt x="2064750" y="1016728"/>
                  </a:lnTo>
                  <a:lnTo>
                    <a:pt x="2089436" y="1055017"/>
                  </a:lnTo>
                  <a:lnTo>
                    <a:pt x="2110840" y="1095462"/>
                  </a:lnTo>
                  <a:lnTo>
                    <a:pt x="2128774" y="1137876"/>
                  </a:lnTo>
                  <a:lnTo>
                    <a:pt x="2143049" y="1182071"/>
                  </a:lnTo>
                  <a:lnTo>
                    <a:pt x="2153479" y="1227860"/>
                  </a:lnTo>
                  <a:lnTo>
                    <a:pt x="2159874" y="1275054"/>
                  </a:lnTo>
                  <a:lnTo>
                    <a:pt x="2162047" y="1323466"/>
                  </a:lnTo>
                  <a:lnTo>
                    <a:pt x="2159874" y="1371859"/>
                  </a:lnTo>
                  <a:lnTo>
                    <a:pt x="2153479" y="1419035"/>
                  </a:lnTo>
                  <a:lnTo>
                    <a:pt x="2143049" y="1464808"/>
                  </a:lnTo>
                  <a:lnTo>
                    <a:pt x="2128774" y="1508990"/>
                  </a:lnTo>
                  <a:lnTo>
                    <a:pt x="2110840" y="1551392"/>
                  </a:lnTo>
                  <a:lnTo>
                    <a:pt x="2089436" y="1591827"/>
                  </a:lnTo>
                  <a:lnTo>
                    <a:pt x="2064750" y="1630107"/>
                  </a:lnTo>
                  <a:lnTo>
                    <a:pt x="2036969" y="1666044"/>
                  </a:lnTo>
                  <a:lnTo>
                    <a:pt x="2006282" y="1699450"/>
                  </a:lnTo>
                  <a:lnTo>
                    <a:pt x="1972876" y="1730137"/>
                  </a:lnTo>
                  <a:lnTo>
                    <a:pt x="1936939" y="1757918"/>
                  </a:lnTo>
                  <a:lnTo>
                    <a:pt x="1898659" y="1782604"/>
                  </a:lnTo>
                  <a:lnTo>
                    <a:pt x="1858224" y="1804008"/>
                  </a:lnTo>
                  <a:lnTo>
                    <a:pt x="1815822" y="1821942"/>
                  </a:lnTo>
                  <a:lnTo>
                    <a:pt x="1771640" y="1836217"/>
                  </a:lnTo>
                  <a:lnTo>
                    <a:pt x="1725867" y="1846647"/>
                  </a:lnTo>
                  <a:lnTo>
                    <a:pt x="1678691" y="1853042"/>
                  </a:lnTo>
                  <a:lnTo>
                    <a:pt x="1630298" y="1855215"/>
                  </a:lnTo>
                  <a:lnTo>
                    <a:pt x="1581886" y="1853042"/>
                  </a:lnTo>
                  <a:lnTo>
                    <a:pt x="1534692" y="1846647"/>
                  </a:lnTo>
                  <a:lnTo>
                    <a:pt x="1488903" y="1836217"/>
                  </a:lnTo>
                  <a:lnTo>
                    <a:pt x="1444708" y="1821942"/>
                  </a:lnTo>
                  <a:lnTo>
                    <a:pt x="1402294" y="1804008"/>
                  </a:lnTo>
                  <a:lnTo>
                    <a:pt x="1361849" y="1782604"/>
                  </a:lnTo>
                  <a:lnTo>
                    <a:pt x="1323560" y="1757918"/>
                  </a:lnTo>
                  <a:lnTo>
                    <a:pt x="1287616" y="1730137"/>
                  </a:lnTo>
                  <a:lnTo>
                    <a:pt x="1254204" y="1699450"/>
                  </a:lnTo>
                  <a:lnTo>
                    <a:pt x="1223512" y="1666044"/>
                  </a:lnTo>
                  <a:lnTo>
                    <a:pt x="1195727" y="1630107"/>
                  </a:lnTo>
                  <a:lnTo>
                    <a:pt x="1171038" y="1591827"/>
                  </a:lnTo>
                  <a:lnTo>
                    <a:pt x="1149632" y="1551392"/>
                  </a:lnTo>
                  <a:lnTo>
                    <a:pt x="1131698" y="1508990"/>
                  </a:lnTo>
                  <a:lnTo>
                    <a:pt x="1117421" y="1464808"/>
                  </a:lnTo>
                  <a:lnTo>
                    <a:pt x="1106992" y="1419035"/>
                  </a:lnTo>
                  <a:lnTo>
                    <a:pt x="1100596" y="1371859"/>
                  </a:lnTo>
                  <a:lnTo>
                    <a:pt x="1098422" y="1323466"/>
                  </a:lnTo>
                  <a:close/>
                </a:path>
                <a:path w="2162175" h="2707640">
                  <a:moveTo>
                    <a:pt x="0" y="1323466"/>
                  </a:moveTo>
                  <a:lnTo>
                    <a:pt x="1098422" y="1323466"/>
                  </a:lnTo>
                </a:path>
                <a:path w="2162175" h="2707640">
                  <a:moveTo>
                    <a:pt x="1140714" y="2707386"/>
                  </a:moveTo>
                  <a:lnTo>
                    <a:pt x="869822" y="2707386"/>
                  </a:lnTo>
                  <a:lnTo>
                    <a:pt x="869822" y="0"/>
                  </a:lnTo>
                  <a:lnTo>
                    <a:pt x="1098422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023" y="2473451"/>
              <a:ext cx="2074926" cy="303352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408414" y="2364739"/>
            <a:ext cx="1426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Asesoría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PYMES.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47506" y="4726685"/>
            <a:ext cx="2883535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apoyo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una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institución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estatal </a:t>
            </a:r>
            <a:r>
              <a:rPr sz="1600" b="1" dirty="0">
                <a:latin typeface="Calibri"/>
                <a:cs typeface="Calibri"/>
              </a:rPr>
              <a:t>nacional,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territorial,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veredal,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50" dirty="0">
                <a:latin typeface="Calibri"/>
                <a:cs typeface="Calibri"/>
              </a:rPr>
              <a:t>o </a:t>
            </a:r>
            <a:r>
              <a:rPr sz="1600" b="1" dirty="0">
                <a:latin typeface="Calibri"/>
                <a:cs typeface="Calibri"/>
              </a:rPr>
              <a:t>una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ONG,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entidades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sin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ánimo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de </a:t>
            </a:r>
            <a:r>
              <a:rPr sz="1600" b="1" spc="-10" dirty="0">
                <a:latin typeface="Calibri"/>
                <a:cs typeface="Calibri"/>
              </a:rPr>
              <a:t>lucro.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44533" y="3334004"/>
            <a:ext cx="29146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apoyo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una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unidad</a:t>
            </a:r>
            <a:r>
              <a:rPr sz="1600" b="1" spc="-10" dirty="0">
                <a:latin typeface="Calibri"/>
                <a:cs typeface="Calibri"/>
              </a:rPr>
              <a:t> productiva </a:t>
            </a:r>
            <a:r>
              <a:rPr sz="1600" b="1" spc="-20" dirty="0">
                <a:latin typeface="Calibri"/>
                <a:cs typeface="Calibri"/>
              </a:rPr>
              <a:t>familiar,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asociación,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cooperativa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0" dirty="0">
                <a:latin typeface="Calibri"/>
                <a:cs typeface="Calibri"/>
              </a:rPr>
              <a:t>u </a:t>
            </a:r>
            <a:r>
              <a:rPr sz="1600" b="1" spc="-10" dirty="0">
                <a:latin typeface="Calibri"/>
                <a:cs typeface="Calibri"/>
              </a:rPr>
              <a:t>organización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aprendices.*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71166" y="2202561"/>
            <a:ext cx="346582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Esta</a:t>
            </a:r>
            <a:r>
              <a:rPr sz="1400" spc="2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alternativa</a:t>
            </a:r>
            <a:r>
              <a:rPr sz="1400" spc="3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corresponde</a:t>
            </a:r>
            <a:r>
              <a:rPr sz="1400" spc="3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3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una</a:t>
            </a:r>
            <a:r>
              <a:rPr sz="1400" spc="3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actividad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71166" y="2415920"/>
            <a:ext cx="265303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93444" algn="l"/>
                <a:tab pos="1778635" algn="l"/>
                <a:tab pos="2050414" algn="l"/>
                <a:tab pos="2510155" algn="l"/>
              </a:tabLst>
            </a:pPr>
            <a:r>
              <a:rPr sz="1400" spc="-10" dirty="0">
                <a:latin typeface="Calibri"/>
                <a:cs typeface="Calibri"/>
              </a:rPr>
              <a:t>formativa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orientada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5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25" dirty="0">
                <a:latin typeface="Calibri"/>
                <a:cs typeface="Calibri"/>
              </a:rPr>
              <a:t>que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25" dirty="0">
                <a:latin typeface="Calibri"/>
                <a:cs typeface="Calibri"/>
              </a:rPr>
              <a:t>el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963294" algn="l"/>
                <a:tab pos="1411605" algn="l"/>
              </a:tabLst>
            </a:pP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consolide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1400" b="1" spc="-25" dirty="0">
                <a:solidFill>
                  <a:srgbClr val="6F2F9F"/>
                </a:solidFill>
                <a:latin typeface="Calibri"/>
                <a:cs typeface="Calibri"/>
              </a:rPr>
              <a:t>las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competencias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33847" y="2415920"/>
            <a:ext cx="8051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aprendiz</a:t>
            </a:r>
            <a:endParaRPr sz="1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adquiridas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71166" y="2842641"/>
            <a:ext cx="3468370" cy="152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durante</a:t>
            </a:r>
            <a:r>
              <a:rPr sz="14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la</a:t>
            </a:r>
            <a:r>
              <a:rPr sz="14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etapa</a:t>
            </a:r>
            <a:r>
              <a:rPr sz="14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lectiva,</a:t>
            </a:r>
            <a:r>
              <a:rPr sz="14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mediante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-10" dirty="0">
                <a:latin typeface="Calibri"/>
                <a:cs typeface="Calibri"/>
              </a:rPr>
              <a:t> aplicación </a:t>
            </a:r>
            <a:r>
              <a:rPr sz="1400" dirty="0">
                <a:latin typeface="Calibri"/>
                <a:cs typeface="Calibri"/>
              </a:rPr>
              <a:t>práctica</a:t>
            </a:r>
            <a:r>
              <a:rPr sz="1400" spc="3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3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sus</a:t>
            </a:r>
            <a:r>
              <a:rPr sz="1400" spc="3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conocimientos,</a:t>
            </a:r>
            <a:r>
              <a:rPr sz="1400" spc="3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habilidades</a:t>
            </a:r>
            <a:r>
              <a:rPr sz="1400" spc="31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y </a:t>
            </a:r>
            <a:r>
              <a:rPr sz="1400" dirty="0">
                <a:latin typeface="Calibri"/>
                <a:cs typeface="Calibri"/>
              </a:rPr>
              <a:t>destrezas.</a:t>
            </a:r>
            <a:r>
              <a:rPr sz="1400" spc="4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4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través</a:t>
            </a:r>
            <a:r>
              <a:rPr sz="1400" spc="4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4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esta</a:t>
            </a:r>
            <a:r>
              <a:rPr sz="1400" spc="4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experiencia,</a:t>
            </a:r>
            <a:r>
              <a:rPr sz="1400" spc="46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se </a:t>
            </a:r>
            <a:r>
              <a:rPr sz="1400" dirty="0">
                <a:latin typeface="Calibri"/>
                <a:cs typeface="Calibri"/>
              </a:rPr>
              <a:t>fortalece</a:t>
            </a:r>
            <a:r>
              <a:rPr sz="1400" spc="1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</a:t>
            </a:r>
            <a:r>
              <a:rPr sz="1400" spc="1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proceso</a:t>
            </a:r>
            <a:r>
              <a:rPr sz="1400" spc="1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1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formación</a:t>
            </a:r>
            <a:r>
              <a:rPr sz="1400" spc="1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profesional 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210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propiciar</a:t>
            </a:r>
            <a:r>
              <a:rPr sz="1400" spc="215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215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interacción</a:t>
            </a:r>
            <a:r>
              <a:rPr sz="1400" spc="210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directa</a:t>
            </a:r>
            <a:r>
              <a:rPr sz="1400" spc="215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con</a:t>
            </a:r>
            <a:r>
              <a:rPr sz="1400" spc="210" dirty="0">
                <a:latin typeface="Calibri"/>
                <a:cs typeface="Calibri"/>
              </a:rPr>
              <a:t>  </a:t>
            </a:r>
            <a:r>
              <a:rPr sz="1400" spc="-25" dirty="0">
                <a:latin typeface="Calibri"/>
                <a:cs typeface="Calibri"/>
              </a:rPr>
              <a:t>el </a:t>
            </a:r>
            <a:r>
              <a:rPr sz="1400" dirty="0">
                <a:latin typeface="Calibri"/>
                <a:cs typeface="Calibri"/>
              </a:rPr>
              <a:t>entorno</a:t>
            </a:r>
            <a:r>
              <a:rPr sz="1400" spc="20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laboral,</a:t>
            </a:r>
            <a:r>
              <a:rPr sz="1400" spc="2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favoreciendo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2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participación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1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equipos</a:t>
            </a:r>
            <a:r>
              <a:rPr sz="1400" spc="1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interdisciplinarios</a:t>
            </a:r>
            <a:r>
              <a:rPr sz="1400" spc="1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1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1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actividades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71166" y="4336541"/>
            <a:ext cx="3467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7370" algn="l"/>
                <a:tab pos="1489075" algn="l"/>
                <a:tab pos="2635250" algn="l"/>
              </a:tabLst>
            </a:pPr>
            <a:r>
              <a:rPr sz="1400" spc="-25" dirty="0">
                <a:latin typeface="Calibri"/>
                <a:cs typeface="Calibri"/>
              </a:rPr>
              <a:t>de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carácter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asistencial,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académico,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71166" y="4549902"/>
            <a:ext cx="346837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investigación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aplicada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proyección, siempre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en</a:t>
            </a:r>
            <a:r>
              <a:rPr sz="1400" b="1" spc="10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coherencia</a:t>
            </a:r>
            <a:r>
              <a:rPr sz="1400" b="1" spc="114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con</a:t>
            </a:r>
            <a:r>
              <a:rPr sz="1400" b="1" spc="1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el</a:t>
            </a:r>
            <a:r>
              <a:rPr sz="1400" b="1" spc="1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área</a:t>
            </a:r>
            <a:r>
              <a:rPr sz="1400" b="1" spc="10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de</a:t>
            </a:r>
            <a:r>
              <a:rPr sz="1400" b="1" spc="114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desempeño</a:t>
            </a:r>
            <a:r>
              <a:rPr sz="1400" b="1" spc="1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y</a:t>
            </a:r>
            <a:r>
              <a:rPr sz="1400" b="1" spc="1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6F2F9F"/>
                </a:solidFill>
                <a:latin typeface="Calibri"/>
                <a:cs typeface="Calibri"/>
              </a:rPr>
              <a:t>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71166" y="4976876"/>
            <a:ext cx="3467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760" algn="l"/>
                <a:tab pos="1873250" algn="l"/>
                <a:tab pos="2333625" algn="l"/>
                <a:tab pos="3272154" algn="l"/>
              </a:tabLst>
            </a:pP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campo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ocupacional</a:t>
            </a:r>
            <a:r>
              <a:rPr sz="1400" b="1" dirty="0">
                <a:solidFill>
                  <a:srgbClr val="6F2F9F"/>
                </a:solidFill>
                <a:latin typeface="Calibri"/>
                <a:cs typeface="Calibri"/>
              </a:rPr>
              <a:t>	</a:t>
            </a:r>
            <a:r>
              <a:rPr sz="1400" spc="-25" dirty="0">
                <a:latin typeface="Calibri"/>
                <a:cs typeface="Calibri"/>
              </a:rPr>
              <a:t>del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programa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25" dirty="0">
                <a:latin typeface="Calibri"/>
                <a:cs typeface="Calibri"/>
              </a:rPr>
              <a:t>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71166" y="5190235"/>
            <a:ext cx="809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formación.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6778" y="6024117"/>
            <a:ext cx="11538585" cy="64643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 marR="81915" algn="just">
              <a:lnSpc>
                <a:spcPct val="100699"/>
              </a:lnSpc>
              <a:spcBef>
                <a:spcPts val="265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100" dirty="0">
                <a:latin typeface="Calibri"/>
                <a:cs typeface="Calibri"/>
              </a:rPr>
              <a:t>Las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asociaciones,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cooperativas,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entidades,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empresas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organizaciones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conformadas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por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propios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aprendices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podrán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ser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reconocidas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como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escenarios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práctica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para</a:t>
            </a:r>
            <a:r>
              <a:rPr sz="1100" spc="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desarrollo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1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etapa </a:t>
            </a:r>
            <a:r>
              <a:rPr sz="1100" dirty="0">
                <a:latin typeface="Calibri"/>
                <a:cs typeface="Calibri"/>
              </a:rPr>
              <a:t>productiva.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Sin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embargo,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aprendiz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podrá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fungir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rol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co-</a:t>
            </a:r>
            <a:r>
              <a:rPr sz="1100" dirty="0">
                <a:latin typeface="Calibri"/>
                <a:cs typeface="Calibri"/>
              </a:rPr>
              <a:t>formador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etapa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productiva,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aras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evitar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conflicto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intereses.</a:t>
            </a:r>
            <a:r>
              <a:rPr sz="1100" spc="3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Estas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organizaciones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pueden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estar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formalmente </a:t>
            </a:r>
            <a:r>
              <a:rPr sz="1100" dirty="0">
                <a:latin typeface="Calibri"/>
                <a:cs typeface="Calibri"/>
              </a:rPr>
              <a:t>constituidas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siempre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desarrollen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actividades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marco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legalidad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estén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alineadas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formación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aprendiz,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permitiendo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aplicación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competencias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adquiridas.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32116" y="2273680"/>
            <a:ext cx="697230" cy="3244215"/>
            <a:chOff x="7532116" y="2273680"/>
            <a:chExt cx="697230" cy="3244215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96555" y="2684779"/>
              <a:ext cx="201549" cy="1902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02016" y="2273680"/>
              <a:ext cx="196087" cy="13322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2116" y="2501137"/>
              <a:ext cx="168782" cy="13601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731125" y="2329814"/>
              <a:ext cx="267970" cy="545465"/>
            </a:xfrm>
            <a:custGeom>
              <a:avLst/>
              <a:gdLst/>
              <a:ahLst/>
              <a:cxnLst/>
              <a:rect l="l" t="t" r="r" b="b"/>
              <a:pathLst>
                <a:path w="267970" h="545464">
                  <a:moveTo>
                    <a:pt x="85851" y="340740"/>
                  </a:moveTo>
                  <a:lnTo>
                    <a:pt x="57150" y="340740"/>
                  </a:lnTo>
                  <a:lnTo>
                    <a:pt x="57150" y="504189"/>
                  </a:lnTo>
                  <a:lnTo>
                    <a:pt x="60737" y="520136"/>
                  </a:lnTo>
                  <a:lnTo>
                    <a:pt x="70516" y="533177"/>
                  </a:lnTo>
                  <a:lnTo>
                    <a:pt x="85010" y="541980"/>
                  </a:lnTo>
                  <a:lnTo>
                    <a:pt x="102743" y="545211"/>
                  </a:lnTo>
                  <a:lnTo>
                    <a:pt x="111553" y="544447"/>
                  </a:lnTo>
                  <a:lnTo>
                    <a:pt x="119792" y="542242"/>
                  </a:lnTo>
                  <a:lnTo>
                    <a:pt x="127317" y="538728"/>
                  </a:lnTo>
                  <a:lnTo>
                    <a:pt x="133984" y="534035"/>
                  </a:lnTo>
                  <a:lnTo>
                    <a:pt x="195914" y="534035"/>
                  </a:lnTo>
                  <a:lnTo>
                    <a:pt x="197326" y="533177"/>
                  </a:lnTo>
                  <a:lnTo>
                    <a:pt x="207105" y="520136"/>
                  </a:lnTo>
                  <a:lnTo>
                    <a:pt x="207264" y="519430"/>
                  </a:lnTo>
                  <a:lnTo>
                    <a:pt x="93345" y="519430"/>
                  </a:lnTo>
                  <a:lnTo>
                    <a:pt x="85851" y="512572"/>
                  </a:lnTo>
                  <a:lnTo>
                    <a:pt x="85851" y="340740"/>
                  </a:lnTo>
                  <a:close/>
                </a:path>
                <a:path w="267970" h="545464">
                  <a:moveTo>
                    <a:pt x="195914" y="534035"/>
                  </a:moveTo>
                  <a:lnTo>
                    <a:pt x="133984" y="534035"/>
                  </a:lnTo>
                  <a:lnTo>
                    <a:pt x="140579" y="538728"/>
                  </a:lnTo>
                  <a:lnTo>
                    <a:pt x="148066" y="542242"/>
                  </a:lnTo>
                  <a:lnTo>
                    <a:pt x="156291" y="544447"/>
                  </a:lnTo>
                  <a:lnTo>
                    <a:pt x="165100" y="545211"/>
                  </a:lnTo>
                  <a:lnTo>
                    <a:pt x="182832" y="541980"/>
                  </a:lnTo>
                  <a:lnTo>
                    <a:pt x="195914" y="534035"/>
                  </a:lnTo>
                  <a:close/>
                </a:path>
                <a:path w="267970" h="545464">
                  <a:moveTo>
                    <a:pt x="141858" y="331724"/>
                  </a:moveTo>
                  <a:lnTo>
                    <a:pt x="125983" y="331724"/>
                  </a:lnTo>
                  <a:lnTo>
                    <a:pt x="119633" y="337438"/>
                  </a:lnTo>
                  <a:lnTo>
                    <a:pt x="119633" y="512572"/>
                  </a:lnTo>
                  <a:lnTo>
                    <a:pt x="112014" y="519430"/>
                  </a:lnTo>
                  <a:lnTo>
                    <a:pt x="155828" y="519430"/>
                  </a:lnTo>
                  <a:lnTo>
                    <a:pt x="148208" y="512572"/>
                  </a:lnTo>
                  <a:lnTo>
                    <a:pt x="148208" y="337438"/>
                  </a:lnTo>
                  <a:lnTo>
                    <a:pt x="141858" y="331724"/>
                  </a:lnTo>
                  <a:close/>
                </a:path>
                <a:path w="267970" h="545464">
                  <a:moveTo>
                    <a:pt x="210693" y="287147"/>
                  </a:moveTo>
                  <a:lnTo>
                    <a:pt x="182118" y="287147"/>
                  </a:lnTo>
                  <a:lnTo>
                    <a:pt x="182118" y="512572"/>
                  </a:lnTo>
                  <a:lnTo>
                    <a:pt x="174498" y="519430"/>
                  </a:lnTo>
                  <a:lnTo>
                    <a:pt x="207264" y="519430"/>
                  </a:lnTo>
                  <a:lnTo>
                    <a:pt x="210693" y="504189"/>
                  </a:lnTo>
                  <a:lnTo>
                    <a:pt x="210693" y="340740"/>
                  </a:lnTo>
                  <a:lnTo>
                    <a:pt x="237532" y="340740"/>
                  </a:lnTo>
                  <a:lnTo>
                    <a:pt x="241716" y="339975"/>
                  </a:lnTo>
                  <a:lnTo>
                    <a:pt x="255261" y="331724"/>
                  </a:lnTo>
                  <a:lnTo>
                    <a:pt x="264584" y="319345"/>
                  </a:lnTo>
                  <a:lnTo>
                    <a:pt x="265085" y="317119"/>
                  </a:lnTo>
                  <a:lnTo>
                    <a:pt x="217043" y="317119"/>
                  </a:lnTo>
                  <a:lnTo>
                    <a:pt x="210693" y="311404"/>
                  </a:lnTo>
                  <a:lnTo>
                    <a:pt x="210693" y="287147"/>
                  </a:lnTo>
                  <a:close/>
                </a:path>
                <a:path w="267970" h="545464">
                  <a:moveTo>
                    <a:pt x="133984" y="0"/>
                  </a:moveTo>
                  <a:lnTo>
                    <a:pt x="105796" y="5147"/>
                  </a:lnTo>
                  <a:lnTo>
                    <a:pt x="82788" y="19177"/>
                  </a:lnTo>
                  <a:lnTo>
                    <a:pt x="67280" y="39969"/>
                  </a:lnTo>
                  <a:lnTo>
                    <a:pt x="61595" y="65405"/>
                  </a:lnTo>
                  <a:lnTo>
                    <a:pt x="62934" y="77940"/>
                  </a:lnTo>
                  <a:lnTo>
                    <a:pt x="66786" y="89677"/>
                  </a:lnTo>
                  <a:lnTo>
                    <a:pt x="72899" y="100391"/>
                  </a:lnTo>
                  <a:lnTo>
                    <a:pt x="81025" y="109855"/>
                  </a:lnTo>
                  <a:lnTo>
                    <a:pt x="48541" y="124652"/>
                  </a:lnTo>
                  <a:lnTo>
                    <a:pt x="22891" y="147462"/>
                  </a:lnTo>
                  <a:lnTo>
                    <a:pt x="6052" y="176488"/>
                  </a:lnTo>
                  <a:lnTo>
                    <a:pt x="0" y="209931"/>
                  </a:lnTo>
                  <a:lnTo>
                    <a:pt x="0" y="304292"/>
                  </a:lnTo>
                  <a:lnTo>
                    <a:pt x="3367" y="319345"/>
                  </a:lnTo>
                  <a:lnTo>
                    <a:pt x="12661" y="331724"/>
                  </a:lnTo>
                  <a:lnTo>
                    <a:pt x="26199" y="339975"/>
                  </a:lnTo>
                  <a:lnTo>
                    <a:pt x="42925" y="343026"/>
                  </a:lnTo>
                  <a:lnTo>
                    <a:pt x="47878" y="343026"/>
                  </a:lnTo>
                  <a:lnTo>
                    <a:pt x="52704" y="342264"/>
                  </a:lnTo>
                  <a:lnTo>
                    <a:pt x="57150" y="340740"/>
                  </a:lnTo>
                  <a:lnTo>
                    <a:pt x="85851" y="340740"/>
                  </a:lnTo>
                  <a:lnTo>
                    <a:pt x="85851" y="317119"/>
                  </a:lnTo>
                  <a:lnTo>
                    <a:pt x="35051" y="317119"/>
                  </a:lnTo>
                  <a:lnTo>
                    <a:pt x="28575" y="311404"/>
                  </a:lnTo>
                  <a:lnTo>
                    <a:pt x="28575" y="209931"/>
                  </a:lnTo>
                  <a:lnTo>
                    <a:pt x="35482" y="179117"/>
                  </a:lnTo>
                  <a:lnTo>
                    <a:pt x="54308" y="153924"/>
                  </a:lnTo>
                  <a:lnTo>
                    <a:pt x="82206" y="136921"/>
                  </a:lnTo>
                  <a:lnTo>
                    <a:pt x="116331" y="130683"/>
                  </a:lnTo>
                  <a:lnTo>
                    <a:pt x="226157" y="130683"/>
                  </a:lnTo>
                  <a:lnTo>
                    <a:pt x="219374" y="124652"/>
                  </a:lnTo>
                  <a:lnTo>
                    <a:pt x="186944" y="109855"/>
                  </a:lnTo>
                  <a:lnTo>
                    <a:pt x="191196" y="104901"/>
                  </a:lnTo>
                  <a:lnTo>
                    <a:pt x="133984" y="104901"/>
                  </a:lnTo>
                  <a:lnTo>
                    <a:pt x="116959" y="101784"/>
                  </a:lnTo>
                  <a:lnTo>
                    <a:pt x="103028" y="93297"/>
                  </a:lnTo>
                  <a:lnTo>
                    <a:pt x="93622" y="80738"/>
                  </a:lnTo>
                  <a:lnTo>
                    <a:pt x="90170" y="65405"/>
                  </a:lnTo>
                  <a:lnTo>
                    <a:pt x="93622" y="49998"/>
                  </a:lnTo>
                  <a:lnTo>
                    <a:pt x="103028" y="37401"/>
                  </a:lnTo>
                  <a:lnTo>
                    <a:pt x="116959" y="28900"/>
                  </a:lnTo>
                  <a:lnTo>
                    <a:pt x="133984" y="25781"/>
                  </a:lnTo>
                  <a:lnTo>
                    <a:pt x="190069" y="25781"/>
                  </a:lnTo>
                  <a:lnTo>
                    <a:pt x="185134" y="19177"/>
                  </a:lnTo>
                  <a:lnTo>
                    <a:pt x="162119" y="5147"/>
                  </a:lnTo>
                  <a:lnTo>
                    <a:pt x="133984" y="0"/>
                  </a:lnTo>
                  <a:close/>
                </a:path>
                <a:path w="267970" h="545464">
                  <a:moveTo>
                    <a:pt x="237532" y="340740"/>
                  </a:moveTo>
                  <a:lnTo>
                    <a:pt x="210693" y="340740"/>
                  </a:lnTo>
                  <a:lnTo>
                    <a:pt x="215138" y="342264"/>
                  </a:lnTo>
                  <a:lnTo>
                    <a:pt x="219964" y="343026"/>
                  </a:lnTo>
                  <a:lnTo>
                    <a:pt x="225044" y="343026"/>
                  </a:lnTo>
                  <a:lnTo>
                    <a:pt x="237532" y="340740"/>
                  </a:lnTo>
                  <a:close/>
                </a:path>
                <a:path w="267970" h="545464">
                  <a:moveTo>
                    <a:pt x="79375" y="213613"/>
                  </a:moveTo>
                  <a:lnTo>
                    <a:pt x="63626" y="213613"/>
                  </a:lnTo>
                  <a:lnTo>
                    <a:pt x="57150" y="219456"/>
                  </a:lnTo>
                  <a:lnTo>
                    <a:pt x="57150" y="311404"/>
                  </a:lnTo>
                  <a:lnTo>
                    <a:pt x="50800" y="317119"/>
                  </a:lnTo>
                  <a:lnTo>
                    <a:pt x="85851" y="317119"/>
                  </a:lnTo>
                  <a:lnTo>
                    <a:pt x="85851" y="287147"/>
                  </a:lnTo>
                  <a:lnTo>
                    <a:pt x="210693" y="287147"/>
                  </a:lnTo>
                  <a:lnTo>
                    <a:pt x="210693" y="261238"/>
                  </a:lnTo>
                  <a:lnTo>
                    <a:pt x="85851" y="261238"/>
                  </a:lnTo>
                  <a:lnTo>
                    <a:pt x="85851" y="219456"/>
                  </a:lnTo>
                  <a:lnTo>
                    <a:pt x="79375" y="213613"/>
                  </a:lnTo>
                  <a:close/>
                </a:path>
                <a:path w="267970" h="545464">
                  <a:moveTo>
                    <a:pt x="226157" y="130683"/>
                  </a:moveTo>
                  <a:lnTo>
                    <a:pt x="151510" y="130683"/>
                  </a:lnTo>
                  <a:lnTo>
                    <a:pt x="185636" y="136921"/>
                  </a:lnTo>
                  <a:lnTo>
                    <a:pt x="213534" y="153924"/>
                  </a:lnTo>
                  <a:lnTo>
                    <a:pt x="232360" y="179117"/>
                  </a:lnTo>
                  <a:lnTo>
                    <a:pt x="239268" y="209931"/>
                  </a:lnTo>
                  <a:lnTo>
                    <a:pt x="239268" y="311404"/>
                  </a:lnTo>
                  <a:lnTo>
                    <a:pt x="232918" y="317119"/>
                  </a:lnTo>
                  <a:lnTo>
                    <a:pt x="265085" y="317119"/>
                  </a:lnTo>
                  <a:lnTo>
                    <a:pt x="267970" y="304292"/>
                  </a:lnTo>
                  <a:lnTo>
                    <a:pt x="267970" y="209931"/>
                  </a:lnTo>
                  <a:lnTo>
                    <a:pt x="261899" y="176488"/>
                  </a:lnTo>
                  <a:lnTo>
                    <a:pt x="245030" y="147462"/>
                  </a:lnTo>
                  <a:lnTo>
                    <a:pt x="226157" y="130683"/>
                  </a:lnTo>
                  <a:close/>
                </a:path>
                <a:path w="267970" h="545464">
                  <a:moveTo>
                    <a:pt x="204216" y="213613"/>
                  </a:moveTo>
                  <a:lnTo>
                    <a:pt x="188468" y="213613"/>
                  </a:lnTo>
                  <a:lnTo>
                    <a:pt x="182118" y="219456"/>
                  </a:lnTo>
                  <a:lnTo>
                    <a:pt x="182118" y="261238"/>
                  </a:lnTo>
                  <a:lnTo>
                    <a:pt x="210693" y="261238"/>
                  </a:lnTo>
                  <a:lnTo>
                    <a:pt x="210693" y="219456"/>
                  </a:lnTo>
                  <a:lnTo>
                    <a:pt x="204216" y="213613"/>
                  </a:lnTo>
                  <a:close/>
                </a:path>
                <a:path w="267970" h="545464">
                  <a:moveTo>
                    <a:pt x="190069" y="25781"/>
                  </a:moveTo>
                  <a:lnTo>
                    <a:pt x="133984" y="25781"/>
                  </a:lnTo>
                  <a:lnTo>
                    <a:pt x="150991" y="28900"/>
                  </a:lnTo>
                  <a:lnTo>
                    <a:pt x="164877" y="37401"/>
                  </a:lnTo>
                  <a:lnTo>
                    <a:pt x="174240" y="49998"/>
                  </a:lnTo>
                  <a:lnTo>
                    <a:pt x="177673" y="65405"/>
                  </a:lnTo>
                  <a:lnTo>
                    <a:pt x="174240" y="80738"/>
                  </a:lnTo>
                  <a:lnTo>
                    <a:pt x="164877" y="93297"/>
                  </a:lnTo>
                  <a:lnTo>
                    <a:pt x="150991" y="101784"/>
                  </a:lnTo>
                  <a:lnTo>
                    <a:pt x="133984" y="104901"/>
                  </a:lnTo>
                  <a:lnTo>
                    <a:pt x="191196" y="104901"/>
                  </a:lnTo>
                  <a:lnTo>
                    <a:pt x="195070" y="100391"/>
                  </a:lnTo>
                  <a:lnTo>
                    <a:pt x="201183" y="89677"/>
                  </a:lnTo>
                  <a:lnTo>
                    <a:pt x="205035" y="77940"/>
                  </a:lnTo>
                  <a:lnTo>
                    <a:pt x="206375" y="65405"/>
                  </a:lnTo>
                  <a:lnTo>
                    <a:pt x="200671" y="39969"/>
                  </a:lnTo>
                  <a:lnTo>
                    <a:pt x="190069" y="257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32116" y="2273680"/>
              <a:ext cx="213613" cy="1929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2116" y="2673095"/>
              <a:ext cx="186562" cy="20192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5196" y="2475864"/>
              <a:ext cx="125475" cy="1399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5527" y="3618356"/>
              <a:ext cx="82296" cy="791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55255" y="3618356"/>
              <a:ext cx="82423" cy="7912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5110" y="3618356"/>
              <a:ext cx="82296" cy="7912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45527" y="3723894"/>
              <a:ext cx="82296" cy="7899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55255" y="3723894"/>
              <a:ext cx="82423" cy="7899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65110" y="3723894"/>
              <a:ext cx="82296" cy="789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45527" y="3834383"/>
              <a:ext cx="82296" cy="7912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55255" y="3834383"/>
              <a:ext cx="82423" cy="7912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65110" y="3834383"/>
              <a:ext cx="82296" cy="6591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590663" y="3565651"/>
              <a:ext cx="638810" cy="614045"/>
            </a:xfrm>
            <a:custGeom>
              <a:avLst/>
              <a:gdLst/>
              <a:ahLst/>
              <a:cxnLst/>
              <a:rect l="l" t="t" r="r" b="b"/>
              <a:pathLst>
                <a:path w="638809" h="614045">
                  <a:moveTo>
                    <a:pt x="638556" y="463677"/>
                  </a:moveTo>
                  <a:lnTo>
                    <a:pt x="633641" y="445033"/>
                  </a:lnTo>
                  <a:lnTo>
                    <a:pt x="629107" y="438658"/>
                  </a:lnTo>
                  <a:lnTo>
                    <a:pt x="622528" y="429425"/>
                  </a:lnTo>
                  <a:lnTo>
                    <a:pt x="611759" y="421855"/>
                  </a:lnTo>
                  <a:lnTo>
                    <a:pt x="611759" y="473456"/>
                  </a:lnTo>
                  <a:lnTo>
                    <a:pt x="608965" y="481076"/>
                  </a:lnTo>
                  <a:lnTo>
                    <a:pt x="603250" y="486918"/>
                  </a:lnTo>
                  <a:lnTo>
                    <a:pt x="597662" y="492760"/>
                  </a:lnTo>
                  <a:lnTo>
                    <a:pt x="589876" y="495960"/>
                  </a:lnTo>
                  <a:lnTo>
                    <a:pt x="577672" y="495960"/>
                  </a:lnTo>
                  <a:lnTo>
                    <a:pt x="573786" y="495300"/>
                  </a:lnTo>
                  <a:lnTo>
                    <a:pt x="570103" y="493776"/>
                  </a:lnTo>
                  <a:lnTo>
                    <a:pt x="565912" y="492125"/>
                  </a:lnTo>
                  <a:lnTo>
                    <a:pt x="561086" y="492506"/>
                  </a:lnTo>
                  <a:lnTo>
                    <a:pt x="557276" y="494919"/>
                  </a:lnTo>
                  <a:lnTo>
                    <a:pt x="553466" y="497459"/>
                  </a:lnTo>
                  <a:lnTo>
                    <a:pt x="551053" y="501523"/>
                  </a:lnTo>
                  <a:lnTo>
                    <a:pt x="551053" y="587121"/>
                  </a:lnTo>
                  <a:lnTo>
                    <a:pt x="523240" y="587121"/>
                  </a:lnTo>
                  <a:lnTo>
                    <a:pt x="523240" y="570230"/>
                  </a:lnTo>
                  <a:lnTo>
                    <a:pt x="519455" y="546823"/>
                  </a:lnTo>
                  <a:lnTo>
                    <a:pt x="508889" y="526313"/>
                  </a:lnTo>
                  <a:lnTo>
                    <a:pt x="502386" y="519684"/>
                  </a:lnTo>
                  <a:lnTo>
                    <a:pt x="495808" y="512991"/>
                  </a:lnTo>
                  <a:lnTo>
                    <a:pt x="495808" y="570230"/>
                  </a:lnTo>
                  <a:lnTo>
                    <a:pt x="495808" y="587121"/>
                  </a:lnTo>
                  <a:lnTo>
                    <a:pt x="357124" y="587121"/>
                  </a:lnTo>
                  <a:lnTo>
                    <a:pt x="357124" y="585978"/>
                  </a:lnTo>
                  <a:lnTo>
                    <a:pt x="357124" y="570230"/>
                  </a:lnTo>
                  <a:lnTo>
                    <a:pt x="372567" y="534530"/>
                  </a:lnTo>
                  <a:lnTo>
                    <a:pt x="409829" y="519684"/>
                  </a:lnTo>
                  <a:lnTo>
                    <a:pt x="443103" y="519684"/>
                  </a:lnTo>
                  <a:lnTo>
                    <a:pt x="463600" y="523671"/>
                  </a:lnTo>
                  <a:lnTo>
                    <a:pt x="480352" y="534530"/>
                  </a:lnTo>
                  <a:lnTo>
                    <a:pt x="491655" y="550608"/>
                  </a:lnTo>
                  <a:lnTo>
                    <a:pt x="495808" y="570230"/>
                  </a:lnTo>
                  <a:lnTo>
                    <a:pt x="495808" y="512991"/>
                  </a:lnTo>
                  <a:lnTo>
                    <a:pt x="492696" y="509816"/>
                  </a:lnTo>
                  <a:lnTo>
                    <a:pt x="472059" y="498475"/>
                  </a:lnTo>
                  <a:lnTo>
                    <a:pt x="475691" y="493268"/>
                  </a:lnTo>
                  <a:lnTo>
                    <a:pt x="477304" y="490956"/>
                  </a:lnTo>
                  <a:lnTo>
                    <a:pt x="481355" y="482460"/>
                  </a:lnTo>
                  <a:lnTo>
                    <a:pt x="483844" y="473456"/>
                  </a:lnTo>
                  <a:lnTo>
                    <a:pt x="484759" y="463677"/>
                  </a:lnTo>
                  <a:lnTo>
                    <a:pt x="480352" y="442849"/>
                  </a:lnTo>
                  <a:lnTo>
                    <a:pt x="480275" y="442468"/>
                  </a:lnTo>
                  <a:lnTo>
                    <a:pt x="480161" y="441934"/>
                  </a:lnTo>
                  <a:lnTo>
                    <a:pt x="474637" y="434086"/>
                  </a:lnTo>
                  <a:lnTo>
                    <a:pt x="467652" y="424167"/>
                  </a:lnTo>
                  <a:lnTo>
                    <a:pt x="457327" y="417499"/>
                  </a:lnTo>
                  <a:lnTo>
                    <a:pt x="457327" y="463677"/>
                  </a:lnTo>
                  <a:lnTo>
                    <a:pt x="454926" y="475043"/>
                  </a:lnTo>
                  <a:lnTo>
                    <a:pt x="454888" y="475221"/>
                  </a:lnTo>
                  <a:lnTo>
                    <a:pt x="448271" y="484619"/>
                  </a:lnTo>
                  <a:lnTo>
                    <a:pt x="438467" y="490956"/>
                  </a:lnTo>
                  <a:lnTo>
                    <a:pt x="426466" y="493268"/>
                  </a:lnTo>
                  <a:lnTo>
                    <a:pt x="414528" y="490956"/>
                  </a:lnTo>
                  <a:lnTo>
                    <a:pt x="404761" y="484619"/>
                  </a:lnTo>
                  <a:lnTo>
                    <a:pt x="398157" y="475221"/>
                  </a:lnTo>
                  <a:lnTo>
                    <a:pt x="395732" y="463677"/>
                  </a:lnTo>
                  <a:lnTo>
                    <a:pt x="398157" y="452196"/>
                  </a:lnTo>
                  <a:lnTo>
                    <a:pt x="404710" y="442849"/>
                  </a:lnTo>
                  <a:lnTo>
                    <a:pt x="405244" y="442468"/>
                  </a:lnTo>
                  <a:lnTo>
                    <a:pt x="414528" y="436435"/>
                  </a:lnTo>
                  <a:lnTo>
                    <a:pt x="426466" y="434086"/>
                  </a:lnTo>
                  <a:lnTo>
                    <a:pt x="438467" y="436435"/>
                  </a:lnTo>
                  <a:lnTo>
                    <a:pt x="447776" y="442468"/>
                  </a:lnTo>
                  <a:lnTo>
                    <a:pt x="448322" y="442849"/>
                  </a:lnTo>
                  <a:lnTo>
                    <a:pt x="454888" y="452196"/>
                  </a:lnTo>
                  <a:lnTo>
                    <a:pt x="457327" y="463677"/>
                  </a:lnTo>
                  <a:lnTo>
                    <a:pt x="457327" y="417499"/>
                  </a:lnTo>
                  <a:lnTo>
                    <a:pt x="449122" y="412191"/>
                  </a:lnTo>
                  <a:lnTo>
                    <a:pt x="426466" y="407797"/>
                  </a:lnTo>
                  <a:lnTo>
                    <a:pt x="403821" y="412191"/>
                  </a:lnTo>
                  <a:lnTo>
                    <a:pt x="385330" y="424167"/>
                  </a:lnTo>
                  <a:lnTo>
                    <a:pt x="372859" y="441934"/>
                  </a:lnTo>
                  <a:lnTo>
                    <a:pt x="368300" y="463677"/>
                  </a:lnTo>
                  <a:lnTo>
                    <a:pt x="369189" y="473456"/>
                  </a:lnTo>
                  <a:lnTo>
                    <a:pt x="371640" y="482460"/>
                  </a:lnTo>
                  <a:lnTo>
                    <a:pt x="375678" y="490956"/>
                  </a:lnTo>
                  <a:lnTo>
                    <a:pt x="381000" y="498475"/>
                  </a:lnTo>
                  <a:lnTo>
                    <a:pt x="360337" y="509816"/>
                  </a:lnTo>
                  <a:lnTo>
                    <a:pt x="344106" y="526313"/>
                  </a:lnTo>
                  <a:lnTo>
                    <a:pt x="333489" y="546823"/>
                  </a:lnTo>
                  <a:lnTo>
                    <a:pt x="329692" y="570230"/>
                  </a:lnTo>
                  <a:lnTo>
                    <a:pt x="329692" y="585978"/>
                  </a:lnTo>
                  <a:lnTo>
                    <a:pt x="318592" y="581177"/>
                  </a:lnTo>
                  <a:lnTo>
                    <a:pt x="309778" y="573303"/>
                  </a:lnTo>
                  <a:lnTo>
                    <a:pt x="303974" y="563067"/>
                  </a:lnTo>
                  <a:lnTo>
                    <a:pt x="301879" y="551180"/>
                  </a:lnTo>
                  <a:lnTo>
                    <a:pt x="301879" y="347853"/>
                  </a:lnTo>
                  <a:lnTo>
                    <a:pt x="391033" y="347853"/>
                  </a:lnTo>
                  <a:lnTo>
                    <a:pt x="395351" y="345567"/>
                  </a:lnTo>
                  <a:lnTo>
                    <a:pt x="400431" y="338201"/>
                  </a:lnTo>
                  <a:lnTo>
                    <a:pt x="400939" y="333629"/>
                  </a:lnTo>
                  <a:lnTo>
                    <a:pt x="399161" y="329565"/>
                  </a:lnTo>
                  <a:lnTo>
                    <a:pt x="397637" y="326009"/>
                  </a:lnTo>
                  <a:lnTo>
                    <a:pt x="396748" y="322326"/>
                  </a:lnTo>
                  <a:lnTo>
                    <a:pt x="396748" y="310515"/>
                  </a:lnTo>
                  <a:lnTo>
                    <a:pt x="400177" y="303149"/>
                  </a:lnTo>
                  <a:lnTo>
                    <a:pt x="406273" y="297688"/>
                  </a:lnTo>
                  <a:lnTo>
                    <a:pt x="412242" y="292227"/>
                  </a:lnTo>
                  <a:lnTo>
                    <a:pt x="420243" y="289560"/>
                  </a:lnTo>
                  <a:lnTo>
                    <a:pt x="428625" y="290068"/>
                  </a:lnTo>
                  <a:lnTo>
                    <a:pt x="438708" y="292531"/>
                  </a:lnTo>
                  <a:lnTo>
                    <a:pt x="456565" y="320421"/>
                  </a:lnTo>
                  <a:lnTo>
                    <a:pt x="455803" y="325120"/>
                  </a:lnTo>
                  <a:lnTo>
                    <a:pt x="453898" y="329565"/>
                  </a:lnTo>
                  <a:lnTo>
                    <a:pt x="452120" y="333629"/>
                  </a:lnTo>
                  <a:lnTo>
                    <a:pt x="452628" y="338201"/>
                  </a:lnTo>
                  <a:lnTo>
                    <a:pt x="457708" y="345567"/>
                  </a:lnTo>
                  <a:lnTo>
                    <a:pt x="461899" y="347853"/>
                  </a:lnTo>
                  <a:lnTo>
                    <a:pt x="551053" y="347853"/>
                  </a:lnTo>
                  <a:lnTo>
                    <a:pt x="551053" y="433451"/>
                  </a:lnTo>
                  <a:lnTo>
                    <a:pt x="553466" y="437515"/>
                  </a:lnTo>
                  <a:lnTo>
                    <a:pt x="557276" y="439928"/>
                  </a:lnTo>
                  <a:lnTo>
                    <a:pt x="561086" y="442468"/>
                  </a:lnTo>
                  <a:lnTo>
                    <a:pt x="565912" y="442849"/>
                  </a:lnTo>
                  <a:lnTo>
                    <a:pt x="570103" y="441198"/>
                  </a:lnTo>
                  <a:lnTo>
                    <a:pt x="574675" y="439293"/>
                  </a:lnTo>
                  <a:lnTo>
                    <a:pt x="579628" y="438658"/>
                  </a:lnTo>
                  <a:lnTo>
                    <a:pt x="585965" y="439293"/>
                  </a:lnTo>
                  <a:lnTo>
                    <a:pt x="585165" y="439293"/>
                  </a:lnTo>
                  <a:lnTo>
                    <a:pt x="592150" y="441198"/>
                  </a:lnTo>
                  <a:lnTo>
                    <a:pt x="611759" y="473456"/>
                  </a:lnTo>
                  <a:lnTo>
                    <a:pt x="611759" y="421855"/>
                  </a:lnTo>
                  <a:lnTo>
                    <a:pt x="606640" y="418249"/>
                  </a:lnTo>
                  <a:lnTo>
                    <a:pt x="587375" y="412877"/>
                  </a:lnTo>
                  <a:lnTo>
                    <a:pt x="585901" y="412750"/>
                  </a:lnTo>
                  <a:lnTo>
                    <a:pt x="578612" y="412750"/>
                  </a:lnTo>
                  <a:lnTo>
                    <a:pt x="578612" y="327279"/>
                  </a:lnTo>
                  <a:lnTo>
                    <a:pt x="572389" y="321437"/>
                  </a:lnTo>
                  <a:lnTo>
                    <a:pt x="483489" y="321437"/>
                  </a:lnTo>
                  <a:lnTo>
                    <a:pt x="483616" y="315722"/>
                  </a:lnTo>
                  <a:lnTo>
                    <a:pt x="483362" y="312928"/>
                  </a:lnTo>
                  <a:lnTo>
                    <a:pt x="477761" y="294411"/>
                  </a:lnTo>
                  <a:lnTo>
                    <a:pt x="474052" y="289560"/>
                  </a:lnTo>
                  <a:lnTo>
                    <a:pt x="466115" y="279171"/>
                  </a:lnTo>
                  <a:lnTo>
                    <a:pt x="449846" y="268516"/>
                  </a:lnTo>
                  <a:lnTo>
                    <a:pt x="430403" y="263779"/>
                  </a:lnTo>
                  <a:lnTo>
                    <a:pt x="418579" y="264172"/>
                  </a:lnTo>
                  <a:lnTo>
                    <a:pt x="411734" y="265772"/>
                  </a:lnTo>
                  <a:lnTo>
                    <a:pt x="411734" y="5981"/>
                  </a:lnTo>
                  <a:lnTo>
                    <a:pt x="405511" y="0"/>
                  </a:lnTo>
                  <a:lnTo>
                    <a:pt x="397891" y="0"/>
                  </a:lnTo>
                  <a:lnTo>
                    <a:pt x="384175" y="0"/>
                  </a:lnTo>
                  <a:lnTo>
                    <a:pt x="384175" y="26416"/>
                  </a:lnTo>
                  <a:lnTo>
                    <a:pt x="384175" y="282041"/>
                  </a:lnTo>
                  <a:lnTo>
                    <a:pt x="379755" y="286931"/>
                  </a:lnTo>
                  <a:lnTo>
                    <a:pt x="374053" y="296697"/>
                  </a:lnTo>
                  <a:lnTo>
                    <a:pt x="370522" y="307340"/>
                  </a:lnTo>
                  <a:lnTo>
                    <a:pt x="369316" y="318516"/>
                  </a:lnTo>
                  <a:lnTo>
                    <a:pt x="369443" y="321437"/>
                  </a:lnTo>
                  <a:lnTo>
                    <a:pt x="287731" y="321437"/>
                  </a:lnTo>
                  <a:lnTo>
                    <a:pt x="287731" y="587121"/>
                  </a:lnTo>
                  <a:lnTo>
                    <a:pt x="130302" y="587121"/>
                  </a:lnTo>
                  <a:lnTo>
                    <a:pt x="130302" y="404749"/>
                  </a:lnTo>
                  <a:lnTo>
                    <a:pt x="274447" y="404749"/>
                  </a:lnTo>
                  <a:lnTo>
                    <a:pt x="274447" y="551180"/>
                  </a:lnTo>
                  <a:lnTo>
                    <a:pt x="279539" y="575449"/>
                  </a:lnTo>
                  <a:lnTo>
                    <a:pt x="287731" y="587121"/>
                  </a:lnTo>
                  <a:lnTo>
                    <a:pt x="287731" y="321437"/>
                  </a:lnTo>
                  <a:lnTo>
                    <a:pt x="280543" y="321437"/>
                  </a:lnTo>
                  <a:lnTo>
                    <a:pt x="274447" y="327279"/>
                  </a:lnTo>
                  <a:lnTo>
                    <a:pt x="274447" y="378333"/>
                  </a:lnTo>
                  <a:lnTo>
                    <a:pt x="108966" y="378333"/>
                  </a:lnTo>
                  <a:lnTo>
                    <a:pt x="102870" y="384302"/>
                  </a:lnTo>
                  <a:lnTo>
                    <a:pt x="102870" y="587121"/>
                  </a:lnTo>
                  <a:lnTo>
                    <a:pt x="27432" y="587121"/>
                  </a:lnTo>
                  <a:lnTo>
                    <a:pt x="27432" y="26416"/>
                  </a:lnTo>
                  <a:lnTo>
                    <a:pt x="384175" y="26416"/>
                  </a:lnTo>
                  <a:lnTo>
                    <a:pt x="384175" y="0"/>
                  </a:lnTo>
                  <a:lnTo>
                    <a:pt x="6096" y="0"/>
                  </a:lnTo>
                  <a:lnTo>
                    <a:pt x="0" y="5981"/>
                  </a:lnTo>
                  <a:lnTo>
                    <a:pt x="0" y="607568"/>
                  </a:lnTo>
                  <a:lnTo>
                    <a:pt x="6096" y="613537"/>
                  </a:lnTo>
                  <a:lnTo>
                    <a:pt x="339344" y="613537"/>
                  </a:lnTo>
                  <a:lnTo>
                    <a:pt x="572389" y="613537"/>
                  </a:lnTo>
                  <a:lnTo>
                    <a:pt x="578612" y="607568"/>
                  </a:lnTo>
                  <a:lnTo>
                    <a:pt x="578612" y="587121"/>
                  </a:lnTo>
                  <a:lnTo>
                    <a:pt x="578612" y="522351"/>
                  </a:lnTo>
                  <a:lnTo>
                    <a:pt x="581660" y="522351"/>
                  </a:lnTo>
                  <a:lnTo>
                    <a:pt x="593293" y="521195"/>
                  </a:lnTo>
                  <a:lnTo>
                    <a:pt x="630453" y="495960"/>
                  </a:lnTo>
                  <a:lnTo>
                    <a:pt x="638492" y="465455"/>
                  </a:lnTo>
                  <a:lnTo>
                    <a:pt x="638556" y="463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91323" y="4903470"/>
              <a:ext cx="219075" cy="23787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598537" y="5251195"/>
              <a:ext cx="605155" cy="266700"/>
            </a:xfrm>
            <a:custGeom>
              <a:avLst/>
              <a:gdLst/>
              <a:ahLst/>
              <a:cxnLst/>
              <a:rect l="l" t="t" r="r" b="b"/>
              <a:pathLst>
                <a:path w="605154" h="266700">
                  <a:moveTo>
                    <a:pt x="94234" y="166624"/>
                  </a:moveTo>
                  <a:lnTo>
                    <a:pt x="88392" y="160655"/>
                  </a:lnTo>
                  <a:lnTo>
                    <a:pt x="81280" y="160655"/>
                  </a:lnTo>
                  <a:lnTo>
                    <a:pt x="57785" y="160655"/>
                  </a:lnTo>
                  <a:lnTo>
                    <a:pt x="51943" y="166624"/>
                  </a:lnTo>
                  <a:lnTo>
                    <a:pt x="51943" y="181229"/>
                  </a:lnTo>
                  <a:lnTo>
                    <a:pt x="57785" y="187071"/>
                  </a:lnTo>
                  <a:lnTo>
                    <a:pt x="88392" y="187071"/>
                  </a:lnTo>
                  <a:lnTo>
                    <a:pt x="94234" y="181229"/>
                  </a:lnTo>
                  <a:lnTo>
                    <a:pt x="94234" y="166624"/>
                  </a:lnTo>
                  <a:close/>
                </a:path>
                <a:path w="605154" h="266700">
                  <a:moveTo>
                    <a:pt x="94234" y="113792"/>
                  </a:moveTo>
                  <a:lnTo>
                    <a:pt x="88392" y="107950"/>
                  </a:lnTo>
                  <a:lnTo>
                    <a:pt x="81280" y="107950"/>
                  </a:lnTo>
                  <a:lnTo>
                    <a:pt x="57785" y="107950"/>
                  </a:lnTo>
                  <a:lnTo>
                    <a:pt x="51943" y="113792"/>
                  </a:lnTo>
                  <a:lnTo>
                    <a:pt x="51943" y="128397"/>
                  </a:lnTo>
                  <a:lnTo>
                    <a:pt x="57785" y="134366"/>
                  </a:lnTo>
                  <a:lnTo>
                    <a:pt x="88392" y="134366"/>
                  </a:lnTo>
                  <a:lnTo>
                    <a:pt x="94234" y="128397"/>
                  </a:lnTo>
                  <a:lnTo>
                    <a:pt x="94234" y="113792"/>
                  </a:lnTo>
                  <a:close/>
                </a:path>
                <a:path w="605154" h="266700">
                  <a:moveTo>
                    <a:pt x="131953" y="61087"/>
                  </a:moveTo>
                  <a:lnTo>
                    <a:pt x="126111" y="55118"/>
                  </a:lnTo>
                  <a:lnTo>
                    <a:pt x="118872" y="55118"/>
                  </a:lnTo>
                  <a:lnTo>
                    <a:pt x="57785" y="55118"/>
                  </a:lnTo>
                  <a:lnTo>
                    <a:pt x="51943" y="61087"/>
                  </a:lnTo>
                  <a:lnTo>
                    <a:pt x="51943" y="75692"/>
                  </a:lnTo>
                  <a:lnTo>
                    <a:pt x="57785" y="81534"/>
                  </a:lnTo>
                  <a:lnTo>
                    <a:pt x="126111" y="81534"/>
                  </a:lnTo>
                  <a:lnTo>
                    <a:pt x="131953" y="75692"/>
                  </a:lnTo>
                  <a:lnTo>
                    <a:pt x="131953" y="61087"/>
                  </a:lnTo>
                  <a:close/>
                </a:path>
                <a:path w="605154" h="266700">
                  <a:moveTo>
                    <a:pt x="215011" y="6604"/>
                  </a:moveTo>
                  <a:lnTo>
                    <a:pt x="212521" y="6604"/>
                  </a:lnTo>
                  <a:lnTo>
                    <a:pt x="212521" y="254"/>
                  </a:lnTo>
                  <a:lnTo>
                    <a:pt x="2476" y="254"/>
                  </a:lnTo>
                  <a:lnTo>
                    <a:pt x="2476" y="6604"/>
                  </a:lnTo>
                  <a:lnTo>
                    <a:pt x="0" y="6604"/>
                  </a:lnTo>
                  <a:lnTo>
                    <a:pt x="0" y="26924"/>
                  </a:lnTo>
                  <a:lnTo>
                    <a:pt x="0" y="106934"/>
                  </a:lnTo>
                  <a:lnTo>
                    <a:pt x="0" y="240284"/>
                  </a:lnTo>
                  <a:lnTo>
                    <a:pt x="0" y="260604"/>
                  </a:lnTo>
                  <a:lnTo>
                    <a:pt x="2794" y="260604"/>
                  </a:lnTo>
                  <a:lnTo>
                    <a:pt x="2794" y="265684"/>
                  </a:lnTo>
                  <a:lnTo>
                    <a:pt x="105156" y="265684"/>
                  </a:lnTo>
                  <a:lnTo>
                    <a:pt x="105156" y="260604"/>
                  </a:lnTo>
                  <a:lnTo>
                    <a:pt x="105156" y="240284"/>
                  </a:lnTo>
                  <a:lnTo>
                    <a:pt x="25908" y="240284"/>
                  </a:lnTo>
                  <a:lnTo>
                    <a:pt x="25908" y="106934"/>
                  </a:lnTo>
                  <a:lnTo>
                    <a:pt x="25908" y="26924"/>
                  </a:lnTo>
                  <a:lnTo>
                    <a:pt x="188976" y="26924"/>
                  </a:lnTo>
                  <a:lnTo>
                    <a:pt x="188976" y="106934"/>
                  </a:lnTo>
                  <a:lnTo>
                    <a:pt x="215011" y="106934"/>
                  </a:lnTo>
                  <a:lnTo>
                    <a:pt x="215011" y="26924"/>
                  </a:lnTo>
                  <a:lnTo>
                    <a:pt x="215011" y="6604"/>
                  </a:lnTo>
                  <a:close/>
                </a:path>
                <a:path w="605154" h="266700">
                  <a:moveTo>
                    <a:pt x="552831" y="166624"/>
                  </a:moveTo>
                  <a:lnTo>
                    <a:pt x="546989" y="160655"/>
                  </a:lnTo>
                  <a:lnTo>
                    <a:pt x="539750" y="160655"/>
                  </a:lnTo>
                  <a:lnTo>
                    <a:pt x="516382" y="160655"/>
                  </a:lnTo>
                  <a:lnTo>
                    <a:pt x="510540" y="166624"/>
                  </a:lnTo>
                  <a:lnTo>
                    <a:pt x="510540" y="181229"/>
                  </a:lnTo>
                  <a:lnTo>
                    <a:pt x="516382" y="187071"/>
                  </a:lnTo>
                  <a:lnTo>
                    <a:pt x="546989" y="187071"/>
                  </a:lnTo>
                  <a:lnTo>
                    <a:pt x="552831" y="181229"/>
                  </a:lnTo>
                  <a:lnTo>
                    <a:pt x="552831" y="166624"/>
                  </a:lnTo>
                  <a:close/>
                </a:path>
                <a:path w="605154" h="266700">
                  <a:moveTo>
                    <a:pt x="552831" y="113792"/>
                  </a:moveTo>
                  <a:lnTo>
                    <a:pt x="546989" y="107950"/>
                  </a:lnTo>
                  <a:lnTo>
                    <a:pt x="539750" y="107950"/>
                  </a:lnTo>
                  <a:lnTo>
                    <a:pt x="516382" y="107950"/>
                  </a:lnTo>
                  <a:lnTo>
                    <a:pt x="510540" y="113792"/>
                  </a:lnTo>
                  <a:lnTo>
                    <a:pt x="510540" y="128397"/>
                  </a:lnTo>
                  <a:lnTo>
                    <a:pt x="516382" y="134366"/>
                  </a:lnTo>
                  <a:lnTo>
                    <a:pt x="546989" y="134366"/>
                  </a:lnTo>
                  <a:lnTo>
                    <a:pt x="552831" y="128397"/>
                  </a:lnTo>
                  <a:lnTo>
                    <a:pt x="552831" y="113792"/>
                  </a:lnTo>
                  <a:close/>
                </a:path>
                <a:path w="605154" h="266700">
                  <a:moveTo>
                    <a:pt x="552831" y="61087"/>
                  </a:moveTo>
                  <a:lnTo>
                    <a:pt x="546989" y="55118"/>
                  </a:lnTo>
                  <a:lnTo>
                    <a:pt x="478663" y="55118"/>
                  </a:lnTo>
                  <a:lnTo>
                    <a:pt x="472821" y="61087"/>
                  </a:lnTo>
                  <a:lnTo>
                    <a:pt x="472821" y="75692"/>
                  </a:lnTo>
                  <a:lnTo>
                    <a:pt x="478663" y="81534"/>
                  </a:lnTo>
                  <a:lnTo>
                    <a:pt x="546989" y="81534"/>
                  </a:lnTo>
                  <a:lnTo>
                    <a:pt x="552831" y="75692"/>
                  </a:lnTo>
                  <a:lnTo>
                    <a:pt x="552831" y="68326"/>
                  </a:lnTo>
                  <a:lnTo>
                    <a:pt x="552831" y="61087"/>
                  </a:lnTo>
                  <a:close/>
                </a:path>
                <a:path w="605154" h="266700">
                  <a:moveTo>
                    <a:pt x="604774" y="5969"/>
                  </a:moveTo>
                  <a:lnTo>
                    <a:pt x="598932" y="0"/>
                  </a:lnTo>
                  <a:lnTo>
                    <a:pt x="591820" y="0"/>
                  </a:lnTo>
                  <a:lnTo>
                    <a:pt x="395605" y="0"/>
                  </a:lnTo>
                  <a:lnTo>
                    <a:pt x="389763" y="5969"/>
                  </a:lnTo>
                  <a:lnTo>
                    <a:pt x="389763" y="104648"/>
                  </a:lnTo>
                  <a:lnTo>
                    <a:pt x="415798" y="104648"/>
                  </a:lnTo>
                  <a:lnTo>
                    <a:pt x="415798" y="26416"/>
                  </a:lnTo>
                  <a:lnTo>
                    <a:pt x="578739" y="26416"/>
                  </a:lnTo>
                  <a:lnTo>
                    <a:pt x="578739" y="239776"/>
                  </a:lnTo>
                  <a:lnTo>
                    <a:pt x="499618" y="239776"/>
                  </a:lnTo>
                  <a:lnTo>
                    <a:pt x="499618" y="266192"/>
                  </a:lnTo>
                  <a:lnTo>
                    <a:pt x="598932" y="266192"/>
                  </a:lnTo>
                  <a:lnTo>
                    <a:pt x="604774" y="260350"/>
                  </a:lnTo>
                  <a:lnTo>
                    <a:pt x="604774" y="59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90612" y="5337555"/>
              <a:ext cx="172085" cy="17983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939151" y="5337555"/>
              <a:ext cx="172085" cy="180340"/>
            </a:xfrm>
            <a:custGeom>
              <a:avLst/>
              <a:gdLst/>
              <a:ahLst/>
              <a:cxnLst/>
              <a:rect l="l" t="t" r="r" b="b"/>
              <a:pathLst>
                <a:path w="172084" h="180339">
                  <a:moveTo>
                    <a:pt x="85978" y="0"/>
                  </a:moveTo>
                  <a:lnTo>
                    <a:pt x="65734" y="4165"/>
                  </a:lnTo>
                  <a:lnTo>
                    <a:pt x="49180" y="15509"/>
                  </a:lnTo>
                  <a:lnTo>
                    <a:pt x="38008" y="32307"/>
                  </a:lnTo>
                  <a:lnTo>
                    <a:pt x="33908" y="52832"/>
                  </a:lnTo>
                  <a:lnTo>
                    <a:pt x="34855" y="62928"/>
                  </a:lnTo>
                  <a:lnTo>
                    <a:pt x="37576" y="72358"/>
                  </a:lnTo>
                  <a:lnTo>
                    <a:pt x="41892" y="80978"/>
                  </a:lnTo>
                  <a:lnTo>
                    <a:pt x="47625" y="88646"/>
                  </a:lnTo>
                  <a:lnTo>
                    <a:pt x="28289" y="102044"/>
                  </a:lnTo>
                  <a:lnTo>
                    <a:pt x="13239" y="120205"/>
                  </a:lnTo>
                  <a:lnTo>
                    <a:pt x="3476" y="142081"/>
                  </a:lnTo>
                  <a:lnTo>
                    <a:pt x="0" y="166624"/>
                  </a:lnTo>
                  <a:lnTo>
                    <a:pt x="0" y="173990"/>
                  </a:lnTo>
                  <a:lnTo>
                    <a:pt x="5842" y="179832"/>
                  </a:lnTo>
                  <a:lnTo>
                    <a:pt x="166243" y="179832"/>
                  </a:lnTo>
                  <a:lnTo>
                    <a:pt x="171957" y="173990"/>
                  </a:lnTo>
                  <a:lnTo>
                    <a:pt x="171957" y="166624"/>
                  </a:lnTo>
                  <a:lnTo>
                    <a:pt x="170087" y="153416"/>
                  </a:lnTo>
                  <a:lnTo>
                    <a:pt x="27431" y="153416"/>
                  </a:lnTo>
                  <a:lnTo>
                    <a:pt x="35079" y="134508"/>
                  </a:lnTo>
                  <a:lnTo>
                    <a:pt x="48228" y="119411"/>
                  </a:lnTo>
                  <a:lnTo>
                    <a:pt x="65615" y="109410"/>
                  </a:lnTo>
                  <a:lnTo>
                    <a:pt x="85978" y="105791"/>
                  </a:lnTo>
                  <a:lnTo>
                    <a:pt x="146773" y="105791"/>
                  </a:lnTo>
                  <a:lnTo>
                    <a:pt x="143668" y="102044"/>
                  </a:lnTo>
                  <a:lnTo>
                    <a:pt x="124332" y="88646"/>
                  </a:lnTo>
                  <a:lnTo>
                    <a:pt x="130065" y="80978"/>
                  </a:lnTo>
                  <a:lnTo>
                    <a:pt x="130868" y="79375"/>
                  </a:lnTo>
                  <a:lnTo>
                    <a:pt x="85978" y="79375"/>
                  </a:lnTo>
                  <a:lnTo>
                    <a:pt x="75856" y="77281"/>
                  </a:lnTo>
                  <a:lnTo>
                    <a:pt x="67579" y="71580"/>
                  </a:lnTo>
                  <a:lnTo>
                    <a:pt x="61993" y="63140"/>
                  </a:lnTo>
                  <a:lnTo>
                    <a:pt x="59944" y="52832"/>
                  </a:lnTo>
                  <a:lnTo>
                    <a:pt x="61993" y="42543"/>
                  </a:lnTo>
                  <a:lnTo>
                    <a:pt x="67579" y="34147"/>
                  </a:lnTo>
                  <a:lnTo>
                    <a:pt x="75856" y="28489"/>
                  </a:lnTo>
                  <a:lnTo>
                    <a:pt x="85978" y="26416"/>
                  </a:lnTo>
                  <a:lnTo>
                    <a:pt x="130030" y="26416"/>
                  </a:lnTo>
                  <a:lnTo>
                    <a:pt x="122777" y="15509"/>
                  </a:lnTo>
                  <a:lnTo>
                    <a:pt x="106223" y="4165"/>
                  </a:lnTo>
                  <a:lnTo>
                    <a:pt x="85978" y="0"/>
                  </a:lnTo>
                  <a:close/>
                </a:path>
                <a:path w="172084" h="180339">
                  <a:moveTo>
                    <a:pt x="146773" y="105791"/>
                  </a:moveTo>
                  <a:lnTo>
                    <a:pt x="85978" y="105791"/>
                  </a:lnTo>
                  <a:lnTo>
                    <a:pt x="106416" y="109410"/>
                  </a:lnTo>
                  <a:lnTo>
                    <a:pt x="123840" y="119411"/>
                  </a:lnTo>
                  <a:lnTo>
                    <a:pt x="137003" y="134508"/>
                  </a:lnTo>
                  <a:lnTo>
                    <a:pt x="144652" y="153416"/>
                  </a:lnTo>
                  <a:lnTo>
                    <a:pt x="170087" y="153416"/>
                  </a:lnTo>
                  <a:lnTo>
                    <a:pt x="168481" y="142081"/>
                  </a:lnTo>
                  <a:lnTo>
                    <a:pt x="158718" y="120205"/>
                  </a:lnTo>
                  <a:lnTo>
                    <a:pt x="146773" y="105791"/>
                  </a:lnTo>
                  <a:close/>
                </a:path>
                <a:path w="172084" h="180339">
                  <a:moveTo>
                    <a:pt x="130030" y="26416"/>
                  </a:moveTo>
                  <a:lnTo>
                    <a:pt x="85978" y="26416"/>
                  </a:lnTo>
                  <a:lnTo>
                    <a:pt x="96174" y="28489"/>
                  </a:lnTo>
                  <a:lnTo>
                    <a:pt x="104489" y="34147"/>
                  </a:lnTo>
                  <a:lnTo>
                    <a:pt x="110089" y="42543"/>
                  </a:lnTo>
                  <a:lnTo>
                    <a:pt x="112141" y="52832"/>
                  </a:lnTo>
                  <a:lnTo>
                    <a:pt x="110131" y="62928"/>
                  </a:lnTo>
                  <a:lnTo>
                    <a:pt x="110089" y="63140"/>
                  </a:lnTo>
                  <a:lnTo>
                    <a:pt x="104489" y="71580"/>
                  </a:lnTo>
                  <a:lnTo>
                    <a:pt x="96174" y="77281"/>
                  </a:lnTo>
                  <a:lnTo>
                    <a:pt x="85978" y="79375"/>
                  </a:lnTo>
                  <a:lnTo>
                    <a:pt x="130868" y="79375"/>
                  </a:lnTo>
                  <a:lnTo>
                    <a:pt x="134381" y="72358"/>
                  </a:lnTo>
                  <a:lnTo>
                    <a:pt x="137041" y="63140"/>
                  </a:lnTo>
                  <a:lnTo>
                    <a:pt x="137102" y="62928"/>
                  </a:lnTo>
                  <a:lnTo>
                    <a:pt x="138049" y="52832"/>
                  </a:lnTo>
                  <a:lnTo>
                    <a:pt x="133949" y="32307"/>
                  </a:lnTo>
                  <a:lnTo>
                    <a:pt x="130030" y="26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66990" y="5002276"/>
              <a:ext cx="127507" cy="1967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07350" y="5002276"/>
              <a:ext cx="127380" cy="196723"/>
            </a:xfrm>
            <a:prstGeom prst="rect">
              <a:avLst/>
            </a:prstGeom>
          </p:spPr>
        </p:pic>
      </p:grpSp>
      <p:sp>
        <p:nvSpPr>
          <p:cNvPr id="61" name="Google Shape;461;p33">
            <a:extLst>
              <a:ext uri="{FF2B5EF4-FFF2-40B4-BE49-F238E27FC236}">
                <a16:creationId xmlns:a16="http://schemas.microsoft.com/office/drawing/2014/main" id="{96382C45-946D-51C4-CFDF-5CFA46B24C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066" y="27913"/>
            <a:ext cx="79082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"/>
              <a:buNone/>
            </a:pPr>
            <a:r>
              <a:rPr lang="es-CO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Vinculo Formativo (Pasantía)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33E2A-20D2-9A71-39CF-A3E6120A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7C82F4F-7F50-4BB3-DB1F-22C2DD0026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9D17AEB-A014-A3A3-EC1C-3D9EB303BC2C}"/>
              </a:ext>
            </a:extLst>
          </p:cNvPr>
          <p:cNvSpPr/>
          <p:nvPr/>
        </p:nvSpPr>
        <p:spPr>
          <a:xfrm>
            <a:off x="1736725" y="2164207"/>
            <a:ext cx="746760" cy="746760"/>
          </a:xfrm>
          <a:custGeom>
            <a:avLst/>
            <a:gdLst/>
            <a:ahLst/>
            <a:cxnLst/>
            <a:rect l="l" t="t" r="r" b="b"/>
            <a:pathLst>
              <a:path w="746760" h="746760">
                <a:moveTo>
                  <a:pt x="373125" y="0"/>
                </a:moveTo>
                <a:lnTo>
                  <a:pt x="326312" y="2908"/>
                </a:lnTo>
                <a:lnTo>
                  <a:pt x="281236" y="11400"/>
                </a:lnTo>
                <a:lnTo>
                  <a:pt x="238247" y="25126"/>
                </a:lnTo>
                <a:lnTo>
                  <a:pt x="197695" y="43736"/>
                </a:lnTo>
                <a:lnTo>
                  <a:pt x="159929" y="66880"/>
                </a:lnTo>
                <a:lnTo>
                  <a:pt x="125298" y="94207"/>
                </a:lnTo>
                <a:lnTo>
                  <a:pt x="94151" y="125369"/>
                </a:lnTo>
                <a:lnTo>
                  <a:pt x="66838" y="160014"/>
                </a:lnTo>
                <a:lnTo>
                  <a:pt x="43707" y="197794"/>
                </a:lnTo>
                <a:lnTo>
                  <a:pt x="25109" y="238357"/>
                </a:lnTo>
                <a:lnTo>
                  <a:pt x="11392" y="281355"/>
                </a:lnTo>
                <a:lnTo>
                  <a:pt x="2906" y="326437"/>
                </a:lnTo>
                <a:lnTo>
                  <a:pt x="0" y="373252"/>
                </a:lnTo>
                <a:lnTo>
                  <a:pt x="2906" y="420066"/>
                </a:lnTo>
                <a:lnTo>
                  <a:pt x="11392" y="465142"/>
                </a:lnTo>
                <a:lnTo>
                  <a:pt x="25109" y="508131"/>
                </a:lnTo>
                <a:lnTo>
                  <a:pt x="43707" y="548683"/>
                </a:lnTo>
                <a:lnTo>
                  <a:pt x="66838" y="586449"/>
                </a:lnTo>
                <a:lnTo>
                  <a:pt x="94151" y="621080"/>
                </a:lnTo>
                <a:lnTo>
                  <a:pt x="125298" y="652227"/>
                </a:lnTo>
                <a:lnTo>
                  <a:pt x="159929" y="679540"/>
                </a:lnTo>
                <a:lnTo>
                  <a:pt x="197695" y="702671"/>
                </a:lnTo>
                <a:lnTo>
                  <a:pt x="238247" y="721269"/>
                </a:lnTo>
                <a:lnTo>
                  <a:pt x="281236" y="734986"/>
                </a:lnTo>
                <a:lnTo>
                  <a:pt x="326312" y="743472"/>
                </a:lnTo>
                <a:lnTo>
                  <a:pt x="373125" y="746378"/>
                </a:lnTo>
                <a:lnTo>
                  <a:pt x="419941" y="743472"/>
                </a:lnTo>
                <a:lnTo>
                  <a:pt x="465023" y="734986"/>
                </a:lnTo>
                <a:lnTo>
                  <a:pt x="508021" y="721269"/>
                </a:lnTo>
                <a:lnTo>
                  <a:pt x="548584" y="702671"/>
                </a:lnTo>
                <a:lnTo>
                  <a:pt x="586364" y="679540"/>
                </a:lnTo>
                <a:lnTo>
                  <a:pt x="621009" y="652227"/>
                </a:lnTo>
                <a:lnTo>
                  <a:pt x="652171" y="621080"/>
                </a:lnTo>
                <a:lnTo>
                  <a:pt x="679498" y="586449"/>
                </a:lnTo>
                <a:lnTo>
                  <a:pt x="702642" y="548683"/>
                </a:lnTo>
                <a:lnTo>
                  <a:pt x="721252" y="508131"/>
                </a:lnTo>
                <a:lnTo>
                  <a:pt x="734978" y="465142"/>
                </a:lnTo>
                <a:lnTo>
                  <a:pt x="743470" y="420066"/>
                </a:lnTo>
                <a:lnTo>
                  <a:pt x="746379" y="373252"/>
                </a:lnTo>
                <a:lnTo>
                  <a:pt x="743470" y="326437"/>
                </a:lnTo>
                <a:lnTo>
                  <a:pt x="734978" y="281355"/>
                </a:lnTo>
                <a:lnTo>
                  <a:pt x="721252" y="238357"/>
                </a:lnTo>
                <a:lnTo>
                  <a:pt x="702642" y="197794"/>
                </a:lnTo>
                <a:lnTo>
                  <a:pt x="679498" y="160014"/>
                </a:lnTo>
                <a:lnTo>
                  <a:pt x="652171" y="125369"/>
                </a:lnTo>
                <a:lnTo>
                  <a:pt x="621009" y="94207"/>
                </a:lnTo>
                <a:lnTo>
                  <a:pt x="586364" y="66880"/>
                </a:lnTo>
                <a:lnTo>
                  <a:pt x="548584" y="43736"/>
                </a:lnTo>
                <a:lnTo>
                  <a:pt x="508021" y="25126"/>
                </a:lnTo>
                <a:lnTo>
                  <a:pt x="465023" y="11400"/>
                </a:lnTo>
                <a:lnTo>
                  <a:pt x="419941" y="2908"/>
                </a:lnTo>
                <a:lnTo>
                  <a:pt x="37312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14097B5-A372-E675-7F4B-B931E3530FBA}"/>
              </a:ext>
            </a:extLst>
          </p:cNvPr>
          <p:cNvSpPr/>
          <p:nvPr/>
        </p:nvSpPr>
        <p:spPr>
          <a:xfrm>
            <a:off x="1736725" y="3375659"/>
            <a:ext cx="746760" cy="746760"/>
          </a:xfrm>
          <a:custGeom>
            <a:avLst/>
            <a:gdLst/>
            <a:ahLst/>
            <a:cxnLst/>
            <a:rect l="l" t="t" r="r" b="b"/>
            <a:pathLst>
              <a:path w="746760" h="746760">
                <a:moveTo>
                  <a:pt x="373125" y="0"/>
                </a:moveTo>
                <a:lnTo>
                  <a:pt x="326312" y="2908"/>
                </a:lnTo>
                <a:lnTo>
                  <a:pt x="281236" y="11400"/>
                </a:lnTo>
                <a:lnTo>
                  <a:pt x="238247" y="25126"/>
                </a:lnTo>
                <a:lnTo>
                  <a:pt x="197695" y="43736"/>
                </a:lnTo>
                <a:lnTo>
                  <a:pt x="159929" y="66880"/>
                </a:lnTo>
                <a:lnTo>
                  <a:pt x="125298" y="94207"/>
                </a:lnTo>
                <a:lnTo>
                  <a:pt x="94151" y="125369"/>
                </a:lnTo>
                <a:lnTo>
                  <a:pt x="66838" y="160014"/>
                </a:lnTo>
                <a:lnTo>
                  <a:pt x="43707" y="197794"/>
                </a:lnTo>
                <a:lnTo>
                  <a:pt x="25109" y="238357"/>
                </a:lnTo>
                <a:lnTo>
                  <a:pt x="11392" y="281355"/>
                </a:lnTo>
                <a:lnTo>
                  <a:pt x="2906" y="326437"/>
                </a:lnTo>
                <a:lnTo>
                  <a:pt x="0" y="373252"/>
                </a:lnTo>
                <a:lnTo>
                  <a:pt x="2906" y="420068"/>
                </a:lnTo>
                <a:lnTo>
                  <a:pt x="11392" y="465150"/>
                </a:lnTo>
                <a:lnTo>
                  <a:pt x="25109" y="508148"/>
                </a:lnTo>
                <a:lnTo>
                  <a:pt x="43707" y="548711"/>
                </a:lnTo>
                <a:lnTo>
                  <a:pt x="66838" y="586491"/>
                </a:lnTo>
                <a:lnTo>
                  <a:pt x="94151" y="621136"/>
                </a:lnTo>
                <a:lnTo>
                  <a:pt x="125298" y="652298"/>
                </a:lnTo>
                <a:lnTo>
                  <a:pt x="159929" y="679625"/>
                </a:lnTo>
                <a:lnTo>
                  <a:pt x="197695" y="702769"/>
                </a:lnTo>
                <a:lnTo>
                  <a:pt x="238247" y="721379"/>
                </a:lnTo>
                <a:lnTo>
                  <a:pt x="281236" y="735105"/>
                </a:lnTo>
                <a:lnTo>
                  <a:pt x="326312" y="743597"/>
                </a:lnTo>
                <a:lnTo>
                  <a:pt x="373125" y="746506"/>
                </a:lnTo>
                <a:lnTo>
                  <a:pt x="419941" y="743597"/>
                </a:lnTo>
                <a:lnTo>
                  <a:pt x="465023" y="735105"/>
                </a:lnTo>
                <a:lnTo>
                  <a:pt x="508021" y="721379"/>
                </a:lnTo>
                <a:lnTo>
                  <a:pt x="548584" y="702769"/>
                </a:lnTo>
                <a:lnTo>
                  <a:pt x="586364" y="679625"/>
                </a:lnTo>
                <a:lnTo>
                  <a:pt x="621009" y="652298"/>
                </a:lnTo>
                <a:lnTo>
                  <a:pt x="652171" y="621136"/>
                </a:lnTo>
                <a:lnTo>
                  <a:pt x="679498" y="586491"/>
                </a:lnTo>
                <a:lnTo>
                  <a:pt x="702642" y="548711"/>
                </a:lnTo>
                <a:lnTo>
                  <a:pt x="721252" y="508148"/>
                </a:lnTo>
                <a:lnTo>
                  <a:pt x="734978" y="465150"/>
                </a:lnTo>
                <a:lnTo>
                  <a:pt x="743470" y="420068"/>
                </a:lnTo>
                <a:lnTo>
                  <a:pt x="746379" y="373252"/>
                </a:lnTo>
                <a:lnTo>
                  <a:pt x="743470" y="326437"/>
                </a:lnTo>
                <a:lnTo>
                  <a:pt x="734978" y="281355"/>
                </a:lnTo>
                <a:lnTo>
                  <a:pt x="721252" y="238357"/>
                </a:lnTo>
                <a:lnTo>
                  <a:pt x="702642" y="197794"/>
                </a:lnTo>
                <a:lnTo>
                  <a:pt x="679498" y="160014"/>
                </a:lnTo>
                <a:lnTo>
                  <a:pt x="652171" y="125369"/>
                </a:lnTo>
                <a:lnTo>
                  <a:pt x="621009" y="94207"/>
                </a:lnTo>
                <a:lnTo>
                  <a:pt x="586364" y="66880"/>
                </a:lnTo>
                <a:lnTo>
                  <a:pt x="548584" y="43736"/>
                </a:lnTo>
                <a:lnTo>
                  <a:pt x="508021" y="25126"/>
                </a:lnTo>
                <a:lnTo>
                  <a:pt x="465023" y="11400"/>
                </a:lnTo>
                <a:lnTo>
                  <a:pt x="419941" y="2908"/>
                </a:lnTo>
                <a:lnTo>
                  <a:pt x="3731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AD492CC-16FE-A046-BBD2-EE7BB4DFC62F}"/>
              </a:ext>
            </a:extLst>
          </p:cNvPr>
          <p:cNvSpPr/>
          <p:nvPr/>
        </p:nvSpPr>
        <p:spPr>
          <a:xfrm>
            <a:off x="1736725" y="4587240"/>
            <a:ext cx="746760" cy="746760"/>
          </a:xfrm>
          <a:custGeom>
            <a:avLst/>
            <a:gdLst/>
            <a:ahLst/>
            <a:cxnLst/>
            <a:rect l="l" t="t" r="r" b="b"/>
            <a:pathLst>
              <a:path w="746760" h="746760">
                <a:moveTo>
                  <a:pt x="373125" y="0"/>
                </a:moveTo>
                <a:lnTo>
                  <a:pt x="326312" y="2906"/>
                </a:lnTo>
                <a:lnTo>
                  <a:pt x="281236" y="11392"/>
                </a:lnTo>
                <a:lnTo>
                  <a:pt x="238247" y="25109"/>
                </a:lnTo>
                <a:lnTo>
                  <a:pt x="197695" y="43707"/>
                </a:lnTo>
                <a:lnTo>
                  <a:pt x="159929" y="66838"/>
                </a:lnTo>
                <a:lnTo>
                  <a:pt x="125298" y="94151"/>
                </a:lnTo>
                <a:lnTo>
                  <a:pt x="94151" y="125298"/>
                </a:lnTo>
                <a:lnTo>
                  <a:pt x="66838" y="159929"/>
                </a:lnTo>
                <a:lnTo>
                  <a:pt x="43707" y="197695"/>
                </a:lnTo>
                <a:lnTo>
                  <a:pt x="25109" y="238247"/>
                </a:lnTo>
                <a:lnTo>
                  <a:pt x="11392" y="281236"/>
                </a:lnTo>
                <a:lnTo>
                  <a:pt x="2906" y="326312"/>
                </a:lnTo>
                <a:lnTo>
                  <a:pt x="0" y="373126"/>
                </a:lnTo>
                <a:lnTo>
                  <a:pt x="2906" y="419941"/>
                </a:lnTo>
                <a:lnTo>
                  <a:pt x="11392" y="465023"/>
                </a:lnTo>
                <a:lnTo>
                  <a:pt x="25109" y="508021"/>
                </a:lnTo>
                <a:lnTo>
                  <a:pt x="43707" y="548584"/>
                </a:lnTo>
                <a:lnTo>
                  <a:pt x="66838" y="586364"/>
                </a:lnTo>
                <a:lnTo>
                  <a:pt x="94151" y="621009"/>
                </a:lnTo>
                <a:lnTo>
                  <a:pt x="125298" y="652171"/>
                </a:lnTo>
                <a:lnTo>
                  <a:pt x="159929" y="679498"/>
                </a:lnTo>
                <a:lnTo>
                  <a:pt x="197695" y="702642"/>
                </a:lnTo>
                <a:lnTo>
                  <a:pt x="238247" y="721252"/>
                </a:lnTo>
                <a:lnTo>
                  <a:pt x="281236" y="734978"/>
                </a:lnTo>
                <a:lnTo>
                  <a:pt x="326312" y="743470"/>
                </a:lnTo>
                <a:lnTo>
                  <a:pt x="373125" y="746379"/>
                </a:lnTo>
                <a:lnTo>
                  <a:pt x="419941" y="743470"/>
                </a:lnTo>
                <a:lnTo>
                  <a:pt x="465023" y="734978"/>
                </a:lnTo>
                <a:lnTo>
                  <a:pt x="508021" y="721252"/>
                </a:lnTo>
                <a:lnTo>
                  <a:pt x="548584" y="702642"/>
                </a:lnTo>
                <a:lnTo>
                  <a:pt x="586364" y="679498"/>
                </a:lnTo>
                <a:lnTo>
                  <a:pt x="621009" y="652171"/>
                </a:lnTo>
                <a:lnTo>
                  <a:pt x="652171" y="621009"/>
                </a:lnTo>
                <a:lnTo>
                  <a:pt x="679498" y="586364"/>
                </a:lnTo>
                <a:lnTo>
                  <a:pt x="702642" y="548584"/>
                </a:lnTo>
                <a:lnTo>
                  <a:pt x="721252" y="508021"/>
                </a:lnTo>
                <a:lnTo>
                  <a:pt x="734978" y="465023"/>
                </a:lnTo>
                <a:lnTo>
                  <a:pt x="743470" y="419941"/>
                </a:lnTo>
                <a:lnTo>
                  <a:pt x="746379" y="373126"/>
                </a:lnTo>
                <a:lnTo>
                  <a:pt x="743470" y="326312"/>
                </a:lnTo>
                <a:lnTo>
                  <a:pt x="734978" y="281236"/>
                </a:lnTo>
                <a:lnTo>
                  <a:pt x="721252" y="238247"/>
                </a:lnTo>
                <a:lnTo>
                  <a:pt x="702642" y="197695"/>
                </a:lnTo>
                <a:lnTo>
                  <a:pt x="679498" y="159929"/>
                </a:lnTo>
                <a:lnTo>
                  <a:pt x="652171" y="125298"/>
                </a:lnTo>
                <a:lnTo>
                  <a:pt x="621009" y="94151"/>
                </a:lnTo>
                <a:lnTo>
                  <a:pt x="586364" y="66838"/>
                </a:lnTo>
                <a:lnTo>
                  <a:pt x="548584" y="43707"/>
                </a:lnTo>
                <a:lnTo>
                  <a:pt x="508021" y="25109"/>
                </a:lnTo>
                <a:lnTo>
                  <a:pt x="465023" y="11392"/>
                </a:lnTo>
                <a:lnTo>
                  <a:pt x="419941" y="2906"/>
                </a:lnTo>
                <a:lnTo>
                  <a:pt x="37312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51955592-A175-776F-687F-D91904D2B879}"/>
              </a:ext>
            </a:extLst>
          </p:cNvPr>
          <p:cNvGrpSpPr/>
          <p:nvPr/>
        </p:nvGrpSpPr>
        <p:grpSpPr>
          <a:xfrm>
            <a:off x="722376" y="2164207"/>
            <a:ext cx="10597515" cy="3169920"/>
            <a:chOff x="722376" y="2164207"/>
            <a:chExt cx="10597515" cy="316992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B5720B30-8050-5ECC-30A8-9F478DFE690A}"/>
                </a:ext>
              </a:extLst>
            </p:cNvPr>
            <p:cNvSpPr/>
            <p:nvPr/>
          </p:nvSpPr>
          <p:spPr>
            <a:xfrm>
              <a:off x="722376" y="2278380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30" h="518160">
                  <a:moveTo>
                    <a:pt x="755268" y="0"/>
                  </a:moveTo>
                  <a:lnTo>
                    <a:pt x="0" y="0"/>
                  </a:lnTo>
                  <a:lnTo>
                    <a:pt x="259041" y="259080"/>
                  </a:lnTo>
                  <a:lnTo>
                    <a:pt x="0" y="518033"/>
                  </a:lnTo>
                  <a:lnTo>
                    <a:pt x="755268" y="518033"/>
                  </a:lnTo>
                  <a:lnTo>
                    <a:pt x="1014349" y="259080"/>
                  </a:lnTo>
                  <a:lnTo>
                    <a:pt x="75526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9FB7039-3AD3-4F5D-5F85-594CDAC73F2E}"/>
                </a:ext>
              </a:extLst>
            </p:cNvPr>
            <p:cNvSpPr/>
            <p:nvPr/>
          </p:nvSpPr>
          <p:spPr>
            <a:xfrm>
              <a:off x="722376" y="3489833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30" h="518160">
                  <a:moveTo>
                    <a:pt x="755268" y="0"/>
                  </a:moveTo>
                  <a:lnTo>
                    <a:pt x="0" y="0"/>
                  </a:lnTo>
                  <a:lnTo>
                    <a:pt x="259041" y="259079"/>
                  </a:lnTo>
                  <a:lnTo>
                    <a:pt x="0" y="518159"/>
                  </a:lnTo>
                  <a:lnTo>
                    <a:pt x="755268" y="518159"/>
                  </a:lnTo>
                  <a:lnTo>
                    <a:pt x="1014349" y="259079"/>
                  </a:lnTo>
                  <a:lnTo>
                    <a:pt x="7552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3B6608AC-E278-1572-5C34-9CD4FFA9CE8B}"/>
                </a:ext>
              </a:extLst>
            </p:cNvPr>
            <p:cNvSpPr/>
            <p:nvPr/>
          </p:nvSpPr>
          <p:spPr>
            <a:xfrm>
              <a:off x="722376" y="4701413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30" h="518160">
                  <a:moveTo>
                    <a:pt x="755268" y="0"/>
                  </a:moveTo>
                  <a:lnTo>
                    <a:pt x="0" y="0"/>
                  </a:lnTo>
                  <a:lnTo>
                    <a:pt x="259041" y="258953"/>
                  </a:lnTo>
                  <a:lnTo>
                    <a:pt x="0" y="518032"/>
                  </a:lnTo>
                  <a:lnTo>
                    <a:pt x="755268" y="518032"/>
                  </a:lnTo>
                  <a:lnTo>
                    <a:pt x="1014349" y="258953"/>
                  </a:lnTo>
                  <a:lnTo>
                    <a:pt x="75526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7D3F017-64D4-1EFB-31ED-49E6BE2E30EA}"/>
                </a:ext>
              </a:extLst>
            </p:cNvPr>
            <p:cNvSpPr/>
            <p:nvPr/>
          </p:nvSpPr>
          <p:spPr>
            <a:xfrm>
              <a:off x="10298430" y="2278380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29" h="518160">
                  <a:moveTo>
                    <a:pt x="1014349" y="0"/>
                  </a:moveTo>
                  <a:lnTo>
                    <a:pt x="259079" y="0"/>
                  </a:lnTo>
                  <a:lnTo>
                    <a:pt x="0" y="259080"/>
                  </a:lnTo>
                  <a:lnTo>
                    <a:pt x="259079" y="518033"/>
                  </a:lnTo>
                  <a:lnTo>
                    <a:pt x="1014349" y="518033"/>
                  </a:lnTo>
                  <a:lnTo>
                    <a:pt x="755269" y="259080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35B5D52-D50C-F8A7-5C37-4DEB1F00BFA4}"/>
                </a:ext>
              </a:extLst>
            </p:cNvPr>
            <p:cNvSpPr/>
            <p:nvPr/>
          </p:nvSpPr>
          <p:spPr>
            <a:xfrm>
              <a:off x="10305033" y="3489833"/>
              <a:ext cx="1014730" cy="518159"/>
            </a:xfrm>
            <a:custGeom>
              <a:avLst/>
              <a:gdLst/>
              <a:ahLst/>
              <a:cxnLst/>
              <a:rect l="l" t="t" r="r" b="b"/>
              <a:pathLst>
                <a:path w="1014729" h="518160">
                  <a:moveTo>
                    <a:pt x="1014349" y="0"/>
                  </a:moveTo>
                  <a:lnTo>
                    <a:pt x="259080" y="0"/>
                  </a:lnTo>
                  <a:lnTo>
                    <a:pt x="0" y="259079"/>
                  </a:lnTo>
                  <a:lnTo>
                    <a:pt x="259080" y="518159"/>
                  </a:lnTo>
                  <a:lnTo>
                    <a:pt x="1014349" y="518159"/>
                  </a:lnTo>
                  <a:lnTo>
                    <a:pt x="755269" y="259079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1429CCDE-39BA-A878-71EE-2234E63CD44C}"/>
                </a:ext>
              </a:extLst>
            </p:cNvPr>
            <p:cNvSpPr/>
            <p:nvPr/>
          </p:nvSpPr>
          <p:spPr>
            <a:xfrm>
              <a:off x="9558655" y="4587239"/>
              <a:ext cx="1760855" cy="746760"/>
            </a:xfrm>
            <a:custGeom>
              <a:avLst/>
              <a:gdLst/>
              <a:ahLst/>
              <a:cxnLst/>
              <a:rect l="l" t="t" r="r" b="b"/>
              <a:pathLst>
                <a:path w="1760854" h="746760">
                  <a:moveTo>
                    <a:pt x="746379" y="373126"/>
                  </a:moveTo>
                  <a:lnTo>
                    <a:pt x="743470" y="326313"/>
                  </a:lnTo>
                  <a:lnTo>
                    <a:pt x="734974" y="281241"/>
                  </a:lnTo>
                  <a:lnTo>
                    <a:pt x="721258" y="238252"/>
                  </a:lnTo>
                  <a:lnTo>
                    <a:pt x="702665" y="197700"/>
                  </a:lnTo>
                  <a:lnTo>
                    <a:pt x="679538" y="159931"/>
                  </a:lnTo>
                  <a:lnTo>
                    <a:pt x="652221" y="125310"/>
                  </a:lnTo>
                  <a:lnTo>
                    <a:pt x="621068" y="94157"/>
                  </a:lnTo>
                  <a:lnTo>
                    <a:pt x="586447" y="66840"/>
                  </a:lnTo>
                  <a:lnTo>
                    <a:pt x="548678" y="43713"/>
                  </a:lnTo>
                  <a:lnTo>
                    <a:pt x="508127" y="25120"/>
                  </a:lnTo>
                  <a:lnTo>
                    <a:pt x="465137" y="11404"/>
                  </a:lnTo>
                  <a:lnTo>
                    <a:pt x="420065" y="2908"/>
                  </a:lnTo>
                  <a:lnTo>
                    <a:pt x="373253" y="0"/>
                  </a:lnTo>
                  <a:lnTo>
                    <a:pt x="326428" y="2908"/>
                  </a:lnTo>
                  <a:lnTo>
                    <a:pt x="281343" y="11404"/>
                  </a:lnTo>
                  <a:lnTo>
                    <a:pt x="238353" y="25120"/>
                  </a:lnTo>
                  <a:lnTo>
                    <a:pt x="197789" y="43713"/>
                  </a:lnTo>
                  <a:lnTo>
                    <a:pt x="160007" y="66840"/>
                  </a:lnTo>
                  <a:lnTo>
                    <a:pt x="125361" y="94157"/>
                  </a:lnTo>
                  <a:lnTo>
                    <a:pt x="94195" y="125310"/>
                  </a:lnTo>
                  <a:lnTo>
                    <a:pt x="66878" y="159931"/>
                  </a:lnTo>
                  <a:lnTo>
                    <a:pt x="43726" y="197700"/>
                  </a:lnTo>
                  <a:lnTo>
                    <a:pt x="25120" y="238252"/>
                  </a:lnTo>
                  <a:lnTo>
                    <a:pt x="11391" y="281241"/>
                  </a:lnTo>
                  <a:lnTo>
                    <a:pt x="2908" y="326313"/>
                  </a:lnTo>
                  <a:lnTo>
                    <a:pt x="0" y="373126"/>
                  </a:lnTo>
                  <a:lnTo>
                    <a:pt x="2908" y="419950"/>
                  </a:lnTo>
                  <a:lnTo>
                    <a:pt x="11391" y="465035"/>
                  </a:lnTo>
                  <a:lnTo>
                    <a:pt x="25120" y="508025"/>
                  </a:lnTo>
                  <a:lnTo>
                    <a:pt x="43726" y="548589"/>
                  </a:lnTo>
                  <a:lnTo>
                    <a:pt x="66878" y="586371"/>
                  </a:lnTo>
                  <a:lnTo>
                    <a:pt x="94195" y="621017"/>
                  </a:lnTo>
                  <a:lnTo>
                    <a:pt x="125361" y="652183"/>
                  </a:lnTo>
                  <a:lnTo>
                    <a:pt x="160007" y="679500"/>
                  </a:lnTo>
                  <a:lnTo>
                    <a:pt x="197789" y="702652"/>
                  </a:lnTo>
                  <a:lnTo>
                    <a:pt x="238353" y="721258"/>
                  </a:lnTo>
                  <a:lnTo>
                    <a:pt x="281343" y="734987"/>
                  </a:lnTo>
                  <a:lnTo>
                    <a:pt x="326428" y="743470"/>
                  </a:lnTo>
                  <a:lnTo>
                    <a:pt x="373253" y="746379"/>
                  </a:lnTo>
                  <a:lnTo>
                    <a:pt x="420065" y="743470"/>
                  </a:lnTo>
                  <a:lnTo>
                    <a:pt x="465137" y="734987"/>
                  </a:lnTo>
                  <a:lnTo>
                    <a:pt x="508127" y="721258"/>
                  </a:lnTo>
                  <a:lnTo>
                    <a:pt x="548678" y="702652"/>
                  </a:lnTo>
                  <a:lnTo>
                    <a:pt x="586447" y="679500"/>
                  </a:lnTo>
                  <a:lnTo>
                    <a:pt x="621068" y="652183"/>
                  </a:lnTo>
                  <a:lnTo>
                    <a:pt x="652221" y="621017"/>
                  </a:lnTo>
                  <a:lnTo>
                    <a:pt x="679538" y="586371"/>
                  </a:lnTo>
                  <a:lnTo>
                    <a:pt x="702665" y="548589"/>
                  </a:lnTo>
                  <a:lnTo>
                    <a:pt x="721258" y="508025"/>
                  </a:lnTo>
                  <a:lnTo>
                    <a:pt x="734974" y="465035"/>
                  </a:lnTo>
                  <a:lnTo>
                    <a:pt x="743470" y="419950"/>
                  </a:lnTo>
                  <a:lnTo>
                    <a:pt x="746379" y="373126"/>
                  </a:lnTo>
                  <a:close/>
                </a:path>
                <a:path w="1760854" h="746760">
                  <a:moveTo>
                    <a:pt x="1760728" y="114173"/>
                  </a:moveTo>
                  <a:lnTo>
                    <a:pt x="1005459" y="114173"/>
                  </a:lnTo>
                  <a:lnTo>
                    <a:pt x="746379" y="373126"/>
                  </a:lnTo>
                  <a:lnTo>
                    <a:pt x="1005459" y="632206"/>
                  </a:lnTo>
                  <a:lnTo>
                    <a:pt x="1760728" y="632206"/>
                  </a:lnTo>
                  <a:lnTo>
                    <a:pt x="1501648" y="373126"/>
                  </a:lnTo>
                  <a:lnTo>
                    <a:pt x="1760728" y="114173"/>
                  </a:lnTo>
                  <a:close/>
                </a:path>
              </a:pathLst>
            </a:custGeom>
            <a:solidFill>
              <a:srgbClr val="39A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37EE76E-23C2-682A-369E-C16B44651D30}"/>
                </a:ext>
              </a:extLst>
            </p:cNvPr>
            <p:cNvSpPr/>
            <p:nvPr/>
          </p:nvSpPr>
          <p:spPr>
            <a:xfrm>
              <a:off x="9558655" y="3375660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59" h="746760">
                  <a:moveTo>
                    <a:pt x="373252" y="0"/>
                  </a:moveTo>
                  <a:lnTo>
                    <a:pt x="326437" y="2908"/>
                  </a:lnTo>
                  <a:lnTo>
                    <a:pt x="281355" y="11400"/>
                  </a:lnTo>
                  <a:lnTo>
                    <a:pt x="238357" y="25126"/>
                  </a:lnTo>
                  <a:lnTo>
                    <a:pt x="197794" y="43736"/>
                  </a:lnTo>
                  <a:lnTo>
                    <a:pt x="160014" y="66880"/>
                  </a:lnTo>
                  <a:lnTo>
                    <a:pt x="125369" y="94207"/>
                  </a:lnTo>
                  <a:lnTo>
                    <a:pt x="94207" y="125369"/>
                  </a:lnTo>
                  <a:lnTo>
                    <a:pt x="66880" y="160014"/>
                  </a:lnTo>
                  <a:lnTo>
                    <a:pt x="43736" y="197794"/>
                  </a:lnTo>
                  <a:lnTo>
                    <a:pt x="25126" y="238357"/>
                  </a:lnTo>
                  <a:lnTo>
                    <a:pt x="11400" y="281355"/>
                  </a:lnTo>
                  <a:lnTo>
                    <a:pt x="2908" y="326437"/>
                  </a:lnTo>
                  <a:lnTo>
                    <a:pt x="0" y="373252"/>
                  </a:lnTo>
                  <a:lnTo>
                    <a:pt x="2908" y="420068"/>
                  </a:lnTo>
                  <a:lnTo>
                    <a:pt x="11400" y="465150"/>
                  </a:lnTo>
                  <a:lnTo>
                    <a:pt x="25126" y="508148"/>
                  </a:lnTo>
                  <a:lnTo>
                    <a:pt x="43736" y="548711"/>
                  </a:lnTo>
                  <a:lnTo>
                    <a:pt x="66880" y="586491"/>
                  </a:lnTo>
                  <a:lnTo>
                    <a:pt x="94207" y="621136"/>
                  </a:lnTo>
                  <a:lnTo>
                    <a:pt x="125369" y="652298"/>
                  </a:lnTo>
                  <a:lnTo>
                    <a:pt x="160014" y="679625"/>
                  </a:lnTo>
                  <a:lnTo>
                    <a:pt x="197794" y="702769"/>
                  </a:lnTo>
                  <a:lnTo>
                    <a:pt x="238357" y="721379"/>
                  </a:lnTo>
                  <a:lnTo>
                    <a:pt x="281355" y="735105"/>
                  </a:lnTo>
                  <a:lnTo>
                    <a:pt x="326437" y="743597"/>
                  </a:lnTo>
                  <a:lnTo>
                    <a:pt x="373252" y="746506"/>
                  </a:lnTo>
                  <a:lnTo>
                    <a:pt x="420066" y="743597"/>
                  </a:lnTo>
                  <a:lnTo>
                    <a:pt x="465142" y="735105"/>
                  </a:lnTo>
                  <a:lnTo>
                    <a:pt x="508131" y="721379"/>
                  </a:lnTo>
                  <a:lnTo>
                    <a:pt x="548683" y="702769"/>
                  </a:lnTo>
                  <a:lnTo>
                    <a:pt x="586449" y="679625"/>
                  </a:lnTo>
                  <a:lnTo>
                    <a:pt x="621080" y="652298"/>
                  </a:lnTo>
                  <a:lnTo>
                    <a:pt x="652227" y="621136"/>
                  </a:lnTo>
                  <a:lnTo>
                    <a:pt x="679540" y="586491"/>
                  </a:lnTo>
                  <a:lnTo>
                    <a:pt x="702671" y="548711"/>
                  </a:lnTo>
                  <a:lnTo>
                    <a:pt x="721269" y="508148"/>
                  </a:lnTo>
                  <a:lnTo>
                    <a:pt x="734986" y="465150"/>
                  </a:lnTo>
                  <a:lnTo>
                    <a:pt x="743472" y="420068"/>
                  </a:lnTo>
                  <a:lnTo>
                    <a:pt x="746378" y="373252"/>
                  </a:lnTo>
                  <a:lnTo>
                    <a:pt x="743472" y="326437"/>
                  </a:lnTo>
                  <a:lnTo>
                    <a:pt x="734986" y="281355"/>
                  </a:lnTo>
                  <a:lnTo>
                    <a:pt x="721269" y="238357"/>
                  </a:lnTo>
                  <a:lnTo>
                    <a:pt x="702671" y="197794"/>
                  </a:lnTo>
                  <a:lnTo>
                    <a:pt x="679540" y="160014"/>
                  </a:lnTo>
                  <a:lnTo>
                    <a:pt x="652227" y="125369"/>
                  </a:lnTo>
                  <a:lnTo>
                    <a:pt x="621080" y="94207"/>
                  </a:lnTo>
                  <a:lnTo>
                    <a:pt x="586449" y="66880"/>
                  </a:lnTo>
                  <a:lnTo>
                    <a:pt x="548683" y="43736"/>
                  </a:lnTo>
                  <a:lnTo>
                    <a:pt x="508131" y="25126"/>
                  </a:lnTo>
                  <a:lnTo>
                    <a:pt x="465142" y="11400"/>
                  </a:lnTo>
                  <a:lnTo>
                    <a:pt x="420066" y="2908"/>
                  </a:lnTo>
                  <a:lnTo>
                    <a:pt x="37325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0682561-3A56-188C-C98D-B5FFF8AB70E8}"/>
                </a:ext>
              </a:extLst>
            </p:cNvPr>
            <p:cNvSpPr/>
            <p:nvPr/>
          </p:nvSpPr>
          <p:spPr>
            <a:xfrm>
              <a:off x="9558655" y="2164207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59" h="746760">
                  <a:moveTo>
                    <a:pt x="373252" y="0"/>
                  </a:moveTo>
                  <a:lnTo>
                    <a:pt x="326437" y="2908"/>
                  </a:lnTo>
                  <a:lnTo>
                    <a:pt x="281355" y="11400"/>
                  </a:lnTo>
                  <a:lnTo>
                    <a:pt x="238357" y="25126"/>
                  </a:lnTo>
                  <a:lnTo>
                    <a:pt x="197794" y="43736"/>
                  </a:lnTo>
                  <a:lnTo>
                    <a:pt x="160014" y="66880"/>
                  </a:lnTo>
                  <a:lnTo>
                    <a:pt x="125369" y="94207"/>
                  </a:lnTo>
                  <a:lnTo>
                    <a:pt x="94207" y="125369"/>
                  </a:lnTo>
                  <a:lnTo>
                    <a:pt x="66880" y="160014"/>
                  </a:lnTo>
                  <a:lnTo>
                    <a:pt x="43736" y="197794"/>
                  </a:lnTo>
                  <a:lnTo>
                    <a:pt x="25126" y="238357"/>
                  </a:lnTo>
                  <a:lnTo>
                    <a:pt x="11400" y="281355"/>
                  </a:lnTo>
                  <a:lnTo>
                    <a:pt x="2908" y="326437"/>
                  </a:lnTo>
                  <a:lnTo>
                    <a:pt x="0" y="373252"/>
                  </a:lnTo>
                  <a:lnTo>
                    <a:pt x="2908" y="420066"/>
                  </a:lnTo>
                  <a:lnTo>
                    <a:pt x="11400" y="465142"/>
                  </a:lnTo>
                  <a:lnTo>
                    <a:pt x="25126" y="508131"/>
                  </a:lnTo>
                  <a:lnTo>
                    <a:pt x="43736" y="548683"/>
                  </a:lnTo>
                  <a:lnTo>
                    <a:pt x="66880" y="586449"/>
                  </a:lnTo>
                  <a:lnTo>
                    <a:pt x="94207" y="621080"/>
                  </a:lnTo>
                  <a:lnTo>
                    <a:pt x="125369" y="652227"/>
                  </a:lnTo>
                  <a:lnTo>
                    <a:pt x="160014" y="679540"/>
                  </a:lnTo>
                  <a:lnTo>
                    <a:pt x="197794" y="702671"/>
                  </a:lnTo>
                  <a:lnTo>
                    <a:pt x="238357" y="721269"/>
                  </a:lnTo>
                  <a:lnTo>
                    <a:pt x="281355" y="734986"/>
                  </a:lnTo>
                  <a:lnTo>
                    <a:pt x="326437" y="743472"/>
                  </a:lnTo>
                  <a:lnTo>
                    <a:pt x="373252" y="746378"/>
                  </a:lnTo>
                  <a:lnTo>
                    <a:pt x="420066" y="743472"/>
                  </a:lnTo>
                  <a:lnTo>
                    <a:pt x="465142" y="734986"/>
                  </a:lnTo>
                  <a:lnTo>
                    <a:pt x="508131" y="721269"/>
                  </a:lnTo>
                  <a:lnTo>
                    <a:pt x="548683" y="702671"/>
                  </a:lnTo>
                  <a:lnTo>
                    <a:pt x="586449" y="679540"/>
                  </a:lnTo>
                  <a:lnTo>
                    <a:pt x="621080" y="652227"/>
                  </a:lnTo>
                  <a:lnTo>
                    <a:pt x="652227" y="621080"/>
                  </a:lnTo>
                  <a:lnTo>
                    <a:pt x="679540" y="586449"/>
                  </a:lnTo>
                  <a:lnTo>
                    <a:pt x="702671" y="548683"/>
                  </a:lnTo>
                  <a:lnTo>
                    <a:pt x="721269" y="508131"/>
                  </a:lnTo>
                  <a:lnTo>
                    <a:pt x="734986" y="465142"/>
                  </a:lnTo>
                  <a:lnTo>
                    <a:pt x="743472" y="420066"/>
                  </a:lnTo>
                  <a:lnTo>
                    <a:pt x="746378" y="373252"/>
                  </a:lnTo>
                  <a:lnTo>
                    <a:pt x="743472" y="326437"/>
                  </a:lnTo>
                  <a:lnTo>
                    <a:pt x="734986" y="281355"/>
                  </a:lnTo>
                  <a:lnTo>
                    <a:pt x="721269" y="238357"/>
                  </a:lnTo>
                  <a:lnTo>
                    <a:pt x="702671" y="197794"/>
                  </a:lnTo>
                  <a:lnTo>
                    <a:pt x="679540" y="160014"/>
                  </a:lnTo>
                  <a:lnTo>
                    <a:pt x="652227" y="125369"/>
                  </a:lnTo>
                  <a:lnTo>
                    <a:pt x="621080" y="94207"/>
                  </a:lnTo>
                  <a:lnTo>
                    <a:pt x="586449" y="66880"/>
                  </a:lnTo>
                  <a:lnTo>
                    <a:pt x="548683" y="43736"/>
                  </a:lnTo>
                  <a:lnTo>
                    <a:pt x="508131" y="25126"/>
                  </a:lnTo>
                  <a:lnTo>
                    <a:pt x="465142" y="11400"/>
                  </a:lnTo>
                  <a:lnTo>
                    <a:pt x="420066" y="2908"/>
                  </a:lnTo>
                  <a:lnTo>
                    <a:pt x="37325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3DD94A8-3946-168F-5955-A8A8DB0FB21E}"/>
                </a:ext>
              </a:extLst>
            </p:cNvPr>
            <p:cNvSpPr/>
            <p:nvPr/>
          </p:nvSpPr>
          <p:spPr>
            <a:xfrm>
              <a:off x="1147648" y="2383408"/>
              <a:ext cx="259079" cy="307975"/>
            </a:xfrm>
            <a:custGeom>
              <a:avLst/>
              <a:gdLst/>
              <a:ahLst/>
              <a:cxnLst/>
              <a:rect l="l" t="t" r="r" b="b"/>
              <a:pathLst>
                <a:path w="259080" h="307975">
                  <a:moveTo>
                    <a:pt x="144322" y="40132"/>
                  </a:moveTo>
                  <a:lnTo>
                    <a:pt x="140258" y="36068"/>
                  </a:lnTo>
                  <a:lnTo>
                    <a:pt x="135305" y="36068"/>
                  </a:lnTo>
                  <a:lnTo>
                    <a:pt x="118325" y="36068"/>
                  </a:lnTo>
                  <a:lnTo>
                    <a:pt x="114287" y="40132"/>
                  </a:lnTo>
                  <a:lnTo>
                    <a:pt x="114287" y="50165"/>
                  </a:lnTo>
                  <a:lnTo>
                    <a:pt x="118325" y="54102"/>
                  </a:lnTo>
                  <a:lnTo>
                    <a:pt x="140258" y="54102"/>
                  </a:lnTo>
                  <a:lnTo>
                    <a:pt x="144322" y="50165"/>
                  </a:lnTo>
                  <a:lnTo>
                    <a:pt x="144322" y="40132"/>
                  </a:lnTo>
                  <a:close/>
                </a:path>
                <a:path w="259080" h="307975">
                  <a:moveTo>
                    <a:pt x="258622" y="51181"/>
                  </a:moveTo>
                  <a:lnTo>
                    <a:pt x="256806" y="42164"/>
                  </a:lnTo>
                  <a:lnTo>
                    <a:pt x="256552" y="40894"/>
                  </a:lnTo>
                  <a:lnTo>
                    <a:pt x="256501" y="40640"/>
                  </a:lnTo>
                  <a:lnTo>
                    <a:pt x="250710" y="32042"/>
                  </a:lnTo>
                  <a:lnTo>
                    <a:pt x="242112" y="26250"/>
                  </a:lnTo>
                  <a:lnTo>
                    <a:pt x="240588" y="25946"/>
                  </a:lnTo>
                  <a:lnTo>
                    <a:pt x="240588" y="46228"/>
                  </a:lnTo>
                  <a:lnTo>
                    <a:pt x="240588" y="285877"/>
                  </a:lnTo>
                  <a:lnTo>
                    <a:pt x="236524" y="289941"/>
                  </a:lnTo>
                  <a:lnTo>
                    <a:pt x="187248" y="289941"/>
                  </a:lnTo>
                  <a:lnTo>
                    <a:pt x="199948" y="277241"/>
                  </a:lnTo>
                  <a:lnTo>
                    <a:pt x="217347" y="259842"/>
                  </a:lnTo>
                  <a:lnTo>
                    <a:pt x="219887" y="257302"/>
                  </a:lnTo>
                  <a:lnTo>
                    <a:pt x="221538" y="255524"/>
                  </a:lnTo>
                  <a:lnTo>
                    <a:pt x="222554" y="253238"/>
                  </a:lnTo>
                  <a:lnTo>
                    <a:pt x="222554" y="78232"/>
                  </a:lnTo>
                  <a:lnTo>
                    <a:pt x="222554" y="72263"/>
                  </a:lnTo>
                  <a:lnTo>
                    <a:pt x="222554" y="64262"/>
                  </a:lnTo>
                  <a:lnTo>
                    <a:pt x="218490" y="60198"/>
                  </a:lnTo>
                  <a:lnTo>
                    <a:pt x="204520" y="60198"/>
                  </a:lnTo>
                  <a:lnTo>
                    <a:pt x="204520" y="78232"/>
                  </a:lnTo>
                  <a:lnTo>
                    <a:pt x="204520" y="241808"/>
                  </a:lnTo>
                  <a:lnTo>
                    <a:pt x="191693" y="241808"/>
                  </a:lnTo>
                  <a:lnTo>
                    <a:pt x="191693" y="259842"/>
                  </a:lnTo>
                  <a:lnTo>
                    <a:pt x="174421" y="277241"/>
                  </a:lnTo>
                  <a:lnTo>
                    <a:pt x="174421" y="259842"/>
                  </a:lnTo>
                  <a:lnTo>
                    <a:pt x="191693" y="259842"/>
                  </a:lnTo>
                  <a:lnTo>
                    <a:pt x="191693" y="241808"/>
                  </a:lnTo>
                  <a:lnTo>
                    <a:pt x="160451" y="241808"/>
                  </a:lnTo>
                  <a:lnTo>
                    <a:pt x="156387" y="245872"/>
                  </a:lnTo>
                  <a:lnTo>
                    <a:pt x="156387" y="289941"/>
                  </a:lnTo>
                  <a:lnTo>
                    <a:pt x="54140" y="289941"/>
                  </a:lnTo>
                  <a:lnTo>
                    <a:pt x="54140" y="78232"/>
                  </a:lnTo>
                  <a:lnTo>
                    <a:pt x="72174" y="78232"/>
                  </a:lnTo>
                  <a:lnTo>
                    <a:pt x="72174" y="86233"/>
                  </a:lnTo>
                  <a:lnTo>
                    <a:pt x="76225" y="90297"/>
                  </a:lnTo>
                  <a:lnTo>
                    <a:pt x="182422" y="90297"/>
                  </a:lnTo>
                  <a:lnTo>
                    <a:pt x="186486" y="86233"/>
                  </a:lnTo>
                  <a:lnTo>
                    <a:pt x="186486" y="78232"/>
                  </a:lnTo>
                  <a:lnTo>
                    <a:pt x="204520" y="78232"/>
                  </a:lnTo>
                  <a:lnTo>
                    <a:pt x="204520" y="60198"/>
                  </a:lnTo>
                  <a:lnTo>
                    <a:pt x="186486" y="60198"/>
                  </a:lnTo>
                  <a:lnTo>
                    <a:pt x="186486" y="42164"/>
                  </a:lnTo>
                  <a:lnTo>
                    <a:pt x="236524" y="42164"/>
                  </a:lnTo>
                  <a:lnTo>
                    <a:pt x="240588" y="46228"/>
                  </a:lnTo>
                  <a:lnTo>
                    <a:pt x="240588" y="25946"/>
                  </a:lnTo>
                  <a:lnTo>
                    <a:pt x="231571" y="24130"/>
                  </a:lnTo>
                  <a:lnTo>
                    <a:pt x="169087" y="24130"/>
                  </a:lnTo>
                  <a:lnTo>
                    <a:pt x="168452" y="23495"/>
                  </a:lnTo>
                  <a:lnTo>
                    <a:pt x="168452" y="40894"/>
                  </a:lnTo>
                  <a:lnTo>
                    <a:pt x="168452" y="72263"/>
                  </a:lnTo>
                  <a:lnTo>
                    <a:pt x="90220" y="72263"/>
                  </a:lnTo>
                  <a:lnTo>
                    <a:pt x="90220" y="42164"/>
                  </a:lnTo>
                  <a:lnTo>
                    <a:pt x="90220" y="40894"/>
                  </a:lnTo>
                  <a:lnTo>
                    <a:pt x="97980" y="37541"/>
                  </a:lnTo>
                  <a:lnTo>
                    <a:pt x="104584" y="32423"/>
                  </a:lnTo>
                  <a:lnTo>
                    <a:pt x="109689" y="25831"/>
                  </a:lnTo>
                  <a:lnTo>
                    <a:pt x="113030" y="18034"/>
                  </a:lnTo>
                  <a:lnTo>
                    <a:pt x="145592" y="18034"/>
                  </a:lnTo>
                  <a:lnTo>
                    <a:pt x="148945" y="25831"/>
                  </a:lnTo>
                  <a:lnTo>
                    <a:pt x="154063" y="32423"/>
                  </a:lnTo>
                  <a:lnTo>
                    <a:pt x="160655" y="37541"/>
                  </a:lnTo>
                  <a:lnTo>
                    <a:pt x="168452" y="40894"/>
                  </a:lnTo>
                  <a:lnTo>
                    <a:pt x="168452" y="23495"/>
                  </a:lnTo>
                  <a:lnTo>
                    <a:pt x="163093" y="18034"/>
                  </a:lnTo>
                  <a:lnTo>
                    <a:pt x="162356" y="17272"/>
                  </a:lnTo>
                  <a:lnTo>
                    <a:pt x="162356" y="4064"/>
                  </a:lnTo>
                  <a:lnTo>
                    <a:pt x="158419" y="0"/>
                  </a:lnTo>
                  <a:lnTo>
                    <a:pt x="100279" y="0"/>
                  </a:lnTo>
                  <a:lnTo>
                    <a:pt x="96240" y="4064"/>
                  </a:lnTo>
                  <a:lnTo>
                    <a:pt x="96240" y="17272"/>
                  </a:lnTo>
                  <a:lnTo>
                    <a:pt x="89496" y="24130"/>
                  </a:lnTo>
                  <a:lnTo>
                    <a:pt x="72174" y="24130"/>
                  </a:lnTo>
                  <a:lnTo>
                    <a:pt x="72174" y="42164"/>
                  </a:lnTo>
                  <a:lnTo>
                    <a:pt x="72174" y="60198"/>
                  </a:lnTo>
                  <a:lnTo>
                    <a:pt x="40132" y="60198"/>
                  </a:lnTo>
                  <a:lnTo>
                    <a:pt x="36093" y="64262"/>
                  </a:lnTo>
                  <a:lnTo>
                    <a:pt x="36093" y="289941"/>
                  </a:lnTo>
                  <a:lnTo>
                    <a:pt x="22098" y="289941"/>
                  </a:lnTo>
                  <a:lnTo>
                    <a:pt x="18046" y="285877"/>
                  </a:lnTo>
                  <a:lnTo>
                    <a:pt x="18046" y="46228"/>
                  </a:lnTo>
                  <a:lnTo>
                    <a:pt x="22098" y="42164"/>
                  </a:lnTo>
                  <a:lnTo>
                    <a:pt x="72174" y="42164"/>
                  </a:lnTo>
                  <a:lnTo>
                    <a:pt x="72174" y="24130"/>
                  </a:lnTo>
                  <a:lnTo>
                    <a:pt x="27063" y="24130"/>
                  </a:lnTo>
                  <a:lnTo>
                    <a:pt x="16535" y="26250"/>
                  </a:lnTo>
                  <a:lnTo>
                    <a:pt x="7924" y="32042"/>
                  </a:lnTo>
                  <a:lnTo>
                    <a:pt x="2120" y="40640"/>
                  </a:lnTo>
                  <a:lnTo>
                    <a:pt x="0" y="51181"/>
                  </a:lnTo>
                  <a:lnTo>
                    <a:pt x="0" y="280924"/>
                  </a:lnTo>
                  <a:lnTo>
                    <a:pt x="2120" y="291477"/>
                  </a:lnTo>
                  <a:lnTo>
                    <a:pt x="7924" y="300075"/>
                  </a:lnTo>
                  <a:lnTo>
                    <a:pt x="16535" y="305866"/>
                  </a:lnTo>
                  <a:lnTo>
                    <a:pt x="27063" y="307975"/>
                  </a:lnTo>
                  <a:lnTo>
                    <a:pt x="231571" y="307975"/>
                  </a:lnTo>
                  <a:lnTo>
                    <a:pt x="242112" y="305866"/>
                  </a:lnTo>
                  <a:lnTo>
                    <a:pt x="250710" y="300075"/>
                  </a:lnTo>
                  <a:lnTo>
                    <a:pt x="256501" y="291477"/>
                  </a:lnTo>
                  <a:lnTo>
                    <a:pt x="256806" y="289941"/>
                  </a:lnTo>
                  <a:lnTo>
                    <a:pt x="258622" y="280924"/>
                  </a:lnTo>
                  <a:lnTo>
                    <a:pt x="258622" y="51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00971CD0-65B2-C4FD-6624-CFEF7A5690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861" y="2501900"/>
              <a:ext cx="90208" cy="114300"/>
            </a:xfrm>
            <a:prstGeom prst="rect">
              <a:avLst/>
            </a:prstGeom>
          </p:spPr>
        </p:pic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C8380C3-A4C1-FD96-D82A-0090F7140234}"/>
                </a:ext>
              </a:extLst>
            </p:cNvPr>
            <p:cNvSpPr/>
            <p:nvPr/>
          </p:nvSpPr>
          <p:spPr>
            <a:xfrm>
              <a:off x="1122972" y="3594988"/>
              <a:ext cx="307975" cy="1519555"/>
            </a:xfrm>
            <a:custGeom>
              <a:avLst/>
              <a:gdLst/>
              <a:ahLst/>
              <a:cxnLst/>
              <a:rect l="l" t="t" r="r" b="b"/>
              <a:pathLst>
                <a:path w="307975" h="1519554">
                  <a:moveTo>
                    <a:pt x="277964" y="297307"/>
                  </a:moveTo>
                  <a:lnTo>
                    <a:pt x="276313" y="293116"/>
                  </a:lnTo>
                  <a:lnTo>
                    <a:pt x="272757" y="291084"/>
                  </a:lnTo>
                  <a:lnTo>
                    <a:pt x="270586" y="289814"/>
                  </a:lnTo>
                  <a:lnTo>
                    <a:pt x="251294" y="278511"/>
                  </a:lnTo>
                  <a:lnTo>
                    <a:pt x="237756" y="271780"/>
                  </a:lnTo>
                  <a:lnTo>
                    <a:pt x="234403" y="270129"/>
                  </a:lnTo>
                  <a:lnTo>
                    <a:pt x="234403" y="289814"/>
                  </a:lnTo>
                  <a:lnTo>
                    <a:pt x="73533" y="289814"/>
                  </a:lnTo>
                  <a:lnTo>
                    <a:pt x="91770" y="282067"/>
                  </a:lnTo>
                  <a:lnTo>
                    <a:pt x="111531" y="276415"/>
                  </a:lnTo>
                  <a:lnTo>
                    <a:pt x="132397" y="272961"/>
                  </a:lnTo>
                  <a:lnTo>
                    <a:pt x="154012" y="271780"/>
                  </a:lnTo>
                  <a:lnTo>
                    <a:pt x="175590" y="272961"/>
                  </a:lnTo>
                  <a:lnTo>
                    <a:pt x="196443" y="276415"/>
                  </a:lnTo>
                  <a:lnTo>
                    <a:pt x="216179" y="282067"/>
                  </a:lnTo>
                  <a:lnTo>
                    <a:pt x="234403" y="289814"/>
                  </a:lnTo>
                  <a:lnTo>
                    <a:pt x="234403" y="270129"/>
                  </a:lnTo>
                  <a:lnTo>
                    <a:pt x="231546" y="268706"/>
                  </a:lnTo>
                  <a:lnTo>
                    <a:pt x="209969" y="261251"/>
                  </a:lnTo>
                  <a:lnTo>
                    <a:pt x="186982" y="256260"/>
                  </a:lnTo>
                  <a:lnTo>
                    <a:pt x="163029" y="253873"/>
                  </a:lnTo>
                  <a:lnTo>
                    <a:pt x="163029" y="241300"/>
                  </a:lnTo>
                  <a:lnTo>
                    <a:pt x="200875" y="225552"/>
                  </a:lnTo>
                  <a:lnTo>
                    <a:pt x="202514" y="223139"/>
                  </a:lnTo>
                  <a:lnTo>
                    <a:pt x="210858" y="210870"/>
                  </a:lnTo>
                  <a:lnTo>
                    <a:pt x="215620" y="195668"/>
                  </a:lnTo>
                  <a:lnTo>
                    <a:pt x="216522" y="188087"/>
                  </a:lnTo>
                  <a:lnTo>
                    <a:pt x="217004" y="184023"/>
                  </a:lnTo>
                  <a:lnTo>
                    <a:pt x="217131" y="178054"/>
                  </a:lnTo>
                  <a:lnTo>
                    <a:pt x="216966" y="175120"/>
                  </a:lnTo>
                  <a:lnTo>
                    <a:pt x="216877" y="173482"/>
                  </a:lnTo>
                  <a:lnTo>
                    <a:pt x="213194" y="169799"/>
                  </a:lnTo>
                  <a:lnTo>
                    <a:pt x="202031" y="169799"/>
                  </a:lnTo>
                  <a:lnTo>
                    <a:pt x="198589" y="170180"/>
                  </a:lnTo>
                  <a:lnTo>
                    <a:pt x="198589" y="188087"/>
                  </a:lnTo>
                  <a:lnTo>
                    <a:pt x="197485" y="194132"/>
                  </a:lnTo>
                  <a:lnTo>
                    <a:pt x="169506" y="222123"/>
                  </a:lnTo>
                  <a:lnTo>
                    <a:pt x="163537" y="223139"/>
                  </a:lnTo>
                  <a:lnTo>
                    <a:pt x="164553" y="217182"/>
                  </a:lnTo>
                  <a:lnTo>
                    <a:pt x="192341" y="189179"/>
                  </a:lnTo>
                  <a:lnTo>
                    <a:pt x="192176" y="189179"/>
                  </a:lnTo>
                  <a:lnTo>
                    <a:pt x="198589" y="188087"/>
                  </a:lnTo>
                  <a:lnTo>
                    <a:pt x="198589" y="170180"/>
                  </a:lnTo>
                  <a:lnTo>
                    <a:pt x="191960" y="170903"/>
                  </a:lnTo>
                  <a:lnTo>
                    <a:pt x="177419" y="175120"/>
                  </a:lnTo>
                  <a:lnTo>
                    <a:pt x="163029" y="184023"/>
                  </a:lnTo>
                  <a:lnTo>
                    <a:pt x="163029" y="162306"/>
                  </a:lnTo>
                  <a:lnTo>
                    <a:pt x="166077" y="162306"/>
                  </a:lnTo>
                  <a:lnTo>
                    <a:pt x="174218" y="160667"/>
                  </a:lnTo>
                  <a:lnTo>
                    <a:pt x="180886" y="156171"/>
                  </a:lnTo>
                  <a:lnTo>
                    <a:pt x="185381" y="149504"/>
                  </a:lnTo>
                  <a:lnTo>
                    <a:pt x="186436" y="144272"/>
                  </a:lnTo>
                  <a:lnTo>
                    <a:pt x="187032" y="141351"/>
                  </a:lnTo>
                  <a:lnTo>
                    <a:pt x="187032" y="126238"/>
                  </a:lnTo>
                  <a:lnTo>
                    <a:pt x="187032" y="108204"/>
                  </a:lnTo>
                  <a:lnTo>
                    <a:pt x="187032" y="107823"/>
                  </a:lnTo>
                  <a:lnTo>
                    <a:pt x="189572" y="102235"/>
                  </a:lnTo>
                  <a:lnTo>
                    <a:pt x="210032" y="68453"/>
                  </a:lnTo>
                  <a:lnTo>
                    <a:pt x="211162" y="57150"/>
                  </a:lnTo>
                  <a:lnTo>
                    <a:pt x="206654" y="34937"/>
                  </a:lnTo>
                  <a:lnTo>
                    <a:pt x="195249" y="18034"/>
                  </a:lnTo>
                  <a:lnTo>
                    <a:pt x="194386" y="16776"/>
                  </a:lnTo>
                  <a:lnTo>
                    <a:pt x="193128" y="15938"/>
                  </a:lnTo>
                  <a:lnTo>
                    <a:pt x="193128" y="57150"/>
                  </a:lnTo>
                  <a:lnTo>
                    <a:pt x="192354" y="64833"/>
                  </a:lnTo>
                  <a:lnTo>
                    <a:pt x="190093" y="72136"/>
                  </a:lnTo>
                  <a:lnTo>
                    <a:pt x="186423" y="78867"/>
                  </a:lnTo>
                  <a:lnTo>
                    <a:pt x="181444" y="84836"/>
                  </a:lnTo>
                  <a:lnTo>
                    <a:pt x="176949" y="90081"/>
                  </a:lnTo>
                  <a:lnTo>
                    <a:pt x="173405" y="95808"/>
                  </a:lnTo>
                  <a:lnTo>
                    <a:pt x="170865" y="101892"/>
                  </a:lnTo>
                  <a:lnTo>
                    <a:pt x="169468" y="107823"/>
                  </a:lnTo>
                  <a:lnTo>
                    <a:pt x="169379" y="108204"/>
                  </a:lnTo>
                  <a:lnTo>
                    <a:pt x="168998" y="108204"/>
                  </a:lnTo>
                  <a:lnTo>
                    <a:pt x="168998" y="126238"/>
                  </a:lnTo>
                  <a:lnTo>
                    <a:pt x="168998" y="143002"/>
                  </a:lnTo>
                  <a:lnTo>
                    <a:pt x="167728" y="144272"/>
                  </a:lnTo>
                  <a:lnTo>
                    <a:pt x="140309" y="144272"/>
                  </a:lnTo>
                  <a:lnTo>
                    <a:pt x="138963" y="143002"/>
                  </a:lnTo>
                  <a:lnTo>
                    <a:pt x="138963" y="126238"/>
                  </a:lnTo>
                  <a:lnTo>
                    <a:pt x="168998" y="126238"/>
                  </a:lnTo>
                  <a:lnTo>
                    <a:pt x="168998" y="108204"/>
                  </a:lnTo>
                  <a:lnTo>
                    <a:pt x="138582" y="108204"/>
                  </a:lnTo>
                  <a:lnTo>
                    <a:pt x="137198" y="102235"/>
                  </a:lnTo>
                  <a:lnTo>
                    <a:pt x="137121" y="101892"/>
                  </a:lnTo>
                  <a:lnTo>
                    <a:pt x="134594" y="95808"/>
                  </a:lnTo>
                  <a:lnTo>
                    <a:pt x="131038" y="90081"/>
                  </a:lnTo>
                  <a:lnTo>
                    <a:pt x="126492" y="84836"/>
                  </a:lnTo>
                  <a:lnTo>
                    <a:pt x="121526" y="78867"/>
                  </a:lnTo>
                  <a:lnTo>
                    <a:pt x="117906" y="72136"/>
                  </a:lnTo>
                  <a:lnTo>
                    <a:pt x="115671" y="64833"/>
                  </a:lnTo>
                  <a:lnTo>
                    <a:pt x="114922" y="57150"/>
                  </a:lnTo>
                  <a:lnTo>
                    <a:pt x="117995" y="41935"/>
                  </a:lnTo>
                  <a:lnTo>
                    <a:pt x="126377" y="29502"/>
                  </a:lnTo>
                  <a:lnTo>
                    <a:pt x="138798" y="21120"/>
                  </a:lnTo>
                  <a:lnTo>
                    <a:pt x="154012" y="18034"/>
                  </a:lnTo>
                  <a:lnTo>
                    <a:pt x="169227" y="21120"/>
                  </a:lnTo>
                  <a:lnTo>
                    <a:pt x="181660" y="29502"/>
                  </a:lnTo>
                  <a:lnTo>
                    <a:pt x="190042" y="41935"/>
                  </a:lnTo>
                  <a:lnTo>
                    <a:pt x="193128" y="57150"/>
                  </a:lnTo>
                  <a:lnTo>
                    <a:pt x="193128" y="15938"/>
                  </a:lnTo>
                  <a:lnTo>
                    <a:pt x="176225" y="4508"/>
                  </a:lnTo>
                  <a:lnTo>
                    <a:pt x="154012" y="0"/>
                  </a:lnTo>
                  <a:lnTo>
                    <a:pt x="131787" y="4508"/>
                  </a:lnTo>
                  <a:lnTo>
                    <a:pt x="113626" y="16776"/>
                  </a:lnTo>
                  <a:lnTo>
                    <a:pt x="101371" y="34937"/>
                  </a:lnTo>
                  <a:lnTo>
                    <a:pt x="96888" y="57150"/>
                  </a:lnTo>
                  <a:lnTo>
                    <a:pt x="97993" y="68453"/>
                  </a:lnTo>
                  <a:lnTo>
                    <a:pt x="101168" y="78867"/>
                  </a:lnTo>
                  <a:lnTo>
                    <a:pt x="101244" y="79121"/>
                  </a:lnTo>
                  <a:lnTo>
                    <a:pt x="106553" y="88950"/>
                  </a:lnTo>
                  <a:lnTo>
                    <a:pt x="113792" y="97663"/>
                  </a:lnTo>
                  <a:lnTo>
                    <a:pt x="118402" y="102235"/>
                  </a:lnTo>
                  <a:lnTo>
                    <a:pt x="120929" y="107823"/>
                  </a:lnTo>
                  <a:lnTo>
                    <a:pt x="120929" y="141351"/>
                  </a:lnTo>
                  <a:lnTo>
                    <a:pt x="122580" y="149504"/>
                  </a:lnTo>
                  <a:lnTo>
                    <a:pt x="127088" y="156171"/>
                  </a:lnTo>
                  <a:lnTo>
                    <a:pt x="133781" y="160667"/>
                  </a:lnTo>
                  <a:lnTo>
                    <a:pt x="141973" y="162306"/>
                  </a:lnTo>
                  <a:lnTo>
                    <a:pt x="144983" y="162306"/>
                  </a:lnTo>
                  <a:lnTo>
                    <a:pt x="144983" y="184023"/>
                  </a:lnTo>
                  <a:lnTo>
                    <a:pt x="144475" y="183718"/>
                  </a:lnTo>
                  <a:lnTo>
                    <a:pt x="144475" y="223139"/>
                  </a:lnTo>
                  <a:lnTo>
                    <a:pt x="138468" y="222123"/>
                  </a:lnTo>
                  <a:lnTo>
                    <a:pt x="110451" y="194132"/>
                  </a:lnTo>
                  <a:lnTo>
                    <a:pt x="109410" y="188087"/>
                  </a:lnTo>
                  <a:lnTo>
                    <a:pt x="115404" y="189179"/>
                  </a:lnTo>
                  <a:lnTo>
                    <a:pt x="143433" y="217182"/>
                  </a:lnTo>
                  <a:lnTo>
                    <a:pt x="144475" y="223139"/>
                  </a:lnTo>
                  <a:lnTo>
                    <a:pt x="144475" y="183718"/>
                  </a:lnTo>
                  <a:lnTo>
                    <a:pt x="130568" y="175120"/>
                  </a:lnTo>
                  <a:lnTo>
                    <a:pt x="116014" y="170903"/>
                  </a:lnTo>
                  <a:lnTo>
                    <a:pt x="105956" y="169799"/>
                  </a:lnTo>
                  <a:lnTo>
                    <a:pt x="94843" y="169799"/>
                  </a:lnTo>
                  <a:lnTo>
                    <a:pt x="91173" y="173482"/>
                  </a:lnTo>
                  <a:lnTo>
                    <a:pt x="91071" y="175120"/>
                  </a:lnTo>
                  <a:lnTo>
                    <a:pt x="90995" y="184023"/>
                  </a:lnTo>
                  <a:lnTo>
                    <a:pt x="92379" y="195668"/>
                  </a:lnTo>
                  <a:lnTo>
                    <a:pt x="116395" y="232714"/>
                  </a:lnTo>
                  <a:lnTo>
                    <a:pt x="144983" y="241300"/>
                  </a:lnTo>
                  <a:lnTo>
                    <a:pt x="144983" y="253873"/>
                  </a:lnTo>
                  <a:lnTo>
                    <a:pt x="98018" y="261251"/>
                  </a:lnTo>
                  <a:lnTo>
                    <a:pt x="56692" y="278511"/>
                  </a:lnTo>
                  <a:lnTo>
                    <a:pt x="30010" y="297307"/>
                  </a:lnTo>
                  <a:lnTo>
                    <a:pt x="31064" y="301244"/>
                  </a:lnTo>
                  <a:lnTo>
                    <a:pt x="32131" y="305054"/>
                  </a:lnTo>
                  <a:lnTo>
                    <a:pt x="35699" y="307848"/>
                  </a:lnTo>
                  <a:lnTo>
                    <a:pt x="272249" y="307848"/>
                  </a:lnTo>
                  <a:lnTo>
                    <a:pt x="275805" y="305054"/>
                  </a:lnTo>
                  <a:lnTo>
                    <a:pt x="276948" y="301244"/>
                  </a:lnTo>
                  <a:lnTo>
                    <a:pt x="277964" y="297307"/>
                  </a:lnTo>
                  <a:close/>
                </a:path>
                <a:path w="307975" h="1519554">
                  <a:moveTo>
                    <a:pt x="307936" y="1215517"/>
                  </a:moveTo>
                  <a:lnTo>
                    <a:pt x="303872" y="1211453"/>
                  </a:lnTo>
                  <a:lnTo>
                    <a:pt x="289902" y="1211453"/>
                  </a:lnTo>
                  <a:lnTo>
                    <a:pt x="289902" y="1229487"/>
                  </a:lnTo>
                  <a:lnTo>
                    <a:pt x="289902" y="1259586"/>
                  </a:lnTo>
                  <a:lnTo>
                    <a:pt x="265899" y="1259586"/>
                  </a:lnTo>
                  <a:lnTo>
                    <a:pt x="265899" y="1277620"/>
                  </a:lnTo>
                  <a:lnTo>
                    <a:pt x="265899" y="1453261"/>
                  </a:lnTo>
                  <a:lnTo>
                    <a:pt x="245833" y="1453261"/>
                  </a:lnTo>
                  <a:lnTo>
                    <a:pt x="241769" y="1457325"/>
                  </a:lnTo>
                  <a:lnTo>
                    <a:pt x="241769" y="1477264"/>
                  </a:lnTo>
                  <a:lnTo>
                    <a:pt x="66167" y="1477264"/>
                  </a:lnTo>
                  <a:lnTo>
                    <a:pt x="66167" y="1471295"/>
                  </a:lnTo>
                  <a:lnTo>
                    <a:pt x="66167" y="1457325"/>
                  </a:lnTo>
                  <a:lnTo>
                    <a:pt x="62128" y="1453261"/>
                  </a:lnTo>
                  <a:lnTo>
                    <a:pt x="48120" y="1453261"/>
                  </a:lnTo>
                  <a:lnTo>
                    <a:pt x="48120" y="1471295"/>
                  </a:lnTo>
                  <a:lnTo>
                    <a:pt x="48120" y="1501394"/>
                  </a:lnTo>
                  <a:lnTo>
                    <a:pt x="18046" y="1501394"/>
                  </a:lnTo>
                  <a:lnTo>
                    <a:pt x="18046" y="1471295"/>
                  </a:lnTo>
                  <a:lnTo>
                    <a:pt x="48120" y="1471295"/>
                  </a:lnTo>
                  <a:lnTo>
                    <a:pt x="48120" y="1453261"/>
                  </a:lnTo>
                  <a:lnTo>
                    <a:pt x="42113" y="1453261"/>
                  </a:lnTo>
                  <a:lnTo>
                    <a:pt x="42113" y="1277620"/>
                  </a:lnTo>
                  <a:lnTo>
                    <a:pt x="62128" y="1277620"/>
                  </a:lnTo>
                  <a:lnTo>
                    <a:pt x="66167" y="1273556"/>
                  </a:lnTo>
                  <a:lnTo>
                    <a:pt x="66167" y="1259586"/>
                  </a:lnTo>
                  <a:lnTo>
                    <a:pt x="66167" y="1253490"/>
                  </a:lnTo>
                  <a:lnTo>
                    <a:pt x="241769" y="1253490"/>
                  </a:lnTo>
                  <a:lnTo>
                    <a:pt x="241769" y="1273556"/>
                  </a:lnTo>
                  <a:lnTo>
                    <a:pt x="245833" y="1277620"/>
                  </a:lnTo>
                  <a:lnTo>
                    <a:pt x="265899" y="1277620"/>
                  </a:lnTo>
                  <a:lnTo>
                    <a:pt x="265899" y="1259586"/>
                  </a:lnTo>
                  <a:lnTo>
                    <a:pt x="259803" y="1259586"/>
                  </a:lnTo>
                  <a:lnTo>
                    <a:pt x="259803" y="1253490"/>
                  </a:lnTo>
                  <a:lnTo>
                    <a:pt x="259803" y="1235456"/>
                  </a:lnTo>
                  <a:lnTo>
                    <a:pt x="259803" y="1229487"/>
                  </a:lnTo>
                  <a:lnTo>
                    <a:pt x="289902" y="1229487"/>
                  </a:lnTo>
                  <a:lnTo>
                    <a:pt x="289902" y="1211453"/>
                  </a:lnTo>
                  <a:lnTo>
                    <a:pt x="245833" y="1211453"/>
                  </a:lnTo>
                  <a:lnTo>
                    <a:pt x="241769" y="1215517"/>
                  </a:lnTo>
                  <a:lnTo>
                    <a:pt x="241769" y="1235456"/>
                  </a:lnTo>
                  <a:lnTo>
                    <a:pt x="66167" y="1235456"/>
                  </a:lnTo>
                  <a:lnTo>
                    <a:pt x="66167" y="1229487"/>
                  </a:lnTo>
                  <a:lnTo>
                    <a:pt x="66167" y="1215517"/>
                  </a:lnTo>
                  <a:lnTo>
                    <a:pt x="62128" y="1211453"/>
                  </a:lnTo>
                  <a:lnTo>
                    <a:pt x="48120" y="1211453"/>
                  </a:lnTo>
                  <a:lnTo>
                    <a:pt x="48120" y="1229487"/>
                  </a:lnTo>
                  <a:lnTo>
                    <a:pt x="48120" y="1259586"/>
                  </a:lnTo>
                  <a:lnTo>
                    <a:pt x="18046" y="1259586"/>
                  </a:lnTo>
                  <a:lnTo>
                    <a:pt x="18046" y="1229487"/>
                  </a:lnTo>
                  <a:lnTo>
                    <a:pt x="48120" y="1229487"/>
                  </a:lnTo>
                  <a:lnTo>
                    <a:pt x="48120" y="1211453"/>
                  </a:lnTo>
                  <a:lnTo>
                    <a:pt x="4051" y="1211453"/>
                  </a:lnTo>
                  <a:lnTo>
                    <a:pt x="0" y="1215517"/>
                  </a:lnTo>
                  <a:lnTo>
                    <a:pt x="0" y="1273556"/>
                  </a:lnTo>
                  <a:lnTo>
                    <a:pt x="4051" y="1277620"/>
                  </a:lnTo>
                  <a:lnTo>
                    <a:pt x="24066" y="1277620"/>
                  </a:lnTo>
                  <a:lnTo>
                    <a:pt x="24066" y="1453261"/>
                  </a:lnTo>
                  <a:lnTo>
                    <a:pt x="4051" y="1453261"/>
                  </a:lnTo>
                  <a:lnTo>
                    <a:pt x="0" y="1457325"/>
                  </a:lnTo>
                  <a:lnTo>
                    <a:pt x="0" y="1515364"/>
                  </a:lnTo>
                  <a:lnTo>
                    <a:pt x="4051" y="1519428"/>
                  </a:lnTo>
                  <a:lnTo>
                    <a:pt x="62128" y="1519428"/>
                  </a:lnTo>
                  <a:lnTo>
                    <a:pt x="66167" y="1515364"/>
                  </a:lnTo>
                  <a:lnTo>
                    <a:pt x="66167" y="1501394"/>
                  </a:lnTo>
                  <a:lnTo>
                    <a:pt x="66167" y="1495425"/>
                  </a:lnTo>
                  <a:lnTo>
                    <a:pt x="241769" y="1495425"/>
                  </a:lnTo>
                  <a:lnTo>
                    <a:pt x="241769" y="1515364"/>
                  </a:lnTo>
                  <a:lnTo>
                    <a:pt x="245833" y="1519428"/>
                  </a:lnTo>
                  <a:lnTo>
                    <a:pt x="303872" y="1519428"/>
                  </a:lnTo>
                  <a:lnTo>
                    <a:pt x="307936" y="1515364"/>
                  </a:lnTo>
                  <a:lnTo>
                    <a:pt x="307936" y="1501394"/>
                  </a:lnTo>
                  <a:lnTo>
                    <a:pt x="307936" y="1471295"/>
                  </a:lnTo>
                  <a:lnTo>
                    <a:pt x="307936" y="1457325"/>
                  </a:lnTo>
                  <a:lnTo>
                    <a:pt x="303872" y="1453261"/>
                  </a:lnTo>
                  <a:lnTo>
                    <a:pt x="289902" y="1453261"/>
                  </a:lnTo>
                  <a:lnTo>
                    <a:pt x="289902" y="1471295"/>
                  </a:lnTo>
                  <a:lnTo>
                    <a:pt x="289902" y="1501394"/>
                  </a:lnTo>
                  <a:lnTo>
                    <a:pt x="259803" y="1501394"/>
                  </a:lnTo>
                  <a:lnTo>
                    <a:pt x="259803" y="1495425"/>
                  </a:lnTo>
                  <a:lnTo>
                    <a:pt x="259803" y="1477264"/>
                  </a:lnTo>
                  <a:lnTo>
                    <a:pt x="259803" y="1471295"/>
                  </a:lnTo>
                  <a:lnTo>
                    <a:pt x="289902" y="1471295"/>
                  </a:lnTo>
                  <a:lnTo>
                    <a:pt x="289902" y="1453261"/>
                  </a:lnTo>
                  <a:lnTo>
                    <a:pt x="283933" y="1453261"/>
                  </a:lnTo>
                  <a:lnTo>
                    <a:pt x="283933" y="1277620"/>
                  </a:lnTo>
                  <a:lnTo>
                    <a:pt x="303872" y="1277620"/>
                  </a:lnTo>
                  <a:lnTo>
                    <a:pt x="307936" y="1273556"/>
                  </a:lnTo>
                  <a:lnTo>
                    <a:pt x="307936" y="1259586"/>
                  </a:lnTo>
                  <a:lnTo>
                    <a:pt x="307936" y="1229487"/>
                  </a:lnTo>
                  <a:lnTo>
                    <a:pt x="307936" y="1215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85DA572F-1BE1-9FE1-8ACB-4F43AE33513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775" y="4873244"/>
              <a:ext cx="150393" cy="174370"/>
            </a:xfrm>
            <a:prstGeom prst="rect">
              <a:avLst/>
            </a:prstGeom>
          </p:spPr>
        </p:pic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A68868C9-EC4C-DA15-8D64-641CFB301E96}"/>
                </a:ext>
              </a:extLst>
            </p:cNvPr>
            <p:cNvSpPr/>
            <p:nvPr/>
          </p:nvSpPr>
          <p:spPr>
            <a:xfrm>
              <a:off x="10604119" y="3594861"/>
              <a:ext cx="339090" cy="1519555"/>
            </a:xfrm>
            <a:custGeom>
              <a:avLst/>
              <a:gdLst/>
              <a:ahLst/>
              <a:cxnLst/>
              <a:rect l="l" t="t" r="r" b="b"/>
              <a:pathLst>
                <a:path w="339090" h="1519554">
                  <a:moveTo>
                    <a:pt x="108966" y="1305814"/>
                  </a:moveTo>
                  <a:lnTo>
                    <a:pt x="104902" y="1301750"/>
                  </a:lnTo>
                  <a:lnTo>
                    <a:pt x="94869" y="1301750"/>
                  </a:lnTo>
                  <a:lnTo>
                    <a:pt x="90805" y="1305814"/>
                  </a:lnTo>
                  <a:lnTo>
                    <a:pt x="90805" y="1315847"/>
                  </a:lnTo>
                  <a:lnTo>
                    <a:pt x="94869" y="1319784"/>
                  </a:lnTo>
                  <a:lnTo>
                    <a:pt x="104902" y="1319784"/>
                  </a:lnTo>
                  <a:lnTo>
                    <a:pt x="108966" y="1315847"/>
                  </a:lnTo>
                  <a:lnTo>
                    <a:pt x="108966" y="1310767"/>
                  </a:lnTo>
                  <a:lnTo>
                    <a:pt x="108966" y="1305814"/>
                  </a:lnTo>
                  <a:close/>
                </a:path>
                <a:path w="339090" h="1519554">
                  <a:moveTo>
                    <a:pt x="162560" y="1292987"/>
                  </a:moveTo>
                  <a:lnTo>
                    <a:pt x="157048" y="1283462"/>
                  </a:lnTo>
                  <a:lnTo>
                    <a:pt x="148590" y="1268857"/>
                  </a:lnTo>
                  <a:lnTo>
                    <a:pt x="147599" y="1267079"/>
                  </a:lnTo>
                  <a:lnTo>
                    <a:pt x="146685" y="1265428"/>
                  </a:lnTo>
                  <a:lnTo>
                    <a:pt x="142748" y="1263650"/>
                  </a:lnTo>
                  <a:lnTo>
                    <a:pt x="141732" y="1263891"/>
                  </a:lnTo>
                  <a:lnTo>
                    <a:pt x="141732" y="1292987"/>
                  </a:lnTo>
                  <a:lnTo>
                    <a:pt x="135001" y="1300607"/>
                  </a:lnTo>
                  <a:lnTo>
                    <a:pt x="133350" y="1302512"/>
                  </a:lnTo>
                  <a:lnTo>
                    <a:pt x="132588" y="1304925"/>
                  </a:lnTo>
                  <a:lnTo>
                    <a:pt x="132842" y="1307465"/>
                  </a:lnTo>
                  <a:lnTo>
                    <a:pt x="132842" y="1314196"/>
                  </a:lnTo>
                  <a:lnTo>
                    <a:pt x="132588" y="1316609"/>
                  </a:lnTo>
                  <a:lnTo>
                    <a:pt x="133350" y="1319149"/>
                  </a:lnTo>
                  <a:lnTo>
                    <a:pt x="135001" y="1321054"/>
                  </a:lnTo>
                  <a:lnTo>
                    <a:pt x="141732" y="1328547"/>
                  </a:lnTo>
                  <a:lnTo>
                    <a:pt x="136144" y="1338199"/>
                  </a:lnTo>
                  <a:lnTo>
                    <a:pt x="123825" y="1335659"/>
                  </a:lnTo>
                  <a:lnTo>
                    <a:pt x="121158" y="1336167"/>
                  </a:lnTo>
                  <a:lnTo>
                    <a:pt x="119126" y="1337691"/>
                  </a:lnTo>
                  <a:lnTo>
                    <a:pt x="117348" y="1338961"/>
                  </a:lnTo>
                  <a:lnTo>
                    <a:pt x="115443" y="1340104"/>
                  </a:lnTo>
                  <a:lnTo>
                    <a:pt x="111125" y="1342009"/>
                  </a:lnTo>
                  <a:lnTo>
                    <a:pt x="109347" y="1343914"/>
                  </a:lnTo>
                  <a:lnTo>
                    <a:pt x="108585" y="1346327"/>
                  </a:lnTo>
                  <a:lnTo>
                    <a:pt x="105867" y="1354582"/>
                  </a:lnTo>
                  <a:lnTo>
                    <a:pt x="105740" y="1354963"/>
                  </a:lnTo>
                  <a:lnTo>
                    <a:pt x="105651" y="1355217"/>
                  </a:lnTo>
                  <a:lnTo>
                    <a:pt x="105524" y="1355598"/>
                  </a:lnTo>
                  <a:lnTo>
                    <a:pt x="105410" y="1355979"/>
                  </a:lnTo>
                  <a:lnTo>
                    <a:pt x="94361" y="1355979"/>
                  </a:lnTo>
                  <a:lnTo>
                    <a:pt x="94234" y="1355598"/>
                  </a:lnTo>
                  <a:lnTo>
                    <a:pt x="94107" y="1355217"/>
                  </a:lnTo>
                  <a:lnTo>
                    <a:pt x="94018" y="1354963"/>
                  </a:lnTo>
                  <a:lnTo>
                    <a:pt x="93891" y="1354582"/>
                  </a:lnTo>
                  <a:lnTo>
                    <a:pt x="91186" y="1346327"/>
                  </a:lnTo>
                  <a:lnTo>
                    <a:pt x="90297" y="1343914"/>
                  </a:lnTo>
                  <a:lnTo>
                    <a:pt x="88646" y="1342009"/>
                  </a:lnTo>
                  <a:lnTo>
                    <a:pt x="84328" y="1340104"/>
                  </a:lnTo>
                  <a:lnTo>
                    <a:pt x="82423" y="1338961"/>
                  </a:lnTo>
                  <a:lnTo>
                    <a:pt x="81343" y="1338199"/>
                  </a:lnTo>
                  <a:lnTo>
                    <a:pt x="78486" y="1336167"/>
                  </a:lnTo>
                  <a:lnTo>
                    <a:pt x="75946" y="1335659"/>
                  </a:lnTo>
                  <a:lnTo>
                    <a:pt x="63627" y="1338199"/>
                  </a:lnTo>
                  <a:lnTo>
                    <a:pt x="58039" y="1328547"/>
                  </a:lnTo>
                  <a:lnTo>
                    <a:pt x="64770" y="1321054"/>
                  </a:lnTo>
                  <a:lnTo>
                    <a:pt x="66421" y="1319149"/>
                  </a:lnTo>
                  <a:lnTo>
                    <a:pt x="67183" y="1316609"/>
                  </a:lnTo>
                  <a:lnTo>
                    <a:pt x="66929" y="1314196"/>
                  </a:lnTo>
                  <a:lnTo>
                    <a:pt x="66929" y="1307465"/>
                  </a:lnTo>
                  <a:lnTo>
                    <a:pt x="67183" y="1304925"/>
                  </a:lnTo>
                  <a:lnTo>
                    <a:pt x="66421" y="1302512"/>
                  </a:lnTo>
                  <a:lnTo>
                    <a:pt x="64770" y="1300607"/>
                  </a:lnTo>
                  <a:lnTo>
                    <a:pt x="58039" y="1292987"/>
                  </a:lnTo>
                  <a:lnTo>
                    <a:pt x="63627" y="1283462"/>
                  </a:lnTo>
                  <a:lnTo>
                    <a:pt x="75946" y="1286002"/>
                  </a:lnTo>
                  <a:lnTo>
                    <a:pt x="78613" y="1285494"/>
                  </a:lnTo>
                  <a:lnTo>
                    <a:pt x="80645" y="1283970"/>
                  </a:lnTo>
                  <a:lnTo>
                    <a:pt x="81356" y="1283462"/>
                  </a:lnTo>
                  <a:lnTo>
                    <a:pt x="82423" y="1282700"/>
                  </a:lnTo>
                  <a:lnTo>
                    <a:pt x="84328" y="1281557"/>
                  </a:lnTo>
                  <a:lnTo>
                    <a:pt x="88646" y="1279652"/>
                  </a:lnTo>
                  <a:lnTo>
                    <a:pt x="90424" y="1277747"/>
                  </a:lnTo>
                  <a:lnTo>
                    <a:pt x="91186" y="1275334"/>
                  </a:lnTo>
                  <a:lnTo>
                    <a:pt x="93891" y="1267079"/>
                  </a:lnTo>
                  <a:lnTo>
                    <a:pt x="94018" y="1266698"/>
                  </a:lnTo>
                  <a:lnTo>
                    <a:pt x="94107" y="1266444"/>
                  </a:lnTo>
                  <a:lnTo>
                    <a:pt x="94234" y="1266063"/>
                  </a:lnTo>
                  <a:lnTo>
                    <a:pt x="94361" y="1265682"/>
                  </a:lnTo>
                  <a:lnTo>
                    <a:pt x="105410" y="1265682"/>
                  </a:lnTo>
                  <a:lnTo>
                    <a:pt x="108585" y="1275334"/>
                  </a:lnTo>
                  <a:lnTo>
                    <a:pt x="109474" y="1277747"/>
                  </a:lnTo>
                  <a:lnTo>
                    <a:pt x="111125" y="1279652"/>
                  </a:lnTo>
                  <a:lnTo>
                    <a:pt x="115443" y="1281557"/>
                  </a:lnTo>
                  <a:lnTo>
                    <a:pt x="117348" y="1282700"/>
                  </a:lnTo>
                  <a:lnTo>
                    <a:pt x="121285" y="1285494"/>
                  </a:lnTo>
                  <a:lnTo>
                    <a:pt x="123825" y="1286002"/>
                  </a:lnTo>
                  <a:lnTo>
                    <a:pt x="136144" y="1283462"/>
                  </a:lnTo>
                  <a:lnTo>
                    <a:pt x="141732" y="1292987"/>
                  </a:lnTo>
                  <a:lnTo>
                    <a:pt x="141732" y="1263891"/>
                  </a:lnTo>
                  <a:lnTo>
                    <a:pt x="138938" y="1264539"/>
                  </a:lnTo>
                  <a:lnTo>
                    <a:pt x="126238" y="1267079"/>
                  </a:lnTo>
                  <a:lnTo>
                    <a:pt x="125730" y="1266698"/>
                  </a:lnTo>
                  <a:lnTo>
                    <a:pt x="125095" y="1266444"/>
                  </a:lnTo>
                  <a:lnTo>
                    <a:pt x="124587" y="1266063"/>
                  </a:lnTo>
                  <a:lnTo>
                    <a:pt x="124460" y="1265682"/>
                  </a:lnTo>
                  <a:lnTo>
                    <a:pt x="120523" y="1253871"/>
                  </a:lnTo>
                  <a:lnTo>
                    <a:pt x="119253" y="1250188"/>
                  </a:lnTo>
                  <a:lnTo>
                    <a:pt x="115824" y="1247648"/>
                  </a:lnTo>
                  <a:lnTo>
                    <a:pt x="83947" y="1247648"/>
                  </a:lnTo>
                  <a:lnTo>
                    <a:pt x="80518" y="1250188"/>
                  </a:lnTo>
                  <a:lnTo>
                    <a:pt x="79248" y="1253871"/>
                  </a:lnTo>
                  <a:lnTo>
                    <a:pt x="75387" y="1265428"/>
                  </a:lnTo>
                  <a:lnTo>
                    <a:pt x="75311" y="1265682"/>
                  </a:lnTo>
                  <a:lnTo>
                    <a:pt x="75184" y="1266063"/>
                  </a:lnTo>
                  <a:lnTo>
                    <a:pt x="74676" y="1266444"/>
                  </a:lnTo>
                  <a:lnTo>
                    <a:pt x="74041" y="1266698"/>
                  </a:lnTo>
                  <a:lnTo>
                    <a:pt x="73406" y="1267079"/>
                  </a:lnTo>
                  <a:lnTo>
                    <a:pt x="60833" y="1264539"/>
                  </a:lnTo>
                  <a:lnTo>
                    <a:pt x="57023" y="1263650"/>
                  </a:lnTo>
                  <a:lnTo>
                    <a:pt x="53086" y="1265428"/>
                  </a:lnTo>
                  <a:lnTo>
                    <a:pt x="51181" y="1268857"/>
                  </a:lnTo>
                  <a:lnTo>
                    <a:pt x="37211" y="1292987"/>
                  </a:lnTo>
                  <a:lnTo>
                    <a:pt x="37592" y="1297305"/>
                  </a:lnTo>
                  <a:lnTo>
                    <a:pt x="40259" y="1300099"/>
                  </a:lnTo>
                  <a:lnTo>
                    <a:pt x="48768" y="1309751"/>
                  </a:lnTo>
                  <a:lnTo>
                    <a:pt x="48768" y="1311910"/>
                  </a:lnTo>
                  <a:lnTo>
                    <a:pt x="40259" y="1321435"/>
                  </a:lnTo>
                  <a:lnTo>
                    <a:pt x="37592" y="1324356"/>
                  </a:lnTo>
                  <a:lnTo>
                    <a:pt x="37211" y="1328547"/>
                  </a:lnTo>
                  <a:lnTo>
                    <a:pt x="39116" y="1331976"/>
                  </a:lnTo>
                  <a:lnTo>
                    <a:pt x="51181" y="1352804"/>
                  </a:lnTo>
                  <a:lnTo>
                    <a:pt x="53086" y="1356233"/>
                  </a:lnTo>
                  <a:lnTo>
                    <a:pt x="57023" y="1357884"/>
                  </a:lnTo>
                  <a:lnTo>
                    <a:pt x="73406" y="1354582"/>
                  </a:lnTo>
                  <a:lnTo>
                    <a:pt x="74041" y="1354963"/>
                  </a:lnTo>
                  <a:lnTo>
                    <a:pt x="74676" y="1355217"/>
                  </a:lnTo>
                  <a:lnTo>
                    <a:pt x="75184" y="1355598"/>
                  </a:lnTo>
                  <a:lnTo>
                    <a:pt x="79248" y="1367790"/>
                  </a:lnTo>
                  <a:lnTo>
                    <a:pt x="80518" y="1371473"/>
                  </a:lnTo>
                  <a:lnTo>
                    <a:pt x="83947" y="1374013"/>
                  </a:lnTo>
                  <a:lnTo>
                    <a:pt x="115824" y="1374013"/>
                  </a:lnTo>
                  <a:lnTo>
                    <a:pt x="119253" y="1371473"/>
                  </a:lnTo>
                  <a:lnTo>
                    <a:pt x="120523" y="1367790"/>
                  </a:lnTo>
                  <a:lnTo>
                    <a:pt x="124371" y="1356233"/>
                  </a:lnTo>
                  <a:lnTo>
                    <a:pt x="124460" y="1355979"/>
                  </a:lnTo>
                  <a:lnTo>
                    <a:pt x="124587" y="1355598"/>
                  </a:lnTo>
                  <a:lnTo>
                    <a:pt x="125095" y="1355217"/>
                  </a:lnTo>
                  <a:lnTo>
                    <a:pt x="125730" y="1354963"/>
                  </a:lnTo>
                  <a:lnTo>
                    <a:pt x="126238" y="1354582"/>
                  </a:lnTo>
                  <a:lnTo>
                    <a:pt x="142748" y="1357884"/>
                  </a:lnTo>
                  <a:lnTo>
                    <a:pt x="146685" y="1356233"/>
                  </a:lnTo>
                  <a:lnTo>
                    <a:pt x="147599" y="1354582"/>
                  </a:lnTo>
                  <a:lnTo>
                    <a:pt x="148590" y="1352804"/>
                  </a:lnTo>
                  <a:lnTo>
                    <a:pt x="157048" y="1338199"/>
                  </a:lnTo>
                  <a:lnTo>
                    <a:pt x="160655" y="1331976"/>
                  </a:lnTo>
                  <a:lnTo>
                    <a:pt x="162560" y="1328547"/>
                  </a:lnTo>
                  <a:lnTo>
                    <a:pt x="162052" y="1324356"/>
                  </a:lnTo>
                  <a:lnTo>
                    <a:pt x="159512" y="1321435"/>
                  </a:lnTo>
                  <a:lnTo>
                    <a:pt x="151003" y="1311910"/>
                  </a:lnTo>
                  <a:lnTo>
                    <a:pt x="151003" y="1309751"/>
                  </a:lnTo>
                  <a:lnTo>
                    <a:pt x="159512" y="1300099"/>
                  </a:lnTo>
                  <a:lnTo>
                    <a:pt x="162052" y="1297305"/>
                  </a:lnTo>
                  <a:lnTo>
                    <a:pt x="162560" y="1292987"/>
                  </a:lnTo>
                  <a:close/>
                </a:path>
                <a:path w="339090" h="1519554">
                  <a:moveTo>
                    <a:pt x="307975" y="1238631"/>
                  </a:moveTo>
                  <a:lnTo>
                    <a:pt x="306158" y="1229614"/>
                  </a:lnTo>
                  <a:lnTo>
                    <a:pt x="305854" y="1228090"/>
                  </a:lnTo>
                  <a:lnTo>
                    <a:pt x="300062" y="1219492"/>
                  </a:lnTo>
                  <a:lnTo>
                    <a:pt x="291465" y="1213700"/>
                  </a:lnTo>
                  <a:lnTo>
                    <a:pt x="289941" y="1213396"/>
                  </a:lnTo>
                  <a:lnTo>
                    <a:pt x="289941" y="1233678"/>
                  </a:lnTo>
                  <a:lnTo>
                    <a:pt x="289941" y="1392047"/>
                  </a:lnTo>
                  <a:lnTo>
                    <a:pt x="289941" y="1410081"/>
                  </a:lnTo>
                  <a:lnTo>
                    <a:pt x="289941" y="1424051"/>
                  </a:lnTo>
                  <a:lnTo>
                    <a:pt x="285877" y="1428115"/>
                  </a:lnTo>
                  <a:lnTo>
                    <a:pt x="175133" y="1428115"/>
                  </a:lnTo>
                  <a:lnTo>
                    <a:pt x="175133" y="1446149"/>
                  </a:lnTo>
                  <a:lnTo>
                    <a:pt x="175133" y="1465453"/>
                  </a:lnTo>
                  <a:lnTo>
                    <a:pt x="132969" y="1465453"/>
                  </a:lnTo>
                  <a:lnTo>
                    <a:pt x="132969" y="1446149"/>
                  </a:lnTo>
                  <a:lnTo>
                    <a:pt x="175133" y="1446149"/>
                  </a:lnTo>
                  <a:lnTo>
                    <a:pt x="175133" y="1428115"/>
                  </a:lnTo>
                  <a:lnTo>
                    <a:pt x="22098" y="1428115"/>
                  </a:lnTo>
                  <a:lnTo>
                    <a:pt x="18034" y="1424051"/>
                  </a:lnTo>
                  <a:lnTo>
                    <a:pt x="18034" y="1410081"/>
                  </a:lnTo>
                  <a:lnTo>
                    <a:pt x="289941" y="1410081"/>
                  </a:lnTo>
                  <a:lnTo>
                    <a:pt x="289941" y="1392047"/>
                  </a:lnTo>
                  <a:lnTo>
                    <a:pt x="259334" y="1392047"/>
                  </a:lnTo>
                  <a:lnTo>
                    <a:pt x="259334" y="1319784"/>
                  </a:lnTo>
                  <a:lnTo>
                    <a:pt x="259334" y="1309878"/>
                  </a:lnTo>
                  <a:lnTo>
                    <a:pt x="259080" y="1308862"/>
                  </a:lnTo>
                  <a:lnTo>
                    <a:pt x="258826" y="1307973"/>
                  </a:lnTo>
                  <a:lnTo>
                    <a:pt x="256743" y="1301750"/>
                  </a:lnTo>
                  <a:lnTo>
                    <a:pt x="251244" y="1285240"/>
                  </a:lnTo>
                  <a:lnTo>
                    <a:pt x="241300" y="1255407"/>
                  </a:lnTo>
                  <a:lnTo>
                    <a:pt x="241300" y="1319784"/>
                  </a:lnTo>
                  <a:lnTo>
                    <a:pt x="241300" y="1392047"/>
                  </a:lnTo>
                  <a:lnTo>
                    <a:pt x="223139" y="1392047"/>
                  </a:lnTo>
                  <a:lnTo>
                    <a:pt x="223139" y="1319784"/>
                  </a:lnTo>
                  <a:lnTo>
                    <a:pt x="241300" y="1319784"/>
                  </a:lnTo>
                  <a:lnTo>
                    <a:pt x="241300" y="1255407"/>
                  </a:lnTo>
                  <a:lnTo>
                    <a:pt x="240792" y="1253871"/>
                  </a:lnTo>
                  <a:lnTo>
                    <a:pt x="239522" y="1250188"/>
                  </a:lnTo>
                  <a:lnTo>
                    <a:pt x="237744" y="1248879"/>
                  </a:lnTo>
                  <a:lnTo>
                    <a:pt x="237744" y="1301750"/>
                  </a:lnTo>
                  <a:lnTo>
                    <a:pt x="226695" y="1301750"/>
                  </a:lnTo>
                  <a:lnTo>
                    <a:pt x="232156" y="1285240"/>
                  </a:lnTo>
                  <a:lnTo>
                    <a:pt x="237744" y="1301750"/>
                  </a:lnTo>
                  <a:lnTo>
                    <a:pt x="237744" y="1248879"/>
                  </a:lnTo>
                  <a:lnTo>
                    <a:pt x="236093" y="1247648"/>
                  </a:lnTo>
                  <a:lnTo>
                    <a:pt x="228346" y="1247648"/>
                  </a:lnTo>
                  <a:lnTo>
                    <a:pt x="205613" y="1307973"/>
                  </a:lnTo>
                  <a:lnTo>
                    <a:pt x="205105" y="1309878"/>
                  </a:lnTo>
                  <a:lnTo>
                    <a:pt x="205105" y="1392047"/>
                  </a:lnTo>
                  <a:lnTo>
                    <a:pt x="18034" y="1392047"/>
                  </a:lnTo>
                  <a:lnTo>
                    <a:pt x="18034" y="1233678"/>
                  </a:lnTo>
                  <a:lnTo>
                    <a:pt x="22098" y="1229614"/>
                  </a:lnTo>
                  <a:lnTo>
                    <a:pt x="285877" y="1229614"/>
                  </a:lnTo>
                  <a:lnTo>
                    <a:pt x="289941" y="1233678"/>
                  </a:lnTo>
                  <a:lnTo>
                    <a:pt x="289941" y="1213396"/>
                  </a:lnTo>
                  <a:lnTo>
                    <a:pt x="280924" y="1211580"/>
                  </a:lnTo>
                  <a:lnTo>
                    <a:pt x="27051" y="1211580"/>
                  </a:lnTo>
                  <a:lnTo>
                    <a:pt x="16548" y="1213700"/>
                  </a:lnTo>
                  <a:lnTo>
                    <a:pt x="7950" y="1219492"/>
                  </a:lnTo>
                  <a:lnTo>
                    <a:pt x="2133" y="1228090"/>
                  </a:lnTo>
                  <a:lnTo>
                    <a:pt x="0" y="1238631"/>
                  </a:lnTo>
                  <a:lnTo>
                    <a:pt x="0" y="1419098"/>
                  </a:lnTo>
                  <a:lnTo>
                    <a:pt x="2133" y="1429651"/>
                  </a:lnTo>
                  <a:lnTo>
                    <a:pt x="7950" y="1438249"/>
                  </a:lnTo>
                  <a:lnTo>
                    <a:pt x="16548" y="1444040"/>
                  </a:lnTo>
                  <a:lnTo>
                    <a:pt x="27051" y="1446149"/>
                  </a:lnTo>
                  <a:lnTo>
                    <a:pt x="114935" y="1446149"/>
                  </a:lnTo>
                  <a:lnTo>
                    <a:pt x="114935" y="1465453"/>
                  </a:lnTo>
                  <a:lnTo>
                    <a:pt x="96012" y="1465453"/>
                  </a:lnTo>
                  <a:lnTo>
                    <a:pt x="92583" y="1467866"/>
                  </a:lnTo>
                  <a:lnTo>
                    <a:pt x="91313" y="1471549"/>
                  </a:lnTo>
                  <a:lnTo>
                    <a:pt x="79248" y="1507744"/>
                  </a:lnTo>
                  <a:lnTo>
                    <a:pt x="77343" y="1513586"/>
                  </a:lnTo>
                  <a:lnTo>
                    <a:pt x="81661" y="1519555"/>
                  </a:lnTo>
                  <a:lnTo>
                    <a:pt x="226314" y="1519555"/>
                  </a:lnTo>
                  <a:lnTo>
                    <a:pt x="230632" y="1513586"/>
                  </a:lnTo>
                  <a:lnTo>
                    <a:pt x="228727" y="1507744"/>
                  </a:lnTo>
                  <a:lnTo>
                    <a:pt x="226644" y="1501521"/>
                  </a:lnTo>
                  <a:lnTo>
                    <a:pt x="220637" y="1483487"/>
                  </a:lnTo>
                  <a:lnTo>
                    <a:pt x="216662" y="1471549"/>
                  </a:lnTo>
                  <a:lnTo>
                    <a:pt x="215519" y="1467866"/>
                  </a:lnTo>
                  <a:lnTo>
                    <a:pt x="212090" y="1465453"/>
                  </a:lnTo>
                  <a:lnTo>
                    <a:pt x="207645" y="1465453"/>
                  </a:lnTo>
                  <a:lnTo>
                    <a:pt x="207645" y="1501521"/>
                  </a:lnTo>
                  <a:lnTo>
                    <a:pt x="100330" y="1501521"/>
                  </a:lnTo>
                  <a:lnTo>
                    <a:pt x="106426" y="1483487"/>
                  </a:lnTo>
                  <a:lnTo>
                    <a:pt x="201676" y="1483487"/>
                  </a:lnTo>
                  <a:lnTo>
                    <a:pt x="207645" y="1501521"/>
                  </a:lnTo>
                  <a:lnTo>
                    <a:pt x="207645" y="1465453"/>
                  </a:lnTo>
                  <a:lnTo>
                    <a:pt x="193167" y="1465453"/>
                  </a:lnTo>
                  <a:lnTo>
                    <a:pt x="193167" y="1446149"/>
                  </a:lnTo>
                  <a:lnTo>
                    <a:pt x="280924" y="1446149"/>
                  </a:lnTo>
                  <a:lnTo>
                    <a:pt x="291465" y="1444040"/>
                  </a:lnTo>
                  <a:lnTo>
                    <a:pt x="300062" y="1438249"/>
                  </a:lnTo>
                  <a:lnTo>
                    <a:pt x="305854" y="1429651"/>
                  </a:lnTo>
                  <a:lnTo>
                    <a:pt x="306158" y="1428115"/>
                  </a:lnTo>
                  <a:lnTo>
                    <a:pt x="307975" y="1419098"/>
                  </a:lnTo>
                  <a:lnTo>
                    <a:pt x="307975" y="1410081"/>
                  </a:lnTo>
                  <a:lnTo>
                    <a:pt x="307975" y="1392047"/>
                  </a:lnTo>
                  <a:lnTo>
                    <a:pt x="307975" y="1238631"/>
                  </a:lnTo>
                  <a:close/>
                </a:path>
                <a:path w="339090" h="1519554">
                  <a:moveTo>
                    <a:pt x="338709" y="21082"/>
                  </a:moveTo>
                  <a:lnTo>
                    <a:pt x="338086" y="18034"/>
                  </a:lnTo>
                  <a:lnTo>
                    <a:pt x="337058" y="12915"/>
                  </a:lnTo>
                  <a:lnTo>
                    <a:pt x="332549" y="6210"/>
                  </a:lnTo>
                  <a:lnTo>
                    <a:pt x="325843" y="1676"/>
                  </a:lnTo>
                  <a:lnTo>
                    <a:pt x="320675" y="622"/>
                  </a:lnTo>
                  <a:lnTo>
                    <a:pt x="320675" y="19431"/>
                  </a:lnTo>
                  <a:lnTo>
                    <a:pt x="320675" y="48133"/>
                  </a:lnTo>
                  <a:lnTo>
                    <a:pt x="320675" y="66167"/>
                  </a:lnTo>
                  <a:lnTo>
                    <a:pt x="320675" y="229870"/>
                  </a:lnTo>
                  <a:lnTo>
                    <a:pt x="317627" y="229870"/>
                  </a:lnTo>
                  <a:lnTo>
                    <a:pt x="317627" y="247904"/>
                  </a:lnTo>
                  <a:lnTo>
                    <a:pt x="311658" y="267589"/>
                  </a:lnTo>
                  <a:lnTo>
                    <a:pt x="305689" y="247904"/>
                  </a:lnTo>
                  <a:lnTo>
                    <a:pt x="317627" y="247904"/>
                  </a:lnTo>
                  <a:lnTo>
                    <a:pt x="317627" y="229870"/>
                  </a:lnTo>
                  <a:lnTo>
                    <a:pt x="302641" y="229870"/>
                  </a:lnTo>
                  <a:lnTo>
                    <a:pt x="302641" y="66167"/>
                  </a:lnTo>
                  <a:lnTo>
                    <a:pt x="320675" y="66167"/>
                  </a:lnTo>
                  <a:lnTo>
                    <a:pt x="320675" y="48133"/>
                  </a:lnTo>
                  <a:lnTo>
                    <a:pt x="302641" y="48133"/>
                  </a:lnTo>
                  <a:lnTo>
                    <a:pt x="302641" y="19431"/>
                  </a:lnTo>
                  <a:lnTo>
                    <a:pt x="303911" y="18034"/>
                  </a:lnTo>
                  <a:lnTo>
                    <a:pt x="319278" y="18034"/>
                  </a:lnTo>
                  <a:lnTo>
                    <a:pt x="320675" y="19431"/>
                  </a:lnTo>
                  <a:lnTo>
                    <a:pt x="320675" y="622"/>
                  </a:lnTo>
                  <a:lnTo>
                    <a:pt x="317627" y="0"/>
                  </a:lnTo>
                  <a:lnTo>
                    <a:pt x="305689" y="0"/>
                  </a:lnTo>
                  <a:lnTo>
                    <a:pt x="297459" y="1676"/>
                  </a:lnTo>
                  <a:lnTo>
                    <a:pt x="290766" y="6210"/>
                  </a:lnTo>
                  <a:lnTo>
                    <a:pt x="286258" y="12915"/>
                  </a:lnTo>
                  <a:lnTo>
                    <a:pt x="284607" y="21082"/>
                  </a:lnTo>
                  <a:lnTo>
                    <a:pt x="284734" y="240665"/>
                  </a:lnTo>
                  <a:lnTo>
                    <a:pt x="284988" y="241427"/>
                  </a:lnTo>
                  <a:lnTo>
                    <a:pt x="304165" y="305435"/>
                  </a:lnTo>
                  <a:lnTo>
                    <a:pt x="307721" y="308102"/>
                  </a:lnTo>
                  <a:lnTo>
                    <a:pt x="315595" y="308102"/>
                  </a:lnTo>
                  <a:lnTo>
                    <a:pt x="319151" y="305435"/>
                  </a:lnTo>
                  <a:lnTo>
                    <a:pt x="330479" y="267589"/>
                  </a:lnTo>
                  <a:lnTo>
                    <a:pt x="336384" y="247904"/>
                  </a:lnTo>
                  <a:lnTo>
                    <a:pt x="338328" y="241427"/>
                  </a:lnTo>
                  <a:lnTo>
                    <a:pt x="338582" y="240665"/>
                  </a:lnTo>
                  <a:lnTo>
                    <a:pt x="338582" y="229870"/>
                  </a:lnTo>
                  <a:lnTo>
                    <a:pt x="338670" y="66167"/>
                  </a:lnTo>
                  <a:lnTo>
                    <a:pt x="338683" y="48133"/>
                  </a:lnTo>
                  <a:lnTo>
                    <a:pt x="338709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981D52FA-07F3-6A86-8130-C7FEFCD042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4853" y="3812667"/>
              <a:ext cx="234569" cy="90296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668AA932-DDB4-B031-1F3E-845A87DC49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4853" y="3594862"/>
              <a:ext cx="234569" cy="198500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61AD34D0-F906-C73F-9BBE-6D1C4212460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8757" y="2383409"/>
              <a:ext cx="307975" cy="307975"/>
            </a:xfrm>
            <a:prstGeom prst="rect">
              <a:avLst/>
            </a:prstGeom>
          </p:spPr>
        </p:pic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5C97401C-4F01-F6B3-A3A3-E6028459836A}"/>
              </a:ext>
            </a:extLst>
          </p:cNvPr>
          <p:cNvSpPr/>
          <p:nvPr/>
        </p:nvSpPr>
        <p:spPr>
          <a:xfrm>
            <a:off x="2601086" y="2056498"/>
            <a:ext cx="3071495" cy="982980"/>
          </a:xfrm>
          <a:custGeom>
            <a:avLst/>
            <a:gdLst/>
            <a:ahLst/>
            <a:cxnLst/>
            <a:rect l="l" t="t" r="r" b="b"/>
            <a:pathLst>
              <a:path w="3071495" h="982980">
                <a:moveTo>
                  <a:pt x="3071367" y="0"/>
                </a:moveTo>
                <a:lnTo>
                  <a:pt x="0" y="0"/>
                </a:lnTo>
                <a:lnTo>
                  <a:pt x="0" y="982865"/>
                </a:lnTo>
                <a:lnTo>
                  <a:pt x="3071367" y="982865"/>
                </a:lnTo>
                <a:lnTo>
                  <a:pt x="3071367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33F12E67-230C-0107-DC75-23288EAD2F07}"/>
              </a:ext>
            </a:extLst>
          </p:cNvPr>
          <p:cNvSpPr/>
          <p:nvPr/>
        </p:nvSpPr>
        <p:spPr>
          <a:xfrm>
            <a:off x="2660395" y="4545419"/>
            <a:ext cx="3107690" cy="739140"/>
          </a:xfrm>
          <a:custGeom>
            <a:avLst/>
            <a:gdLst/>
            <a:ahLst/>
            <a:cxnLst/>
            <a:rect l="l" t="t" r="r" b="b"/>
            <a:pathLst>
              <a:path w="3107690" h="739139">
                <a:moveTo>
                  <a:pt x="3107182" y="0"/>
                </a:moveTo>
                <a:lnTo>
                  <a:pt x="0" y="0"/>
                </a:lnTo>
                <a:lnTo>
                  <a:pt x="0" y="738670"/>
                </a:lnTo>
                <a:lnTo>
                  <a:pt x="3107182" y="738670"/>
                </a:lnTo>
                <a:lnTo>
                  <a:pt x="310718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AB9ADF0-4C29-ECCF-A3DE-F889DD05AF58}"/>
              </a:ext>
            </a:extLst>
          </p:cNvPr>
          <p:cNvSpPr/>
          <p:nvPr/>
        </p:nvSpPr>
        <p:spPr>
          <a:xfrm>
            <a:off x="6085585" y="1905749"/>
            <a:ext cx="3385820" cy="1169670"/>
          </a:xfrm>
          <a:custGeom>
            <a:avLst/>
            <a:gdLst/>
            <a:ahLst/>
            <a:cxnLst/>
            <a:rect l="l" t="t" r="r" b="b"/>
            <a:pathLst>
              <a:path w="3385820" h="1169670">
                <a:moveTo>
                  <a:pt x="3385312" y="0"/>
                </a:moveTo>
                <a:lnTo>
                  <a:pt x="0" y="0"/>
                </a:lnTo>
                <a:lnTo>
                  <a:pt x="0" y="1169555"/>
                </a:lnTo>
                <a:lnTo>
                  <a:pt x="3385312" y="1169555"/>
                </a:lnTo>
                <a:lnTo>
                  <a:pt x="3385312" y="0"/>
                </a:lnTo>
                <a:close/>
              </a:path>
            </a:pathLst>
          </a:custGeom>
          <a:solidFill>
            <a:srgbClr val="EAD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7F280662-7CB8-55AA-0A12-AD03CFC0D51C}"/>
              </a:ext>
            </a:extLst>
          </p:cNvPr>
          <p:cNvSpPr/>
          <p:nvPr/>
        </p:nvSpPr>
        <p:spPr>
          <a:xfrm>
            <a:off x="2635885" y="3247301"/>
            <a:ext cx="3036570" cy="954405"/>
          </a:xfrm>
          <a:custGeom>
            <a:avLst/>
            <a:gdLst/>
            <a:ahLst/>
            <a:cxnLst/>
            <a:rect l="l" t="t" r="r" b="b"/>
            <a:pathLst>
              <a:path w="3036570" h="954404">
                <a:moveTo>
                  <a:pt x="3036569" y="0"/>
                </a:moveTo>
                <a:lnTo>
                  <a:pt x="0" y="0"/>
                </a:lnTo>
                <a:lnTo>
                  <a:pt x="0" y="954112"/>
                </a:lnTo>
                <a:lnTo>
                  <a:pt x="3036569" y="954112"/>
                </a:lnTo>
                <a:lnTo>
                  <a:pt x="303656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75A1A8B8-09FC-6E97-65CF-D26A3AA1A2EF}"/>
              </a:ext>
            </a:extLst>
          </p:cNvPr>
          <p:cNvSpPr/>
          <p:nvPr/>
        </p:nvSpPr>
        <p:spPr>
          <a:xfrm>
            <a:off x="6085585" y="4592485"/>
            <a:ext cx="3470910" cy="767715"/>
          </a:xfrm>
          <a:custGeom>
            <a:avLst/>
            <a:gdLst/>
            <a:ahLst/>
            <a:cxnLst/>
            <a:rect l="l" t="t" r="r" b="b"/>
            <a:pathLst>
              <a:path w="3470909" h="767714">
                <a:moveTo>
                  <a:pt x="3470402" y="0"/>
                </a:moveTo>
                <a:lnTo>
                  <a:pt x="0" y="0"/>
                </a:lnTo>
                <a:lnTo>
                  <a:pt x="0" y="767422"/>
                </a:lnTo>
                <a:lnTo>
                  <a:pt x="3470402" y="767422"/>
                </a:lnTo>
                <a:lnTo>
                  <a:pt x="3470402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>
            <a:extLst>
              <a:ext uri="{FF2B5EF4-FFF2-40B4-BE49-F238E27FC236}">
                <a16:creationId xmlns:a16="http://schemas.microsoft.com/office/drawing/2014/main" id="{AE76845A-887F-DF3B-318E-C742F319E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70577"/>
              </p:ext>
            </p:extLst>
          </p:nvPr>
        </p:nvGraphicFramePr>
        <p:xfrm>
          <a:off x="1716404" y="1905761"/>
          <a:ext cx="8376919" cy="3828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8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3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2161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 marR="297815" algn="just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Formato GFPI-F-165V3 Selección Modificación Alternativa de etapa productiva</a:t>
                      </a:r>
                    </a:p>
                  </a:txBody>
                  <a:tcPr marL="0" marR="0" marT="18542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DAF1"/>
                    </a:solidFill>
                  </a:tcPr>
                </a:tc>
                <a:tc>
                  <a:txBody>
                    <a:bodyPr/>
                    <a:lstStyle/>
                    <a:p>
                      <a:pPr marL="102235" marR="93980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Solicitar al coordinador académico el registro en Sofía Plus de la alternativa de etapa productiva: contrato de aprendizaje. Autorización Min Trabajo menor edad 15-17 años</a:t>
                      </a:r>
                    </a:p>
                  </a:txBody>
                  <a:tcPr marL="0" marR="0" marT="3429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DAF1"/>
                    </a:solidFill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295910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04</a:t>
                      </a:r>
                      <a:endParaRPr sz="1800" dirty="0">
                        <a:latin typeface="Tahoma"/>
                        <a:cs typeface="Tahoma"/>
                      </a:endParaRPr>
                    </a:p>
                  </a:txBody>
                  <a:tcPr marL="0" marR="0" marT="221615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AD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54000" marR="295910" algn="just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Soporte de Cámara de Comercio y RUT de la Empresa privada, Fotocopia documento representante legal, certificado Afiliación ARL</a:t>
                      </a:r>
                    </a:p>
                  </a:txBody>
                  <a:tcPr marL="0" marR="0" marT="1422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3175" algn="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2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22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915" algn="just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it-IT" sz="1400" dirty="0">
                          <a:latin typeface="+mn-lt"/>
                          <a:cs typeface="Calibri"/>
                        </a:rPr>
                        <a:t>Formato GFPI-F-191V02 Vinculo formativo Acuerdo de voluntades</a:t>
                      </a:r>
                    </a:p>
                    <a:p>
                      <a:pPr marL="92075" marR="81915" algn="just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it-IT" sz="1400" dirty="0">
                          <a:latin typeface="+mn-lt"/>
                          <a:cs typeface="Calibri"/>
                          <a:hlinkClick r:id="rId8"/>
                        </a:rPr>
                        <a:t>https://www.youtube.com/watch?v=NCeHf3F54As</a:t>
                      </a:r>
                      <a:endParaRPr lang="it-IT" sz="1400" dirty="0">
                        <a:latin typeface="+mn-lt"/>
                        <a:cs typeface="Calibri"/>
                      </a:endParaRPr>
                    </a:p>
                  </a:txBody>
                  <a:tcPr marL="0" marR="0" marT="34925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272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4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8034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b="1" dirty="0">
                          <a:latin typeface="+mn-lt"/>
                          <a:cs typeface="Calibri"/>
                        </a:rPr>
                        <a:t>Condiciones de la pasantía:</a:t>
                      </a:r>
                    </a:p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Plazo de realización</a:t>
                      </a:r>
                    </a:p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Funciones a desarrollar</a:t>
                      </a:r>
                    </a:p>
                  </a:txBody>
                  <a:tcPr marL="0" marR="0" marT="571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Productos y/o entregables</a:t>
                      </a:r>
                    </a:p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Persona responsable del aprendiz</a:t>
                      </a:r>
                    </a:p>
                    <a:p>
                      <a:pPr marL="278765" marR="200660" algn="just">
                        <a:lnSpc>
                          <a:spcPct val="100000"/>
                        </a:lnSpc>
                      </a:pPr>
                      <a:r>
                        <a:rPr lang="es-ES" sz="1400" dirty="0">
                          <a:latin typeface="+mn-lt"/>
                          <a:cs typeface="Calibri"/>
                        </a:rPr>
                        <a:t>Responsable de afiliación y pago de la ARL (contratista o entidad educativa)</a:t>
                      </a:r>
                    </a:p>
                  </a:txBody>
                  <a:tcPr marL="0" marR="0" marT="5270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object 3">
            <a:extLst>
              <a:ext uri="{FF2B5EF4-FFF2-40B4-BE49-F238E27FC236}">
                <a16:creationId xmlns:a16="http://schemas.microsoft.com/office/drawing/2014/main" id="{053226F1-CF79-93D6-FF4B-055BDE36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4864" y="127047"/>
            <a:ext cx="6303739" cy="10093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4400"/>
              <a:buFont typeface="Work Sans"/>
            </a:pPr>
            <a:r>
              <a:rPr lang="es-CO" sz="3600" b="1" dirty="0">
                <a:solidFill>
                  <a:schemeClr val="lt1"/>
                </a:solidFill>
                <a:latin typeface="Work Sans"/>
              </a:rPr>
              <a:t>Vinculo Formativo (Pasantía) Documentos</a:t>
            </a:r>
            <a:endParaRPr sz="3600" b="1" dirty="0">
              <a:solidFill>
                <a:schemeClr val="lt1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84668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l" rtl="0">
              <a:lnSpc>
                <a:spcPct val="90000"/>
              </a:lnSpc>
              <a:buClr>
                <a:schemeClr val="lt1"/>
              </a:buClr>
              <a:buSzPts val="4400"/>
            </a:pPr>
            <a:r>
              <a:rPr sz="3600" kern="1200" dirty="0">
                <a:solidFill>
                  <a:schemeClr val="lt1"/>
                </a:solidFill>
                <a:latin typeface="Work Sans"/>
              </a:rPr>
              <a:t>Vínculo laboral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3794" y="2610104"/>
            <a:ext cx="3000375" cy="3000375"/>
            <a:chOff x="2923794" y="2610104"/>
            <a:chExt cx="3000375" cy="3000375"/>
          </a:xfrm>
        </p:grpSpPr>
        <p:sp>
          <p:nvSpPr>
            <p:cNvPr id="4" name="object 4"/>
            <p:cNvSpPr/>
            <p:nvPr/>
          </p:nvSpPr>
          <p:spPr>
            <a:xfrm>
              <a:off x="2944959" y="3939381"/>
              <a:ext cx="985519" cy="1638300"/>
            </a:xfrm>
            <a:custGeom>
              <a:avLst/>
              <a:gdLst/>
              <a:ahLst/>
              <a:cxnLst/>
              <a:rect l="l" t="t" r="r" b="b"/>
              <a:pathLst>
                <a:path w="985520" h="1638300">
                  <a:moveTo>
                    <a:pt x="453227" y="0"/>
                  </a:moveTo>
                  <a:lnTo>
                    <a:pt x="445160" y="1785"/>
                  </a:lnTo>
                  <a:lnTo>
                    <a:pt x="438320" y="7143"/>
                  </a:lnTo>
                  <a:lnTo>
                    <a:pt x="4488" y="544607"/>
                  </a:lnTo>
                  <a:lnTo>
                    <a:pt x="0" y="554714"/>
                  </a:lnTo>
                  <a:lnTo>
                    <a:pt x="1631" y="564689"/>
                  </a:lnTo>
                  <a:lnTo>
                    <a:pt x="8310" y="572307"/>
                  </a:lnTo>
                  <a:lnTo>
                    <a:pt x="18966" y="575341"/>
                  </a:lnTo>
                  <a:lnTo>
                    <a:pt x="107231" y="575341"/>
                  </a:lnTo>
                  <a:lnTo>
                    <a:pt x="124104" y="578713"/>
                  </a:lnTo>
                  <a:lnTo>
                    <a:pt x="137822" y="587930"/>
                  </a:lnTo>
                  <a:lnTo>
                    <a:pt x="147040" y="601648"/>
                  </a:lnTo>
                  <a:lnTo>
                    <a:pt x="150411" y="618521"/>
                  </a:lnTo>
                  <a:lnTo>
                    <a:pt x="150411" y="1390300"/>
                  </a:lnTo>
                  <a:lnTo>
                    <a:pt x="156505" y="1440104"/>
                  </a:lnTo>
                  <a:lnTo>
                    <a:pt x="174017" y="1486693"/>
                  </a:lnTo>
                  <a:lnTo>
                    <a:pt x="201793" y="1528996"/>
                  </a:lnTo>
                  <a:lnTo>
                    <a:pt x="238676" y="1565941"/>
                  </a:lnTo>
                  <a:lnTo>
                    <a:pt x="273848" y="1590827"/>
                  </a:lnTo>
                  <a:lnTo>
                    <a:pt x="313305" y="1611013"/>
                  </a:lnTo>
                  <a:lnTo>
                    <a:pt x="356487" y="1625944"/>
                  </a:lnTo>
                  <a:lnTo>
                    <a:pt x="402833" y="1635066"/>
                  </a:lnTo>
                  <a:lnTo>
                    <a:pt x="451782" y="1637823"/>
                  </a:lnTo>
                  <a:lnTo>
                    <a:pt x="985436" y="1637823"/>
                  </a:lnTo>
                  <a:lnTo>
                    <a:pt x="981348" y="1636676"/>
                  </a:lnTo>
                  <a:lnTo>
                    <a:pt x="969974" y="1632934"/>
                  </a:lnTo>
                  <a:lnTo>
                    <a:pt x="930699" y="1615852"/>
                  </a:lnTo>
                  <a:lnTo>
                    <a:pt x="886599" y="1589748"/>
                  </a:lnTo>
                  <a:lnTo>
                    <a:pt x="848281" y="1558812"/>
                  </a:lnTo>
                  <a:lnTo>
                    <a:pt x="816133" y="1523732"/>
                  </a:lnTo>
                  <a:lnTo>
                    <a:pt x="790540" y="1485199"/>
                  </a:lnTo>
                  <a:lnTo>
                    <a:pt x="771890" y="1443899"/>
                  </a:lnTo>
                  <a:lnTo>
                    <a:pt x="760569" y="1400522"/>
                  </a:lnTo>
                  <a:lnTo>
                    <a:pt x="756963" y="1355756"/>
                  </a:lnTo>
                  <a:lnTo>
                    <a:pt x="757383" y="1184095"/>
                  </a:lnTo>
                  <a:lnTo>
                    <a:pt x="756074" y="618521"/>
                  </a:lnTo>
                  <a:lnTo>
                    <a:pt x="759446" y="601648"/>
                  </a:lnTo>
                  <a:lnTo>
                    <a:pt x="768663" y="587930"/>
                  </a:lnTo>
                  <a:lnTo>
                    <a:pt x="782381" y="578713"/>
                  </a:lnTo>
                  <a:lnTo>
                    <a:pt x="799254" y="575341"/>
                  </a:lnTo>
                  <a:lnTo>
                    <a:pt x="887519" y="575341"/>
                  </a:lnTo>
                  <a:lnTo>
                    <a:pt x="897745" y="572307"/>
                  </a:lnTo>
                  <a:lnTo>
                    <a:pt x="904458" y="564689"/>
                  </a:lnTo>
                  <a:lnTo>
                    <a:pt x="906289" y="554714"/>
                  </a:lnTo>
                  <a:lnTo>
                    <a:pt x="901870" y="544607"/>
                  </a:lnTo>
                  <a:lnTo>
                    <a:pt x="468038" y="7143"/>
                  </a:lnTo>
                  <a:lnTo>
                    <a:pt x="461269" y="1785"/>
                  </a:lnTo>
                  <a:lnTo>
                    <a:pt x="45322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85456" y="4624451"/>
              <a:ext cx="1638300" cy="985519"/>
            </a:xfrm>
            <a:custGeom>
              <a:avLst/>
              <a:gdLst/>
              <a:ahLst/>
              <a:cxnLst/>
              <a:rect l="l" t="t" r="r" b="b"/>
              <a:pathLst>
                <a:path w="1638300" h="985520">
                  <a:moveTo>
                    <a:pt x="1637823" y="0"/>
                  </a:moveTo>
                  <a:lnTo>
                    <a:pt x="1615725" y="54737"/>
                  </a:lnTo>
                  <a:lnTo>
                    <a:pt x="1589668" y="98884"/>
                  </a:lnTo>
                  <a:lnTo>
                    <a:pt x="1558763" y="137232"/>
                  </a:lnTo>
                  <a:lnTo>
                    <a:pt x="1523699" y="169396"/>
                  </a:lnTo>
                  <a:lnTo>
                    <a:pt x="1485165" y="194989"/>
                  </a:lnTo>
                  <a:lnTo>
                    <a:pt x="1443849" y="213623"/>
                  </a:lnTo>
                  <a:lnTo>
                    <a:pt x="1400441" y="224914"/>
                  </a:lnTo>
                  <a:lnTo>
                    <a:pt x="1355629" y="228473"/>
                  </a:lnTo>
                  <a:lnTo>
                    <a:pt x="1129334" y="228059"/>
                  </a:lnTo>
                  <a:lnTo>
                    <a:pt x="618521" y="229488"/>
                  </a:lnTo>
                  <a:lnTo>
                    <a:pt x="601648" y="226097"/>
                  </a:lnTo>
                  <a:lnTo>
                    <a:pt x="587930" y="216836"/>
                  </a:lnTo>
                  <a:lnTo>
                    <a:pt x="578713" y="203074"/>
                  </a:lnTo>
                  <a:lnTo>
                    <a:pt x="575341" y="186181"/>
                  </a:lnTo>
                  <a:lnTo>
                    <a:pt x="575341" y="97917"/>
                  </a:lnTo>
                  <a:lnTo>
                    <a:pt x="572307" y="87709"/>
                  </a:lnTo>
                  <a:lnTo>
                    <a:pt x="564689" y="81025"/>
                  </a:lnTo>
                  <a:lnTo>
                    <a:pt x="554714" y="79200"/>
                  </a:lnTo>
                  <a:lnTo>
                    <a:pt x="544607" y="83566"/>
                  </a:lnTo>
                  <a:lnTo>
                    <a:pt x="7143" y="517398"/>
                  </a:lnTo>
                  <a:lnTo>
                    <a:pt x="1785" y="524184"/>
                  </a:lnTo>
                  <a:lnTo>
                    <a:pt x="0" y="532257"/>
                  </a:lnTo>
                  <a:lnTo>
                    <a:pt x="1785" y="540329"/>
                  </a:lnTo>
                  <a:lnTo>
                    <a:pt x="7143" y="547116"/>
                  </a:lnTo>
                  <a:lnTo>
                    <a:pt x="544607" y="980948"/>
                  </a:lnTo>
                  <a:lnTo>
                    <a:pt x="554714" y="985450"/>
                  </a:lnTo>
                  <a:lnTo>
                    <a:pt x="564689" y="983830"/>
                  </a:lnTo>
                  <a:lnTo>
                    <a:pt x="572307" y="977172"/>
                  </a:lnTo>
                  <a:lnTo>
                    <a:pt x="575341" y="966558"/>
                  </a:lnTo>
                  <a:lnTo>
                    <a:pt x="575341" y="878205"/>
                  </a:lnTo>
                  <a:lnTo>
                    <a:pt x="578713" y="861331"/>
                  </a:lnTo>
                  <a:lnTo>
                    <a:pt x="587930" y="847613"/>
                  </a:lnTo>
                  <a:lnTo>
                    <a:pt x="601648" y="838396"/>
                  </a:lnTo>
                  <a:lnTo>
                    <a:pt x="618521" y="835025"/>
                  </a:lnTo>
                  <a:lnTo>
                    <a:pt x="1390173" y="835025"/>
                  </a:lnTo>
                  <a:lnTo>
                    <a:pt x="1440049" y="828930"/>
                  </a:lnTo>
                  <a:lnTo>
                    <a:pt x="1486662" y="811418"/>
                  </a:lnTo>
                  <a:lnTo>
                    <a:pt x="1528941" y="783643"/>
                  </a:lnTo>
                  <a:lnTo>
                    <a:pt x="1565814" y="746760"/>
                  </a:lnTo>
                  <a:lnTo>
                    <a:pt x="1590762" y="711975"/>
                  </a:lnTo>
                  <a:lnTo>
                    <a:pt x="1610986" y="672484"/>
                  </a:lnTo>
                  <a:lnTo>
                    <a:pt x="1625936" y="628884"/>
                  </a:lnTo>
                  <a:lnTo>
                    <a:pt x="1635065" y="581773"/>
                  </a:lnTo>
                  <a:lnTo>
                    <a:pt x="1637823" y="531749"/>
                  </a:lnTo>
                  <a:lnTo>
                    <a:pt x="163782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938141" y="2610104"/>
              <a:ext cx="985519" cy="1638300"/>
            </a:xfrm>
            <a:custGeom>
              <a:avLst/>
              <a:gdLst/>
              <a:ahLst/>
              <a:cxnLst/>
              <a:rect l="l" t="t" r="r" b="b"/>
              <a:pathLst>
                <a:path w="985520" h="1638300">
                  <a:moveTo>
                    <a:pt x="531749" y="0"/>
                  </a:moveTo>
                  <a:lnTo>
                    <a:pt x="0" y="0"/>
                  </a:lnTo>
                  <a:lnTo>
                    <a:pt x="4087" y="1148"/>
                  </a:lnTo>
                  <a:lnTo>
                    <a:pt x="15462" y="4905"/>
                  </a:lnTo>
                  <a:lnTo>
                    <a:pt x="54737" y="22098"/>
                  </a:lnTo>
                  <a:lnTo>
                    <a:pt x="98837" y="48155"/>
                  </a:lnTo>
                  <a:lnTo>
                    <a:pt x="137152" y="79060"/>
                  </a:lnTo>
                  <a:lnTo>
                    <a:pt x="169293" y="114124"/>
                  </a:lnTo>
                  <a:lnTo>
                    <a:pt x="194872" y="152658"/>
                  </a:lnTo>
                  <a:lnTo>
                    <a:pt x="213499" y="193973"/>
                  </a:lnTo>
                  <a:lnTo>
                    <a:pt x="224787" y="237381"/>
                  </a:lnTo>
                  <a:lnTo>
                    <a:pt x="228346" y="282194"/>
                  </a:lnTo>
                  <a:lnTo>
                    <a:pt x="227988" y="508489"/>
                  </a:lnTo>
                  <a:lnTo>
                    <a:pt x="229362" y="1019302"/>
                  </a:lnTo>
                  <a:lnTo>
                    <a:pt x="225990" y="1036175"/>
                  </a:lnTo>
                  <a:lnTo>
                    <a:pt x="216773" y="1049893"/>
                  </a:lnTo>
                  <a:lnTo>
                    <a:pt x="203055" y="1059110"/>
                  </a:lnTo>
                  <a:lnTo>
                    <a:pt x="186182" y="1062482"/>
                  </a:lnTo>
                  <a:lnTo>
                    <a:pt x="97917" y="1062482"/>
                  </a:lnTo>
                  <a:lnTo>
                    <a:pt x="87689" y="1065516"/>
                  </a:lnTo>
                  <a:lnTo>
                    <a:pt x="80962" y="1073134"/>
                  </a:lnTo>
                  <a:lnTo>
                    <a:pt x="79093" y="1083109"/>
                  </a:lnTo>
                  <a:lnTo>
                    <a:pt x="83438" y="1093216"/>
                  </a:lnTo>
                  <a:lnTo>
                    <a:pt x="517271" y="1630680"/>
                  </a:lnTo>
                  <a:lnTo>
                    <a:pt x="524113" y="1636037"/>
                  </a:lnTo>
                  <a:lnTo>
                    <a:pt x="532193" y="1637823"/>
                  </a:lnTo>
                  <a:lnTo>
                    <a:pt x="540273" y="1636037"/>
                  </a:lnTo>
                  <a:lnTo>
                    <a:pt x="547116" y="1630680"/>
                  </a:lnTo>
                  <a:lnTo>
                    <a:pt x="980948" y="1093216"/>
                  </a:lnTo>
                  <a:lnTo>
                    <a:pt x="985436" y="1083109"/>
                  </a:lnTo>
                  <a:lnTo>
                    <a:pt x="983805" y="1073134"/>
                  </a:lnTo>
                  <a:lnTo>
                    <a:pt x="977126" y="1065516"/>
                  </a:lnTo>
                  <a:lnTo>
                    <a:pt x="966470" y="1062482"/>
                  </a:lnTo>
                  <a:lnTo>
                    <a:pt x="878205" y="1062482"/>
                  </a:lnTo>
                  <a:lnTo>
                    <a:pt x="861331" y="1059110"/>
                  </a:lnTo>
                  <a:lnTo>
                    <a:pt x="847613" y="1049893"/>
                  </a:lnTo>
                  <a:lnTo>
                    <a:pt x="838396" y="1036175"/>
                  </a:lnTo>
                  <a:lnTo>
                    <a:pt x="835025" y="1019302"/>
                  </a:lnTo>
                  <a:lnTo>
                    <a:pt x="835025" y="247650"/>
                  </a:lnTo>
                  <a:lnTo>
                    <a:pt x="828911" y="197774"/>
                  </a:lnTo>
                  <a:lnTo>
                    <a:pt x="811355" y="151161"/>
                  </a:lnTo>
                  <a:lnTo>
                    <a:pt x="783536" y="108882"/>
                  </a:lnTo>
                  <a:lnTo>
                    <a:pt x="746633" y="72009"/>
                  </a:lnTo>
                  <a:lnTo>
                    <a:pt x="711422" y="47061"/>
                  </a:lnTo>
                  <a:lnTo>
                    <a:pt x="671725" y="26837"/>
                  </a:lnTo>
                  <a:lnTo>
                    <a:pt x="628145" y="11887"/>
                  </a:lnTo>
                  <a:lnTo>
                    <a:pt x="581285" y="2758"/>
                  </a:lnTo>
                  <a:lnTo>
                    <a:pt x="53174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23794" y="2610185"/>
              <a:ext cx="1638300" cy="985519"/>
            </a:xfrm>
            <a:custGeom>
              <a:avLst/>
              <a:gdLst/>
              <a:ahLst/>
              <a:cxnLst/>
              <a:rect l="l" t="t" r="r" b="b"/>
              <a:pathLst>
                <a:path w="1638300" h="985520">
                  <a:moveTo>
                    <a:pt x="1083163" y="0"/>
                  </a:moveTo>
                  <a:lnTo>
                    <a:pt x="1073181" y="1617"/>
                  </a:lnTo>
                  <a:lnTo>
                    <a:pt x="1065533" y="8258"/>
                  </a:lnTo>
                  <a:lnTo>
                    <a:pt x="1062482" y="18841"/>
                  </a:lnTo>
                  <a:lnTo>
                    <a:pt x="1062482" y="107106"/>
                  </a:lnTo>
                  <a:lnTo>
                    <a:pt x="1059110" y="123999"/>
                  </a:lnTo>
                  <a:lnTo>
                    <a:pt x="1049893" y="137761"/>
                  </a:lnTo>
                  <a:lnTo>
                    <a:pt x="1036175" y="147022"/>
                  </a:lnTo>
                  <a:lnTo>
                    <a:pt x="1019302" y="150413"/>
                  </a:lnTo>
                  <a:lnTo>
                    <a:pt x="247650" y="150413"/>
                  </a:lnTo>
                  <a:lnTo>
                    <a:pt x="197774" y="156507"/>
                  </a:lnTo>
                  <a:lnTo>
                    <a:pt x="151161" y="174019"/>
                  </a:lnTo>
                  <a:lnTo>
                    <a:pt x="108882" y="201795"/>
                  </a:lnTo>
                  <a:lnTo>
                    <a:pt x="72008" y="238678"/>
                  </a:lnTo>
                  <a:lnTo>
                    <a:pt x="47061" y="273838"/>
                  </a:lnTo>
                  <a:lnTo>
                    <a:pt x="26837" y="313271"/>
                  </a:lnTo>
                  <a:lnTo>
                    <a:pt x="11887" y="356435"/>
                  </a:lnTo>
                  <a:lnTo>
                    <a:pt x="2758" y="402787"/>
                  </a:lnTo>
                  <a:lnTo>
                    <a:pt x="0" y="451784"/>
                  </a:lnTo>
                  <a:lnTo>
                    <a:pt x="0" y="985438"/>
                  </a:lnTo>
                  <a:lnTo>
                    <a:pt x="1148" y="981332"/>
                  </a:lnTo>
                  <a:lnTo>
                    <a:pt x="4905" y="969928"/>
                  </a:lnTo>
                  <a:lnTo>
                    <a:pt x="22098" y="930701"/>
                  </a:lnTo>
                  <a:lnTo>
                    <a:pt x="48155" y="886554"/>
                  </a:lnTo>
                  <a:lnTo>
                    <a:pt x="79060" y="848205"/>
                  </a:lnTo>
                  <a:lnTo>
                    <a:pt x="114124" y="816041"/>
                  </a:lnTo>
                  <a:lnTo>
                    <a:pt x="152658" y="790449"/>
                  </a:lnTo>
                  <a:lnTo>
                    <a:pt x="193973" y="771814"/>
                  </a:lnTo>
                  <a:lnTo>
                    <a:pt x="237381" y="760524"/>
                  </a:lnTo>
                  <a:lnTo>
                    <a:pt x="282194" y="756965"/>
                  </a:lnTo>
                  <a:lnTo>
                    <a:pt x="508489" y="757323"/>
                  </a:lnTo>
                  <a:lnTo>
                    <a:pt x="1019302" y="755949"/>
                  </a:lnTo>
                  <a:lnTo>
                    <a:pt x="1036175" y="759321"/>
                  </a:lnTo>
                  <a:lnTo>
                    <a:pt x="1049893" y="768538"/>
                  </a:lnTo>
                  <a:lnTo>
                    <a:pt x="1059110" y="782256"/>
                  </a:lnTo>
                  <a:lnTo>
                    <a:pt x="1062482" y="799129"/>
                  </a:lnTo>
                  <a:lnTo>
                    <a:pt x="1062482" y="887521"/>
                  </a:lnTo>
                  <a:lnTo>
                    <a:pt x="1065533" y="897729"/>
                  </a:lnTo>
                  <a:lnTo>
                    <a:pt x="1073181" y="904412"/>
                  </a:lnTo>
                  <a:lnTo>
                    <a:pt x="1083163" y="906238"/>
                  </a:lnTo>
                  <a:lnTo>
                    <a:pt x="1093216" y="901872"/>
                  </a:lnTo>
                  <a:lnTo>
                    <a:pt x="1630680" y="468040"/>
                  </a:lnTo>
                  <a:lnTo>
                    <a:pt x="1636109" y="461254"/>
                  </a:lnTo>
                  <a:lnTo>
                    <a:pt x="1637919" y="453181"/>
                  </a:lnTo>
                  <a:lnTo>
                    <a:pt x="1636109" y="445109"/>
                  </a:lnTo>
                  <a:lnTo>
                    <a:pt x="1630680" y="438322"/>
                  </a:lnTo>
                  <a:lnTo>
                    <a:pt x="1093216" y="4490"/>
                  </a:lnTo>
                  <a:lnTo>
                    <a:pt x="1083163" y="0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19190" y="2118528"/>
            <a:ext cx="2017395" cy="168211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0" marR="30480" lvl="0" indent="0" algn="ctr" defTabSz="914400" eaLnBrk="1" fontAlgn="auto" latinLnBrk="0" hangingPunct="1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alibri"/>
                <a:cs typeface="Calibri"/>
              </a:rPr>
              <a:t>Ejecución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5080" lvl="0" indent="0" algn="ctr" defTabSz="914400" eaLnBrk="1" fontAlgn="auto" latinLnBrk="0" hangingPunct="1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ejecuta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funciones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coherentes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programa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de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40" y="2225802"/>
            <a:ext cx="2171065" cy="361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95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rgbClr val="39A900"/>
                </a:solidFill>
                <a:effectLst/>
                <a:uLnTx/>
                <a:uFillTx/>
                <a:latin typeface="Calibri"/>
                <a:cs typeface="Calibri"/>
              </a:rPr>
              <a:t>Vinculación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065" marR="5080" lvl="0" indent="2540" algn="ctr" defTabSz="91440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Vincula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mediante contrato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laboral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437515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Beneficios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77470" marR="56515" lvl="0" indent="-1905" algn="ctr" defTabSz="91440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enriquece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nuevas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ideas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perspectivas innovadoras.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0309" y="4343315"/>
            <a:ext cx="1809114" cy="13468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rgbClr val="BE9000"/>
                </a:solidFill>
                <a:effectLst/>
                <a:uLnTx/>
                <a:uFillTx/>
                <a:latin typeface="Calibri"/>
                <a:cs typeface="Calibri"/>
              </a:rPr>
              <a:t>Competencias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6195" marR="118110" lvl="0" indent="-36195" algn="ctr" defTabSz="914400" eaLnBrk="1" fontAlgn="auto" latinLnBrk="0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aplica competencias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62722" y="1177922"/>
            <a:ext cx="10929620" cy="5680075"/>
            <a:chOff x="1262722" y="1177922"/>
            <a:chExt cx="10929620" cy="5680075"/>
          </a:xfrm>
        </p:grpSpPr>
        <p:sp>
          <p:nvSpPr>
            <p:cNvPr id="12" name="object 12"/>
            <p:cNvSpPr/>
            <p:nvPr/>
          </p:nvSpPr>
          <p:spPr>
            <a:xfrm>
              <a:off x="1307592" y="1776348"/>
              <a:ext cx="3596004" cy="2848610"/>
            </a:xfrm>
            <a:custGeom>
              <a:avLst/>
              <a:gdLst/>
              <a:ahLst/>
              <a:cxnLst/>
              <a:rect l="l" t="t" r="r" b="b"/>
              <a:pathLst>
                <a:path w="3596004" h="2848610">
                  <a:moveTo>
                    <a:pt x="120396" y="32004"/>
                  </a:moveTo>
                  <a:lnTo>
                    <a:pt x="117348" y="27940"/>
                  </a:lnTo>
                  <a:lnTo>
                    <a:pt x="78232" y="27940"/>
                  </a:lnTo>
                  <a:lnTo>
                    <a:pt x="75311" y="32004"/>
                  </a:lnTo>
                  <a:lnTo>
                    <a:pt x="75311" y="42037"/>
                  </a:lnTo>
                  <a:lnTo>
                    <a:pt x="78232" y="46101"/>
                  </a:lnTo>
                  <a:lnTo>
                    <a:pt x="113792" y="46101"/>
                  </a:lnTo>
                  <a:lnTo>
                    <a:pt x="117348" y="46101"/>
                  </a:lnTo>
                  <a:lnTo>
                    <a:pt x="120396" y="42037"/>
                  </a:lnTo>
                  <a:lnTo>
                    <a:pt x="120396" y="32004"/>
                  </a:lnTo>
                  <a:close/>
                </a:path>
                <a:path w="3596004" h="2848610">
                  <a:moveTo>
                    <a:pt x="195580" y="4064"/>
                  </a:moveTo>
                  <a:lnTo>
                    <a:pt x="192659" y="0"/>
                  </a:lnTo>
                  <a:lnTo>
                    <a:pt x="59436" y="0"/>
                  </a:lnTo>
                  <a:lnTo>
                    <a:pt x="56515" y="4064"/>
                  </a:lnTo>
                  <a:lnTo>
                    <a:pt x="56515" y="14097"/>
                  </a:lnTo>
                  <a:lnTo>
                    <a:pt x="59436" y="18161"/>
                  </a:lnTo>
                  <a:lnTo>
                    <a:pt x="182372" y="18161"/>
                  </a:lnTo>
                  <a:lnTo>
                    <a:pt x="182372" y="56007"/>
                  </a:lnTo>
                  <a:lnTo>
                    <a:pt x="182372" y="74168"/>
                  </a:lnTo>
                  <a:lnTo>
                    <a:pt x="182372" y="338455"/>
                  </a:lnTo>
                  <a:lnTo>
                    <a:pt x="13335" y="338455"/>
                  </a:lnTo>
                  <a:lnTo>
                    <a:pt x="13335" y="74168"/>
                  </a:lnTo>
                  <a:lnTo>
                    <a:pt x="182372" y="74168"/>
                  </a:lnTo>
                  <a:lnTo>
                    <a:pt x="182372" y="56007"/>
                  </a:lnTo>
                  <a:lnTo>
                    <a:pt x="13335" y="56007"/>
                  </a:lnTo>
                  <a:lnTo>
                    <a:pt x="13335" y="18161"/>
                  </a:lnTo>
                  <a:lnTo>
                    <a:pt x="40259" y="18161"/>
                  </a:lnTo>
                  <a:lnTo>
                    <a:pt x="43180" y="14097"/>
                  </a:lnTo>
                  <a:lnTo>
                    <a:pt x="43180" y="4064"/>
                  </a:lnTo>
                  <a:lnTo>
                    <a:pt x="40259" y="0"/>
                  </a:lnTo>
                  <a:lnTo>
                    <a:pt x="3048" y="0"/>
                  </a:lnTo>
                  <a:lnTo>
                    <a:pt x="0" y="4064"/>
                  </a:lnTo>
                  <a:lnTo>
                    <a:pt x="0" y="352679"/>
                  </a:lnTo>
                  <a:lnTo>
                    <a:pt x="3048" y="356743"/>
                  </a:lnTo>
                  <a:lnTo>
                    <a:pt x="192659" y="356743"/>
                  </a:lnTo>
                  <a:lnTo>
                    <a:pt x="195580" y="352679"/>
                  </a:lnTo>
                  <a:lnTo>
                    <a:pt x="195580" y="338455"/>
                  </a:lnTo>
                  <a:lnTo>
                    <a:pt x="195580" y="74168"/>
                  </a:lnTo>
                  <a:lnTo>
                    <a:pt x="195580" y="56007"/>
                  </a:lnTo>
                  <a:lnTo>
                    <a:pt x="195580" y="4064"/>
                  </a:lnTo>
                  <a:close/>
                </a:path>
                <a:path w="3596004" h="2848610">
                  <a:moveTo>
                    <a:pt x="3349371" y="2514981"/>
                  </a:moveTo>
                  <a:lnTo>
                    <a:pt x="3341116" y="2508504"/>
                  </a:lnTo>
                  <a:lnTo>
                    <a:pt x="3254629" y="2508504"/>
                  </a:lnTo>
                  <a:lnTo>
                    <a:pt x="3246374" y="2514981"/>
                  </a:lnTo>
                  <a:lnTo>
                    <a:pt x="3246374" y="2530856"/>
                  </a:lnTo>
                  <a:lnTo>
                    <a:pt x="3254629" y="2537333"/>
                  </a:lnTo>
                  <a:lnTo>
                    <a:pt x="3264789" y="2537333"/>
                  </a:lnTo>
                  <a:lnTo>
                    <a:pt x="3341116" y="2537333"/>
                  </a:lnTo>
                  <a:lnTo>
                    <a:pt x="3349371" y="2530856"/>
                  </a:lnTo>
                  <a:lnTo>
                    <a:pt x="3349371" y="2514981"/>
                  </a:lnTo>
                  <a:close/>
                </a:path>
                <a:path w="3596004" h="2848610">
                  <a:moveTo>
                    <a:pt x="3596005" y="2676652"/>
                  </a:moveTo>
                  <a:lnTo>
                    <a:pt x="3594430" y="2670302"/>
                  </a:lnTo>
                  <a:lnTo>
                    <a:pt x="3592550" y="2662682"/>
                  </a:lnTo>
                  <a:lnTo>
                    <a:pt x="3583152" y="2651252"/>
                  </a:lnTo>
                  <a:lnTo>
                    <a:pt x="3569258" y="2644902"/>
                  </a:lnTo>
                  <a:lnTo>
                    <a:pt x="3559175" y="2643390"/>
                  </a:lnTo>
                  <a:lnTo>
                    <a:pt x="3559175" y="2672842"/>
                  </a:lnTo>
                  <a:lnTo>
                    <a:pt x="3559175" y="2817622"/>
                  </a:lnTo>
                  <a:lnTo>
                    <a:pt x="3556127" y="2820162"/>
                  </a:lnTo>
                  <a:lnTo>
                    <a:pt x="3288665" y="2820162"/>
                  </a:lnTo>
                  <a:lnTo>
                    <a:pt x="3285490" y="2817622"/>
                  </a:lnTo>
                  <a:lnTo>
                    <a:pt x="3285490" y="2672842"/>
                  </a:lnTo>
                  <a:lnTo>
                    <a:pt x="3288665" y="2670302"/>
                  </a:lnTo>
                  <a:lnTo>
                    <a:pt x="3556127" y="2670302"/>
                  </a:lnTo>
                  <a:lnTo>
                    <a:pt x="3559175" y="2672842"/>
                  </a:lnTo>
                  <a:lnTo>
                    <a:pt x="3559175" y="2643390"/>
                  </a:lnTo>
                  <a:lnTo>
                    <a:pt x="3552317" y="2642362"/>
                  </a:lnTo>
                  <a:lnTo>
                    <a:pt x="3523869" y="2642362"/>
                  </a:lnTo>
                  <a:lnTo>
                    <a:pt x="3523869" y="2624582"/>
                  </a:lnTo>
                  <a:lnTo>
                    <a:pt x="3518916" y="2605532"/>
                  </a:lnTo>
                  <a:lnTo>
                    <a:pt x="3517785" y="2604262"/>
                  </a:lnTo>
                  <a:lnTo>
                    <a:pt x="3505428" y="2590292"/>
                  </a:lnTo>
                  <a:lnTo>
                    <a:pt x="3487039" y="2579776"/>
                  </a:lnTo>
                  <a:lnTo>
                    <a:pt x="3487039" y="2624582"/>
                  </a:lnTo>
                  <a:lnTo>
                    <a:pt x="3487039" y="2642362"/>
                  </a:lnTo>
                  <a:lnTo>
                    <a:pt x="3417189" y="2642362"/>
                  </a:lnTo>
                  <a:lnTo>
                    <a:pt x="3417189" y="2604262"/>
                  </a:lnTo>
                  <a:lnTo>
                    <a:pt x="3461004" y="2604262"/>
                  </a:lnTo>
                  <a:lnTo>
                    <a:pt x="3471126" y="2605532"/>
                  </a:lnTo>
                  <a:lnTo>
                    <a:pt x="3479393" y="2610612"/>
                  </a:lnTo>
                  <a:lnTo>
                    <a:pt x="3484981" y="2616962"/>
                  </a:lnTo>
                  <a:lnTo>
                    <a:pt x="3487039" y="2624582"/>
                  </a:lnTo>
                  <a:lnTo>
                    <a:pt x="3487039" y="2579776"/>
                  </a:lnTo>
                  <a:lnTo>
                    <a:pt x="3485451" y="2578862"/>
                  </a:lnTo>
                  <a:lnTo>
                    <a:pt x="3461004" y="2575052"/>
                  </a:lnTo>
                  <a:lnTo>
                    <a:pt x="3417062" y="2575052"/>
                  </a:lnTo>
                  <a:lnTo>
                    <a:pt x="3417062" y="2500122"/>
                  </a:lnTo>
                  <a:lnTo>
                    <a:pt x="3410369" y="2458212"/>
                  </a:lnTo>
                  <a:lnTo>
                    <a:pt x="3391420" y="2420112"/>
                  </a:lnTo>
                  <a:lnTo>
                    <a:pt x="3361804" y="2387092"/>
                  </a:lnTo>
                  <a:lnTo>
                    <a:pt x="3323183" y="2360422"/>
                  </a:lnTo>
                  <a:lnTo>
                    <a:pt x="3277184" y="2341372"/>
                  </a:lnTo>
                  <a:lnTo>
                    <a:pt x="3266440" y="2339530"/>
                  </a:lnTo>
                  <a:lnTo>
                    <a:pt x="3266440" y="2369312"/>
                  </a:lnTo>
                  <a:lnTo>
                    <a:pt x="3214751" y="2395982"/>
                  </a:lnTo>
                  <a:lnTo>
                    <a:pt x="3196132" y="2373122"/>
                  </a:lnTo>
                  <a:lnTo>
                    <a:pt x="3185795" y="2360422"/>
                  </a:lnTo>
                  <a:lnTo>
                    <a:pt x="3218484" y="2360422"/>
                  </a:lnTo>
                  <a:lnTo>
                    <a:pt x="3250984" y="2365502"/>
                  </a:lnTo>
                  <a:lnTo>
                    <a:pt x="3266440" y="2369312"/>
                  </a:lnTo>
                  <a:lnTo>
                    <a:pt x="3266440" y="2339530"/>
                  </a:lnTo>
                  <a:lnTo>
                    <a:pt x="3225419" y="2332482"/>
                  </a:lnTo>
                  <a:lnTo>
                    <a:pt x="3225419" y="2331212"/>
                  </a:lnTo>
                  <a:lnTo>
                    <a:pt x="3225419" y="2285492"/>
                  </a:lnTo>
                  <a:lnTo>
                    <a:pt x="3225419" y="2275332"/>
                  </a:lnTo>
                  <a:lnTo>
                    <a:pt x="3255797" y="2258822"/>
                  </a:lnTo>
                  <a:lnTo>
                    <a:pt x="3260471" y="2256282"/>
                  </a:lnTo>
                  <a:lnTo>
                    <a:pt x="3288169" y="2230882"/>
                  </a:lnTo>
                  <a:lnTo>
                    <a:pt x="3306838" y="2200402"/>
                  </a:lnTo>
                  <a:lnTo>
                    <a:pt x="3314827" y="2167382"/>
                  </a:lnTo>
                  <a:lnTo>
                    <a:pt x="3319526" y="2167382"/>
                  </a:lnTo>
                  <a:lnTo>
                    <a:pt x="3368357" y="2150872"/>
                  </a:lnTo>
                  <a:lnTo>
                    <a:pt x="3388614" y="2112772"/>
                  </a:lnTo>
                  <a:lnTo>
                    <a:pt x="3388614" y="1922272"/>
                  </a:lnTo>
                  <a:lnTo>
                    <a:pt x="3382632" y="1899412"/>
                  </a:lnTo>
                  <a:lnTo>
                    <a:pt x="3367430" y="1881632"/>
                  </a:lnTo>
                  <a:lnTo>
                    <a:pt x="3366351" y="1880362"/>
                  </a:lnTo>
                  <a:lnTo>
                    <a:pt x="3342208" y="1867662"/>
                  </a:lnTo>
                  <a:lnTo>
                    <a:pt x="3312668" y="1862582"/>
                  </a:lnTo>
                  <a:lnTo>
                    <a:pt x="3298063" y="1862582"/>
                  </a:lnTo>
                  <a:lnTo>
                    <a:pt x="3285972" y="1863852"/>
                  </a:lnTo>
                  <a:lnTo>
                    <a:pt x="3274466" y="1866392"/>
                  </a:lnTo>
                  <a:lnTo>
                    <a:pt x="3263773" y="1871472"/>
                  </a:lnTo>
                  <a:lnTo>
                    <a:pt x="3254121" y="1876552"/>
                  </a:lnTo>
                  <a:lnTo>
                    <a:pt x="3245942" y="1880362"/>
                  </a:lnTo>
                  <a:lnTo>
                    <a:pt x="3237026" y="1881632"/>
                  </a:lnTo>
                  <a:lnTo>
                    <a:pt x="3228213" y="1880362"/>
                  </a:lnTo>
                  <a:lnTo>
                    <a:pt x="3220339" y="1876552"/>
                  </a:lnTo>
                  <a:lnTo>
                    <a:pt x="3211042" y="1870202"/>
                  </a:lnTo>
                  <a:lnTo>
                    <a:pt x="3200692" y="1866392"/>
                  </a:lnTo>
                  <a:lnTo>
                    <a:pt x="3189567" y="1863852"/>
                  </a:lnTo>
                  <a:lnTo>
                    <a:pt x="3177921" y="1862582"/>
                  </a:lnTo>
                  <a:lnTo>
                    <a:pt x="3088132" y="1862582"/>
                  </a:lnTo>
                  <a:lnTo>
                    <a:pt x="3079877" y="1870202"/>
                  </a:lnTo>
                  <a:lnTo>
                    <a:pt x="3079877" y="1885442"/>
                  </a:lnTo>
                  <a:lnTo>
                    <a:pt x="3088132" y="1891792"/>
                  </a:lnTo>
                  <a:lnTo>
                    <a:pt x="3184398" y="1891792"/>
                  </a:lnTo>
                  <a:lnTo>
                    <a:pt x="3190621" y="1894332"/>
                  </a:lnTo>
                  <a:lnTo>
                    <a:pt x="3214484" y="1907032"/>
                  </a:lnTo>
                  <a:lnTo>
                    <a:pt x="3235795" y="1910842"/>
                  </a:lnTo>
                  <a:lnTo>
                    <a:pt x="3257346" y="1908302"/>
                  </a:lnTo>
                  <a:lnTo>
                    <a:pt x="3277108" y="1899412"/>
                  </a:lnTo>
                  <a:lnTo>
                    <a:pt x="3282950" y="1895602"/>
                  </a:lnTo>
                  <a:lnTo>
                    <a:pt x="3290062" y="1891792"/>
                  </a:lnTo>
                  <a:lnTo>
                    <a:pt x="3312668" y="1891792"/>
                  </a:lnTo>
                  <a:lnTo>
                    <a:pt x="3327882" y="1894332"/>
                  </a:lnTo>
                  <a:lnTo>
                    <a:pt x="3340316" y="1900682"/>
                  </a:lnTo>
                  <a:lnTo>
                    <a:pt x="3348698" y="1910842"/>
                  </a:lnTo>
                  <a:lnTo>
                    <a:pt x="3351784" y="1922272"/>
                  </a:lnTo>
                  <a:lnTo>
                    <a:pt x="3351784" y="2112772"/>
                  </a:lnTo>
                  <a:lnTo>
                    <a:pt x="3349244" y="2122932"/>
                  </a:lnTo>
                  <a:lnTo>
                    <a:pt x="3342322" y="2130552"/>
                  </a:lnTo>
                  <a:lnTo>
                    <a:pt x="3332061" y="2135632"/>
                  </a:lnTo>
                  <a:lnTo>
                    <a:pt x="3319526" y="2138172"/>
                  </a:lnTo>
                  <a:lnTo>
                    <a:pt x="3314954" y="2138172"/>
                  </a:lnTo>
                  <a:lnTo>
                    <a:pt x="3314954" y="2040382"/>
                  </a:lnTo>
                  <a:lnTo>
                    <a:pt x="3314954" y="2035302"/>
                  </a:lnTo>
                  <a:lnTo>
                    <a:pt x="3314954" y="2021332"/>
                  </a:lnTo>
                  <a:lnTo>
                    <a:pt x="3314954" y="2017522"/>
                  </a:lnTo>
                  <a:lnTo>
                    <a:pt x="3314954" y="2006092"/>
                  </a:lnTo>
                  <a:lnTo>
                    <a:pt x="3310255" y="2001012"/>
                  </a:lnTo>
                  <a:lnTo>
                    <a:pt x="3296031" y="1995932"/>
                  </a:lnTo>
                  <a:lnTo>
                    <a:pt x="3288030" y="1998472"/>
                  </a:lnTo>
                  <a:lnTo>
                    <a:pt x="3282950" y="2002282"/>
                  </a:lnTo>
                  <a:lnTo>
                    <a:pt x="3278124" y="2004796"/>
                  </a:lnTo>
                  <a:lnTo>
                    <a:pt x="3278124" y="2040382"/>
                  </a:lnTo>
                  <a:lnTo>
                    <a:pt x="3278124" y="2161032"/>
                  </a:lnTo>
                  <a:lnTo>
                    <a:pt x="3268218" y="2199132"/>
                  </a:lnTo>
                  <a:lnTo>
                    <a:pt x="3241256" y="2230882"/>
                  </a:lnTo>
                  <a:lnTo>
                    <a:pt x="3201289" y="2251202"/>
                  </a:lnTo>
                  <a:lnTo>
                    <a:pt x="3188589" y="2253183"/>
                  </a:lnTo>
                  <a:lnTo>
                    <a:pt x="3188589" y="2285492"/>
                  </a:lnTo>
                  <a:lnTo>
                    <a:pt x="3188589" y="2331212"/>
                  </a:lnTo>
                  <a:lnTo>
                    <a:pt x="3118993" y="2331212"/>
                  </a:lnTo>
                  <a:lnTo>
                    <a:pt x="3118993" y="2360422"/>
                  </a:lnTo>
                  <a:lnTo>
                    <a:pt x="3090037" y="2395982"/>
                  </a:lnTo>
                  <a:lnTo>
                    <a:pt x="3067875" y="2384552"/>
                  </a:lnTo>
                  <a:lnTo>
                    <a:pt x="3038348" y="2369312"/>
                  </a:lnTo>
                  <a:lnTo>
                    <a:pt x="3053791" y="2365502"/>
                  </a:lnTo>
                  <a:lnTo>
                    <a:pt x="3086290" y="2360422"/>
                  </a:lnTo>
                  <a:lnTo>
                    <a:pt x="3118993" y="2360422"/>
                  </a:lnTo>
                  <a:lnTo>
                    <a:pt x="3118993" y="2331212"/>
                  </a:lnTo>
                  <a:lnTo>
                    <a:pt x="3116072" y="2331212"/>
                  </a:lnTo>
                  <a:lnTo>
                    <a:pt x="3116072" y="2285492"/>
                  </a:lnTo>
                  <a:lnTo>
                    <a:pt x="3133941" y="2288032"/>
                  </a:lnTo>
                  <a:lnTo>
                    <a:pt x="3170771" y="2288032"/>
                  </a:lnTo>
                  <a:lnTo>
                    <a:pt x="3188589" y="2285492"/>
                  </a:lnTo>
                  <a:lnTo>
                    <a:pt x="3188589" y="2253183"/>
                  </a:lnTo>
                  <a:lnTo>
                    <a:pt x="3152394" y="2258822"/>
                  </a:lnTo>
                  <a:lnTo>
                    <a:pt x="3103473" y="2251202"/>
                  </a:lnTo>
                  <a:lnTo>
                    <a:pt x="3063456" y="2230882"/>
                  </a:lnTo>
                  <a:lnTo>
                    <a:pt x="3036443" y="2199132"/>
                  </a:lnTo>
                  <a:lnTo>
                    <a:pt x="3026537" y="2161032"/>
                  </a:lnTo>
                  <a:lnTo>
                    <a:pt x="3026537" y="2138172"/>
                  </a:lnTo>
                  <a:lnTo>
                    <a:pt x="3026537" y="2039112"/>
                  </a:lnTo>
                  <a:lnTo>
                    <a:pt x="3068536" y="2048002"/>
                  </a:lnTo>
                  <a:lnTo>
                    <a:pt x="3112655" y="2050542"/>
                  </a:lnTo>
                  <a:lnTo>
                    <a:pt x="3154032" y="2045462"/>
                  </a:lnTo>
                  <a:lnTo>
                    <a:pt x="3175152" y="2039112"/>
                  </a:lnTo>
                  <a:lnTo>
                    <a:pt x="3187827" y="2035302"/>
                  </a:lnTo>
                  <a:lnTo>
                    <a:pt x="3201149" y="2040382"/>
                  </a:lnTo>
                  <a:lnTo>
                    <a:pt x="3228784" y="2045462"/>
                  </a:lnTo>
                  <a:lnTo>
                    <a:pt x="3252063" y="2045462"/>
                  </a:lnTo>
                  <a:lnTo>
                    <a:pt x="3269818" y="2042922"/>
                  </a:lnTo>
                  <a:lnTo>
                    <a:pt x="3278124" y="2040382"/>
                  </a:lnTo>
                  <a:lnTo>
                    <a:pt x="3278124" y="2004796"/>
                  </a:lnTo>
                  <a:lnTo>
                    <a:pt x="3260928" y="2013712"/>
                  </a:lnTo>
                  <a:lnTo>
                    <a:pt x="3237039" y="2017522"/>
                  </a:lnTo>
                  <a:lnTo>
                    <a:pt x="3214471" y="2013712"/>
                  </a:lnTo>
                  <a:lnTo>
                    <a:pt x="3196463" y="2007362"/>
                  </a:lnTo>
                  <a:lnTo>
                    <a:pt x="3189986" y="2003552"/>
                  </a:lnTo>
                  <a:lnTo>
                    <a:pt x="3181604" y="2003552"/>
                  </a:lnTo>
                  <a:lnTo>
                    <a:pt x="3175635" y="2007362"/>
                  </a:lnTo>
                  <a:lnTo>
                    <a:pt x="3144685" y="2018792"/>
                  </a:lnTo>
                  <a:lnTo>
                    <a:pt x="3102076" y="2021332"/>
                  </a:lnTo>
                  <a:lnTo>
                    <a:pt x="3057448" y="2016252"/>
                  </a:lnTo>
                  <a:lnTo>
                    <a:pt x="3020441" y="2001012"/>
                  </a:lnTo>
                  <a:lnTo>
                    <a:pt x="3014980" y="1997202"/>
                  </a:lnTo>
                  <a:lnTo>
                    <a:pt x="3007233" y="1997202"/>
                  </a:lnTo>
                  <a:lnTo>
                    <a:pt x="3000629" y="1998472"/>
                  </a:lnTo>
                  <a:lnTo>
                    <a:pt x="2994025" y="2001012"/>
                  </a:lnTo>
                  <a:lnTo>
                    <a:pt x="2989707" y="2006092"/>
                  </a:lnTo>
                  <a:lnTo>
                    <a:pt x="2989707" y="2138172"/>
                  </a:lnTo>
                  <a:lnTo>
                    <a:pt x="2985262" y="2138172"/>
                  </a:lnTo>
                  <a:lnTo>
                    <a:pt x="2972714" y="2135632"/>
                  </a:lnTo>
                  <a:lnTo>
                    <a:pt x="2962452" y="2130552"/>
                  </a:lnTo>
                  <a:lnTo>
                    <a:pt x="2955531" y="2122932"/>
                  </a:lnTo>
                  <a:lnTo>
                    <a:pt x="2953004" y="2112772"/>
                  </a:lnTo>
                  <a:lnTo>
                    <a:pt x="2953004" y="1922272"/>
                  </a:lnTo>
                  <a:lnTo>
                    <a:pt x="2956077" y="1910842"/>
                  </a:lnTo>
                  <a:lnTo>
                    <a:pt x="2964459" y="1900682"/>
                  </a:lnTo>
                  <a:lnTo>
                    <a:pt x="2976892" y="1894332"/>
                  </a:lnTo>
                  <a:lnTo>
                    <a:pt x="2992120" y="1891792"/>
                  </a:lnTo>
                  <a:lnTo>
                    <a:pt x="3034792" y="1891792"/>
                  </a:lnTo>
                  <a:lnTo>
                    <a:pt x="3043047" y="1885442"/>
                  </a:lnTo>
                  <a:lnTo>
                    <a:pt x="3043047" y="1870202"/>
                  </a:lnTo>
                  <a:lnTo>
                    <a:pt x="3034792" y="1862582"/>
                  </a:lnTo>
                  <a:lnTo>
                    <a:pt x="2992120" y="1862582"/>
                  </a:lnTo>
                  <a:lnTo>
                    <a:pt x="2962541" y="1867662"/>
                  </a:lnTo>
                  <a:lnTo>
                    <a:pt x="2938361" y="1880362"/>
                  </a:lnTo>
                  <a:lnTo>
                    <a:pt x="2922028" y="1899412"/>
                  </a:lnTo>
                  <a:lnTo>
                    <a:pt x="2916047" y="1922272"/>
                  </a:lnTo>
                  <a:lnTo>
                    <a:pt x="2916047" y="2112772"/>
                  </a:lnTo>
                  <a:lnTo>
                    <a:pt x="2921495" y="2134362"/>
                  </a:lnTo>
                  <a:lnTo>
                    <a:pt x="2936367" y="2150872"/>
                  </a:lnTo>
                  <a:lnTo>
                    <a:pt x="2958363" y="2162302"/>
                  </a:lnTo>
                  <a:lnTo>
                    <a:pt x="2985262" y="2167382"/>
                  </a:lnTo>
                  <a:lnTo>
                    <a:pt x="2989961" y="2167382"/>
                  </a:lnTo>
                  <a:lnTo>
                    <a:pt x="2997936" y="2200402"/>
                  </a:lnTo>
                  <a:lnTo>
                    <a:pt x="3016593" y="2230882"/>
                  </a:lnTo>
                  <a:lnTo>
                    <a:pt x="3044253" y="2256282"/>
                  </a:lnTo>
                  <a:lnTo>
                    <a:pt x="3079242" y="2275332"/>
                  </a:lnTo>
                  <a:lnTo>
                    <a:pt x="3079242" y="2332482"/>
                  </a:lnTo>
                  <a:lnTo>
                    <a:pt x="3035173" y="2340102"/>
                  </a:lnTo>
                  <a:lnTo>
                    <a:pt x="2994914" y="2354072"/>
                  </a:lnTo>
                  <a:lnTo>
                    <a:pt x="2959506" y="2374392"/>
                  </a:lnTo>
                  <a:lnTo>
                    <a:pt x="2930017" y="2399792"/>
                  </a:lnTo>
                  <a:lnTo>
                    <a:pt x="2910713" y="2390495"/>
                  </a:lnTo>
                  <a:lnTo>
                    <a:pt x="2910713" y="2423922"/>
                  </a:lnTo>
                  <a:lnTo>
                    <a:pt x="2904642" y="2434082"/>
                  </a:lnTo>
                  <a:lnTo>
                    <a:pt x="2899435" y="2445512"/>
                  </a:lnTo>
                  <a:lnTo>
                    <a:pt x="2895130" y="2455672"/>
                  </a:lnTo>
                  <a:lnTo>
                    <a:pt x="2891790" y="2467102"/>
                  </a:lnTo>
                  <a:lnTo>
                    <a:pt x="2887599" y="2465552"/>
                  </a:lnTo>
                  <a:lnTo>
                    <a:pt x="2887599" y="2501392"/>
                  </a:lnTo>
                  <a:lnTo>
                    <a:pt x="2887599" y="2573782"/>
                  </a:lnTo>
                  <a:lnTo>
                    <a:pt x="2878175" y="2580132"/>
                  </a:lnTo>
                  <a:lnTo>
                    <a:pt x="2867609" y="2585212"/>
                  </a:lnTo>
                  <a:lnTo>
                    <a:pt x="2856103" y="2587752"/>
                  </a:lnTo>
                  <a:lnTo>
                    <a:pt x="2843911" y="2589022"/>
                  </a:lnTo>
                  <a:lnTo>
                    <a:pt x="2829598" y="2589022"/>
                  </a:lnTo>
                  <a:lnTo>
                    <a:pt x="2792222" y="2573782"/>
                  </a:lnTo>
                  <a:lnTo>
                    <a:pt x="2772791" y="2534412"/>
                  </a:lnTo>
                  <a:lnTo>
                    <a:pt x="2778671" y="2515362"/>
                  </a:lnTo>
                  <a:lnTo>
                    <a:pt x="2792158" y="2500122"/>
                  </a:lnTo>
                  <a:lnTo>
                    <a:pt x="2811538" y="2489962"/>
                  </a:lnTo>
                  <a:lnTo>
                    <a:pt x="2835148" y="2484882"/>
                  </a:lnTo>
                  <a:lnTo>
                    <a:pt x="2849842" y="2484882"/>
                  </a:lnTo>
                  <a:lnTo>
                    <a:pt x="2863748" y="2488692"/>
                  </a:lnTo>
                  <a:lnTo>
                    <a:pt x="2876473" y="2493772"/>
                  </a:lnTo>
                  <a:lnTo>
                    <a:pt x="2887599" y="2501392"/>
                  </a:lnTo>
                  <a:lnTo>
                    <a:pt x="2887599" y="2465552"/>
                  </a:lnTo>
                  <a:lnTo>
                    <a:pt x="2878150" y="2462022"/>
                  </a:lnTo>
                  <a:lnTo>
                    <a:pt x="2863634" y="2458212"/>
                  </a:lnTo>
                  <a:lnTo>
                    <a:pt x="2848445" y="2455672"/>
                  </a:lnTo>
                  <a:lnTo>
                    <a:pt x="2832735" y="2455672"/>
                  </a:lnTo>
                  <a:lnTo>
                    <a:pt x="2796209" y="2463292"/>
                  </a:lnTo>
                  <a:lnTo>
                    <a:pt x="2766149" y="2479802"/>
                  </a:lnTo>
                  <a:lnTo>
                    <a:pt x="2745181" y="2503932"/>
                  </a:lnTo>
                  <a:lnTo>
                    <a:pt x="2735961" y="2531872"/>
                  </a:lnTo>
                  <a:lnTo>
                    <a:pt x="2736913" y="2549652"/>
                  </a:lnTo>
                  <a:lnTo>
                    <a:pt x="2766187" y="2594102"/>
                  </a:lnTo>
                  <a:lnTo>
                    <a:pt x="2802902" y="2613152"/>
                  </a:lnTo>
                  <a:lnTo>
                    <a:pt x="2824061" y="2618232"/>
                  </a:lnTo>
                  <a:lnTo>
                    <a:pt x="2846197" y="2618232"/>
                  </a:lnTo>
                  <a:lnTo>
                    <a:pt x="2867609" y="2615692"/>
                  </a:lnTo>
                  <a:lnTo>
                    <a:pt x="2877820" y="2613152"/>
                  </a:lnTo>
                  <a:lnTo>
                    <a:pt x="2887599" y="2609342"/>
                  </a:lnTo>
                  <a:lnTo>
                    <a:pt x="2887599" y="2661412"/>
                  </a:lnTo>
                  <a:lnTo>
                    <a:pt x="2882011" y="2663952"/>
                  </a:lnTo>
                  <a:lnTo>
                    <a:pt x="2877312" y="2667762"/>
                  </a:lnTo>
                  <a:lnTo>
                    <a:pt x="2873756" y="2672842"/>
                  </a:lnTo>
                  <a:lnTo>
                    <a:pt x="2860675" y="2689352"/>
                  </a:lnTo>
                  <a:lnTo>
                    <a:pt x="2858770" y="2691892"/>
                  </a:lnTo>
                  <a:lnTo>
                    <a:pt x="2855468" y="2693162"/>
                  </a:lnTo>
                  <a:lnTo>
                    <a:pt x="2823464" y="2693162"/>
                  </a:lnTo>
                  <a:lnTo>
                    <a:pt x="2820162" y="2691892"/>
                  </a:lnTo>
                  <a:lnTo>
                    <a:pt x="2818257" y="2689352"/>
                  </a:lnTo>
                  <a:lnTo>
                    <a:pt x="2805176" y="2672842"/>
                  </a:lnTo>
                  <a:lnTo>
                    <a:pt x="2801112" y="2666492"/>
                  </a:lnTo>
                  <a:lnTo>
                    <a:pt x="2795270" y="2662682"/>
                  </a:lnTo>
                  <a:lnTo>
                    <a:pt x="2788412" y="2658872"/>
                  </a:lnTo>
                  <a:lnTo>
                    <a:pt x="2729992" y="2633472"/>
                  </a:lnTo>
                  <a:lnTo>
                    <a:pt x="2723134" y="2629662"/>
                  </a:lnTo>
                  <a:lnTo>
                    <a:pt x="2715260" y="2628392"/>
                  </a:lnTo>
                  <a:lnTo>
                    <a:pt x="2707386" y="2628392"/>
                  </a:lnTo>
                  <a:lnTo>
                    <a:pt x="2681986" y="2627122"/>
                  </a:lnTo>
                  <a:lnTo>
                    <a:pt x="2678430" y="2627122"/>
                  </a:lnTo>
                  <a:lnTo>
                    <a:pt x="2675128" y="2625852"/>
                  </a:lnTo>
                  <a:lnTo>
                    <a:pt x="2659126" y="2604262"/>
                  </a:lnTo>
                  <a:lnTo>
                    <a:pt x="2659126" y="2601722"/>
                  </a:lnTo>
                  <a:lnTo>
                    <a:pt x="2676906" y="2576322"/>
                  </a:lnTo>
                  <a:lnTo>
                    <a:pt x="2678938" y="2569972"/>
                  </a:lnTo>
                  <a:lnTo>
                    <a:pt x="2678938" y="2505202"/>
                  </a:lnTo>
                  <a:lnTo>
                    <a:pt x="2676906" y="2498852"/>
                  </a:lnTo>
                  <a:lnTo>
                    <a:pt x="2659126" y="2473452"/>
                  </a:lnTo>
                  <a:lnTo>
                    <a:pt x="2659126" y="2469642"/>
                  </a:lnTo>
                  <a:lnTo>
                    <a:pt x="2660904" y="2467102"/>
                  </a:lnTo>
                  <a:lnTo>
                    <a:pt x="2675128" y="2448052"/>
                  </a:lnTo>
                  <a:lnTo>
                    <a:pt x="2678430" y="2446782"/>
                  </a:lnTo>
                  <a:lnTo>
                    <a:pt x="2715260" y="2446782"/>
                  </a:lnTo>
                  <a:lnTo>
                    <a:pt x="2723134" y="2444242"/>
                  </a:lnTo>
                  <a:lnTo>
                    <a:pt x="2788412" y="2415032"/>
                  </a:lnTo>
                  <a:lnTo>
                    <a:pt x="2818257" y="2384552"/>
                  </a:lnTo>
                  <a:lnTo>
                    <a:pt x="2820162" y="2383282"/>
                  </a:lnTo>
                  <a:lnTo>
                    <a:pt x="2823464" y="2380742"/>
                  </a:lnTo>
                  <a:lnTo>
                    <a:pt x="2855468" y="2380742"/>
                  </a:lnTo>
                  <a:lnTo>
                    <a:pt x="2858770" y="2383282"/>
                  </a:lnTo>
                  <a:lnTo>
                    <a:pt x="2860675" y="2384552"/>
                  </a:lnTo>
                  <a:lnTo>
                    <a:pt x="2890520" y="2415032"/>
                  </a:lnTo>
                  <a:lnTo>
                    <a:pt x="2910713" y="2423922"/>
                  </a:lnTo>
                  <a:lnTo>
                    <a:pt x="2910713" y="2390495"/>
                  </a:lnTo>
                  <a:lnTo>
                    <a:pt x="2908935" y="2389632"/>
                  </a:lnTo>
                  <a:lnTo>
                    <a:pt x="2907411" y="2389632"/>
                  </a:lnTo>
                  <a:lnTo>
                    <a:pt x="2906141" y="2388362"/>
                  </a:lnTo>
                  <a:lnTo>
                    <a:pt x="2900146" y="2380742"/>
                  </a:lnTo>
                  <a:lnTo>
                    <a:pt x="2892171" y="2370582"/>
                  </a:lnTo>
                  <a:lnTo>
                    <a:pt x="2884576" y="2362962"/>
                  </a:lnTo>
                  <a:lnTo>
                    <a:pt x="2874937" y="2356612"/>
                  </a:lnTo>
                  <a:lnTo>
                    <a:pt x="2863862" y="2354072"/>
                  </a:lnTo>
                  <a:lnTo>
                    <a:pt x="2851912" y="2352802"/>
                  </a:lnTo>
                  <a:lnTo>
                    <a:pt x="2827147" y="2352802"/>
                  </a:lnTo>
                  <a:lnTo>
                    <a:pt x="2786761" y="2370582"/>
                  </a:lnTo>
                  <a:lnTo>
                    <a:pt x="2772791" y="2388362"/>
                  </a:lnTo>
                  <a:lnTo>
                    <a:pt x="2771521" y="2389632"/>
                  </a:lnTo>
                  <a:lnTo>
                    <a:pt x="2769997" y="2389632"/>
                  </a:lnTo>
                  <a:lnTo>
                    <a:pt x="2711577" y="2416302"/>
                  </a:lnTo>
                  <a:lnTo>
                    <a:pt x="2710053" y="2417572"/>
                  </a:lnTo>
                  <a:lnTo>
                    <a:pt x="2681224" y="2417572"/>
                  </a:lnTo>
                  <a:lnTo>
                    <a:pt x="2641473" y="2436622"/>
                  </a:lnTo>
                  <a:lnTo>
                    <a:pt x="2622778" y="2470912"/>
                  </a:lnTo>
                  <a:lnTo>
                    <a:pt x="2624175" y="2481072"/>
                  </a:lnTo>
                  <a:lnTo>
                    <a:pt x="2628646" y="2489962"/>
                  </a:lnTo>
                  <a:lnTo>
                    <a:pt x="2640838" y="2506472"/>
                  </a:lnTo>
                  <a:lnTo>
                    <a:pt x="2641600" y="2507742"/>
                  </a:lnTo>
                  <a:lnTo>
                    <a:pt x="2642108" y="2509012"/>
                  </a:lnTo>
                  <a:lnTo>
                    <a:pt x="2642108" y="2564892"/>
                  </a:lnTo>
                  <a:lnTo>
                    <a:pt x="2641600" y="2566162"/>
                  </a:lnTo>
                  <a:lnTo>
                    <a:pt x="2640838" y="2567432"/>
                  </a:lnTo>
                  <a:lnTo>
                    <a:pt x="2628646" y="2585212"/>
                  </a:lnTo>
                  <a:lnTo>
                    <a:pt x="2624175" y="2594102"/>
                  </a:lnTo>
                  <a:lnTo>
                    <a:pt x="2641473" y="2638552"/>
                  </a:lnTo>
                  <a:lnTo>
                    <a:pt x="2681224" y="2656332"/>
                  </a:lnTo>
                  <a:lnTo>
                    <a:pt x="2706624" y="2657602"/>
                  </a:lnTo>
                  <a:lnTo>
                    <a:pt x="2711577" y="2657602"/>
                  </a:lnTo>
                  <a:lnTo>
                    <a:pt x="2769997" y="2684272"/>
                  </a:lnTo>
                  <a:lnTo>
                    <a:pt x="2771521" y="2685542"/>
                  </a:lnTo>
                  <a:lnTo>
                    <a:pt x="2772791" y="2686812"/>
                  </a:lnTo>
                  <a:lnTo>
                    <a:pt x="2786761" y="2704592"/>
                  </a:lnTo>
                  <a:lnTo>
                    <a:pt x="2794355" y="2712212"/>
                  </a:lnTo>
                  <a:lnTo>
                    <a:pt x="2803995" y="2717292"/>
                  </a:lnTo>
                  <a:lnTo>
                    <a:pt x="2815120" y="2721102"/>
                  </a:lnTo>
                  <a:lnTo>
                    <a:pt x="2827147" y="2722372"/>
                  </a:lnTo>
                  <a:lnTo>
                    <a:pt x="2851912" y="2722372"/>
                  </a:lnTo>
                  <a:lnTo>
                    <a:pt x="2862021" y="2721102"/>
                  </a:lnTo>
                  <a:lnTo>
                    <a:pt x="2871559" y="2718562"/>
                  </a:lnTo>
                  <a:lnTo>
                    <a:pt x="2880195" y="2714752"/>
                  </a:lnTo>
                  <a:lnTo>
                    <a:pt x="2887599" y="2709672"/>
                  </a:lnTo>
                  <a:lnTo>
                    <a:pt x="2887599" y="2817622"/>
                  </a:lnTo>
                  <a:lnTo>
                    <a:pt x="2890685" y="2830322"/>
                  </a:lnTo>
                  <a:lnTo>
                    <a:pt x="2899130" y="2839212"/>
                  </a:lnTo>
                  <a:lnTo>
                    <a:pt x="2911652" y="2846832"/>
                  </a:lnTo>
                  <a:lnTo>
                    <a:pt x="2926969" y="2848102"/>
                  </a:lnTo>
                  <a:lnTo>
                    <a:pt x="3011170" y="2848102"/>
                  </a:lnTo>
                  <a:lnTo>
                    <a:pt x="3019425" y="2841752"/>
                  </a:lnTo>
                  <a:lnTo>
                    <a:pt x="3019425" y="2826512"/>
                  </a:lnTo>
                  <a:lnTo>
                    <a:pt x="3011170" y="2820162"/>
                  </a:lnTo>
                  <a:lnTo>
                    <a:pt x="2925572" y="2820162"/>
                  </a:lnTo>
                  <a:lnTo>
                    <a:pt x="2924429" y="2818892"/>
                  </a:lnTo>
                  <a:lnTo>
                    <a:pt x="2924429" y="2500122"/>
                  </a:lnTo>
                  <a:lnTo>
                    <a:pt x="2926867" y="2484882"/>
                  </a:lnTo>
                  <a:lnTo>
                    <a:pt x="2929712" y="2467102"/>
                  </a:lnTo>
                  <a:lnTo>
                    <a:pt x="2929915" y="2465832"/>
                  </a:lnTo>
                  <a:lnTo>
                    <a:pt x="2945473" y="2434082"/>
                  </a:lnTo>
                  <a:lnTo>
                    <a:pt x="2969755" y="2407412"/>
                  </a:lnTo>
                  <a:lnTo>
                    <a:pt x="2980296" y="2399792"/>
                  </a:lnTo>
                  <a:lnTo>
                    <a:pt x="3001391" y="2384552"/>
                  </a:lnTo>
                  <a:lnTo>
                    <a:pt x="3085465" y="2429002"/>
                  </a:lnTo>
                  <a:lnTo>
                    <a:pt x="3088386" y="2430272"/>
                  </a:lnTo>
                  <a:lnTo>
                    <a:pt x="3095117" y="2430272"/>
                  </a:lnTo>
                  <a:lnTo>
                    <a:pt x="3081972" y="2691892"/>
                  </a:lnTo>
                  <a:lnTo>
                    <a:pt x="3081909" y="2693162"/>
                  </a:lnTo>
                  <a:lnTo>
                    <a:pt x="3081782" y="2698242"/>
                  </a:lnTo>
                  <a:lnTo>
                    <a:pt x="3084068" y="2702052"/>
                  </a:lnTo>
                  <a:lnTo>
                    <a:pt x="3088386" y="2704592"/>
                  </a:lnTo>
                  <a:lnTo>
                    <a:pt x="3143885" y="2742692"/>
                  </a:lnTo>
                  <a:lnTo>
                    <a:pt x="3148076" y="2743962"/>
                  </a:lnTo>
                  <a:lnTo>
                    <a:pt x="3156585" y="2743962"/>
                  </a:lnTo>
                  <a:lnTo>
                    <a:pt x="3160903" y="2742692"/>
                  </a:lnTo>
                  <a:lnTo>
                    <a:pt x="3209391" y="2709672"/>
                  </a:lnTo>
                  <a:lnTo>
                    <a:pt x="3220593" y="2702052"/>
                  </a:lnTo>
                  <a:lnTo>
                    <a:pt x="3223006" y="2698242"/>
                  </a:lnTo>
                  <a:lnTo>
                    <a:pt x="3214865" y="2534412"/>
                  </a:lnTo>
                  <a:lnTo>
                    <a:pt x="3214738" y="2531872"/>
                  </a:lnTo>
                  <a:lnTo>
                    <a:pt x="3214624" y="2529332"/>
                  </a:lnTo>
                  <a:lnTo>
                    <a:pt x="3206115" y="2522982"/>
                  </a:lnTo>
                  <a:lnTo>
                    <a:pt x="3195828" y="2522982"/>
                  </a:lnTo>
                  <a:lnTo>
                    <a:pt x="3185668" y="2524252"/>
                  </a:lnTo>
                  <a:lnTo>
                    <a:pt x="3177794" y="2530602"/>
                  </a:lnTo>
                  <a:lnTo>
                    <a:pt x="3185477" y="2684272"/>
                  </a:lnTo>
                  <a:lnTo>
                    <a:pt x="3185541" y="2685542"/>
                  </a:lnTo>
                  <a:lnTo>
                    <a:pt x="3185668" y="2688082"/>
                  </a:lnTo>
                  <a:lnTo>
                    <a:pt x="3152394" y="2709672"/>
                  </a:lnTo>
                  <a:lnTo>
                    <a:pt x="3119120" y="2688082"/>
                  </a:lnTo>
                  <a:lnTo>
                    <a:pt x="3133725" y="2395982"/>
                  </a:lnTo>
                  <a:lnTo>
                    <a:pt x="3152394" y="2373122"/>
                  </a:lnTo>
                  <a:lnTo>
                    <a:pt x="3171063" y="2395982"/>
                  </a:lnTo>
                  <a:lnTo>
                    <a:pt x="3175444" y="2484882"/>
                  </a:lnTo>
                  <a:lnTo>
                    <a:pt x="3175571" y="2487422"/>
                  </a:lnTo>
                  <a:lnTo>
                    <a:pt x="3175635" y="2488692"/>
                  </a:lnTo>
                  <a:lnTo>
                    <a:pt x="3183890" y="2493772"/>
                  </a:lnTo>
                  <a:lnTo>
                    <a:pt x="3204591" y="2493772"/>
                  </a:lnTo>
                  <a:lnTo>
                    <a:pt x="3212465" y="2487422"/>
                  </a:lnTo>
                  <a:lnTo>
                    <a:pt x="3209671" y="2430272"/>
                  </a:lnTo>
                  <a:lnTo>
                    <a:pt x="3216402" y="2430272"/>
                  </a:lnTo>
                  <a:lnTo>
                    <a:pt x="3219323" y="2429002"/>
                  </a:lnTo>
                  <a:lnTo>
                    <a:pt x="3281769" y="2395982"/>
                  </a:lnTo>
                  <a:lnTo>
                    <a:pt x="3303397" y="2384552"/>
                  </a:lnTo>
                  <a:lnTo>
                    <a:pt x="3335007" y="2407412"/>
                  </a:lnTo>
                  <a:lnTo>
                    <a:pt x="3359239" y="2434082"/>
                  </a:lnTo>
                  <a:lnTo>
                    <a:pt x="3374758" y="2465832"/>
                  </a:lnTo>
                  <a:lnTo>
                    <a:pt x="3380232" y="2500122"/>
                  </a:lnTo>
                  <a:lnTo>
                    <a:pt x="3380232" y="2575052"/>
                  </a:lnTo>
                  <a:lnTo>
                    <a:pt x="3380232" y="2604262"/>
                  </a:lnTo>
                  <a:lnTo>
                    <a:pt x="3380232" y="2642362"/>
                  </a:lnTo>
                  <a:lnTo>
                    <a:pt x="3357626" y="2642362"/>
                  </a:lnTo>
                  <a:lnTo>
                    <a:pt x="3357626" y="2624582"/>
                  </a:lnTo>
                  <a:lnTo>
                    <a:pt x="3359366" y="2616962"/>
                  </a:lnTo>
                  <a:lnTo>
                    <a:pt x="3364153" y="2611882"/>
                  </a:lnTo>
                  <a:lnTo>
                    <a:pt x="3371329" y="2606802"/>
                  </a:lnTo>
                  <a:lnTo>
                    <a:pt x="3380232" y="2604262"/>
                  </a:lnTo>
                  <a:lnTo>
                    <a:pt x="3380232" y="2575052"/>
                  </a:lnTo>
                  <a:lnTo>
                    <a:pt x="3357003" y="2580132"/>
                  </a:lnTo>
                  <a:lnTo>
                    <a:pt x="3338131" y="2590292"/>
                  </a:lnTo>
                  <a:lnTo>
                    <a:pt x="3325431" y="2606802"/>
                  </a:lnTo>
                  <a:lnTo>
                    <a:pt x="3320796" y="2624582"/>
                  </a:lnTo>
                  <a:lnTo>
                    <a:pt x="3320796" y="2642362"/>
                  </a:lnTo>
                  <a:lnTo>
                    <a:pt x="3292475" y="2642362"/>
                  </a:lnTo>
                  <a:lnTo>
                    <a:pt x="3275444" y="2644902"/>
                  </a:lnTo>
                  <a:lnTo>
                    <a:pt x="3261512" y="2651252"/>
                  </a:lnTo>
                  <a:lnTo>
                    <a:pt x="3252101" y="2662682"/>
                  </a:lnTo>
                  <a:lnTo>
                    <a:pt x="3248660" y="2676652"/>
                  </a:lnTo>
                  <a:lnTo>
                    <a:pt x="3248660" y="2816352"/>
                  </a:lnTo>
                  <a:lnTo>
                    <a:pt x="3248914" y="2817622"/>
                  </a:lnTo>
                  <a:lnTo>
                    <a:pt x="3249295" y="2820162"/>
                  </a:lnTo>
                  <a:lnTo>
                    <a:pt x="3064383" y="2820162"/>
                  </a:lnTo>
                  <a:lnTo>
                    <a:pt x="3056128" y="2826512"/>
                  </a:lnTo>
                  <a:lnTo>
                    <a:pt x="3056128" y="2841752"/>
                  </a:lnTo>
                  <a:lnTo>
                    <a:pt x="3064383" y="2848102"/>
                  </a:lnTo>
                  <a:lnTo>
                    <a:pt x="3552317" y="2848102"/>
                  </a:lnTo>
                  <a:lnTo>
                    <a:pt x="3569258" y="2845562"/>
                  </a:lnTo>
                  <a:lnTo>
                    <a:pt x="3583152" y="2839212"/>
                  </a:lnTo>
                  <a:lnTo>
                    <a:pt x="3592550" y="2827782"/>
                  </a:lnTo>
                  <a:lnTo>
                    <a:pt x="3596005" y="2815082"/>
                  </a:lnTo>
                  <a:lnTo>
                    <a:pt x="3596005" y="2676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5786" y="1872995"/>
              <a:ext cx="139319" cy="21932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640" y="1776348"/>
              <a:ext cx="195580" cy="356870"/>
            </a:xfrm>
            <a:custGeom>
              <a:avLst/>
              <a:gdLst/>
              <a:ahLst/>
              <a:cxnLst/>
              <a:rect l="l" t="t" r="r" b="b"/>
              <a:pathLst>
                <a:path w="195580" h="356869">
                  <a:moveTo>
                    <a:pt x="120269" y="32004"/>
                  </a:moveTo>
                  <a:lnTo>
                    <a:pt x="117348" y="27940"/>
                  </a:lnTo>
                  <a:lnTo>
                    <a:pt x="113665" y="27940"/>
                  </a:lnTo>
                  <a:lnTo>
                    <a:pt x="78232" y="27940"/>
                  </a:lnTo>
                  <a:lnTo>
                    <a:pt x="75184" y="32004"/>
                  </a:lnTo>
                  <a:lnTo>
                    <a:pt x="75184" y="42037"/>
                  </a:lnTo>
                  <a:lnTo>
                    <a:pt x="78232" y="46101"/>
                  </a:lnTo>
                  <a:lnTo>
                    <a:pt x="117348" y="46101"/>
                  </a:lnTo>
                  <a:lnTo>
                    <a:pt x="120269" y="42037"/>
                  </a:lnTo>
                  <a:lnTo>
                    <a:pt x="120269" y="32004"/>
                  </a:lnTo>
                  <a:close/>
                </a:path>
                <a:path w="195580" h="356869">
                  <a:moveTo>
                    <a:pt x="195580" y="4064"/>
                  </a:moveTo>
                  <a:lnTo>
                    <a:pt x="192532" y="0"/>
                  </a:lnTo>
                  <a:lnTo>
                    <a:pt x="182245" y="0"/>
                  </a:lnTo>
                  <a:lnTo>
                    <a:pt x="182245" y="18161"/>
                  </a:lnTo>
                  <a:lnTo>
                    <a:pt x="182245" y="56007"/>
                  </a:lnTo>
                  <a:lnTo>
                    <a:pt x="13208" y="56007"/>
                  </a:lnTo>
                  <a:lnTo>
                    <a:pt x="13208" y="18161"/>
                  </a:lnTo>
                  <a:lnTo>
                    <a:pt x="182245" y="18161"/>
                  </a:lnTo>
                  <a:lnTo>
                    <a:pt x="182245" y="0"/>
                  </a:lnTo>
                  <a:lnTo>
                    <a:pt x="2921" y="0"/>
                  </a:lnTo>
                  <a:lnTo>
                    <a:pt x="0" y="4064"/>
                  </a:lnTo>
                  <a:lnTo>
                    <a:pt x="0" y="352679"/>
                  </a:lnTo>
                  <a:lnTo>
                    <a:pt x="2921" y="356743"/>
                  </a:lnTo>
                  <a:lnTo>
                    <a:pt x="192532" y="356743"/>
                  </a:lnTo>
                  <a:lnTo>
                    <a:pt x="195580" y="352679"/>
                  </a:lnTo>
                  <a:lnTo>
                    <a:pt x="195580" y="338455"/>
                  </a:lnTo>
                  <a:lnTo>
                    <a:pt x="195580" y="219456"/>
                  </a:lnTo>
                  <a:lnTo>
                    <a:pt x="192532" y="215392"/>
                  </a:lnTo>
                  <a:lnTo>
                    <a:pt x="185293" y="215392"/>
                  </a:lnTo>
                  <a:lnTo>
                    <a:pt x="182245" y="219456"/>
                  </a:lnTo>
                  <a:lnTo>
                    <a:pt x="182245" y="338455"/>
                  </a:lnTo>
                  <a:lnTo>
                    <a:pt x="13208" y="338455"/>
                  </a:lnTo>
                  <a:lnTo>
                    <a:pt x="13208" y="74168"/>
                  </a:lnTo>
                  <a:lnTo>
                    <a:pt x="182245" y="74168"/>
                  </a:lnTo>
                  <a:lnTo>
                    <a:pt x="182245" y="193167"/>
                  </a:lnTo>
                  <a:lnTo>
                    <a:pt x="185293" y="197231"/>
                  </a:lnTo>
                  <a:lnTo>
                    <a:pt x="192532" y="197231"/>
                  </a:lnTo>
                  <a:lnTo>
                    <a:pt x="195580" y="193167"/>
                  </a:lnTo>
                  <a:lnTo>
                    <a:pt x="195580" y="74168"/>
                  </a:lnTo>
                  <a:lnTo>
                    <a:pt x="195580" y="56007"/>
                  </a:lnTo>
                  <a:lnTo>
                    <a:pt x="195580" y="18161"/>
                  </a:lnTo>
                  <a:lnTo>
                    <a:pt x="195580" y="4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707" y="1872995"/>
              <a:ext cx="139319" cy="2193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62722" y="1788921"/>
              <a:ext cx="6049010" cy="2498090"/>
            </a:xfrm>
            <a:custGeom>
              <a:avLst/>
              <a:gdLst/>
              <a:ahLst/>
              <a:cxnLst/>
              <a:rect l="l" t="t" r="r" b="b"/>
              <a:pathLst>
                <a:path w="6049009" h="2498090">
                  <a:moveTo>
                    <a:pt x="67475" y="2208403"/>
                  </a:moveTo>
                  <a:lnTo>
                    <a:pt x="66840" y="2202307"/>
                  </a:lnTo>
                  <a:lnTo>
                    <a:pt x="63157" y="2199894"/>
                  </a:lnTo>
                  <a:lnTo>
                    <a:pt x="7531" y="2202561"/>
                  </a:lnTo>
                  <a:lnTo>
                    <a:pt x="3263" y="2202688"/>
                  </a:lnTo>
                  <a:lnTo>
                    <a:pt x="0" y="2205355"/>
                  </a:lnTo>
                  <a:lnTo>
                    <a:pt x="558" y="2211451"/>
                  </a:lnTo>
                  <a:lnTo>
                    <a:pt x="4000" y="2213737"/>
                  </a:lnTo>
                  <a:lnTo>
                    <a:pt x="8420" y="2213737"/>
                  </a:lnTo>
                  <a:lnTo>
                    <a:pt x="8547" y="2213610"/>
                  </a:lnTo>
                  <a:lnTo>
                    <a:pt x="59855" y="2211324"/>
                  </a:lnTo>
                  <a:lnTo>
                    <a:pt x="64173" y="2211070"/>
                  </a:lnTo>
                  <a:lnTo>
                    <a:pt x="67475" y="2208403"/>
                  </a:lnTo>
                  <a:close/>
                </a:path>
                <a:path w="6049009" h="2498090">
                  <a:moveTo>
                    <a:pt x="72682" y="2260346"/>
                  </a:moveTo>
                  <a:lnTo>
                    <a:pt x="71158" y="2257425"/>
                  </a:lnTo>
                  <a:lnTo>
                    <a:pt x="69507" y="2254631"/>
                  </a:lnTo>
                  <a:lnTo>
                    <a:pt x="65062" y="2253234"/>
                  </a:lnTo>
                  <a:lnTo>
                    <a:pt x="60998" y="2254377"/>
                  </a:lnTo>
                  <a:lnTo>
                    <a:pt x="9182" y="2268855"/>
                  </a:lnTo>
                  <a:lnTo>
                    <a:pt x="7213" y="2272030"/>
                  </a:lnTo>
                  <a:lnTo>
                    <a:pt x="9944" y="2277110"/>
                  </a:lnTo>
                  <a:lnTo>
                    <a:pt x="12992" y="2278507"/>
                  </a:lnTo>
                  <a:lnTo>
                    <a:pt x="17056" y="2278507"/>
                  </a:lnTo>
                  <a:lnTo>
                    <a:pt x="18961" y="2278126"/>
                  </a:lnTo>
                  <a:lnTo>
                    <a:pt x="70777" y="2263521"/>
                  </a:lnTo>
                  <a:lnTo>
                    <a:pt x="72682" y="2260346"/>
                  </a:lnTo>
                  <a:close/>
                </a:path>
                <a:path w="6049009" h="2498090">
                  <a:moveTo>
                    <a:pt x="80683" y="2158238"/>
                  </a:moveTo>
                  <a:lnTo>
                    <a:pt x="79286" y="2154809"/>
                  </a:lnTo>
                  <a:lnTo>
                    <a:pt x="75476" y="2153412"/>
                  </a:lnTo>
                  <a:lnTo>
                    <a:pt x="30137" y="2136267"/>
                  </a:lnTo>
                  <a:lnTo>
                    <a:pt x="26327" y="2134743"/>
                  </a:lnTo>
                  <a:lnTo>
                    <a:pt x="21501" y="2135759"/>
                  </a:lnTo>
                  <a:lnTo>
                    <a:pt x="19596" y="2138553"/>
                  </a:lnTo>
                  <a:lnTo>
                    <a:pt x="17564" y="2141220"/>
                  </a:lnTo>
                  <a:lnTo>
                    <a:pt x="18961" y="2144649"/>
                  </a:lnTo>
                  <a:lnTo>
                    <a:pt x="68110" y="2163191"/>
                  </a:lnTo>
                  <a:lnTo>
                    <a:pt x="69253" y="2163699"/>
                  </a:lnTo>
                  <a:lnTo>
                    <a:pt x="70523" y="2163953"/>
                  </a:lnTo>
                  <a:lnTo>
                    <a:pt x="74587" y="2163953"/>
                  </a:lnTo>
                  <a:lnTo>
                    <a:pt x="77254" y="2162810"/>
                  </a:lnTo>
                  <a:lnTo>
                    <a:pt x="80683" y="2158238"/>
                  </a:lnTo>
                  <a:close/>
                </a:path>
                <a:path w="6049009" h="2498090">
                  <a:moveTo>
                    <a:pt x="186728" y="427101"/>
                  </a:moveTo>
                  <a:lnTo>
                    <a:pt x="184569" y="423545"/>
                  </a:lnTo>
                  <a:lnTo>
                    <a:pt x="169075" y="399796"/>
                  </a:lnTo>
                  <a:lnTo>
                    <a:pt x="166662" y="395986"/>
                  </a:lnTo>
                  <a:lnTo>
                    <a:pt x="162471" y="395732"/>
                  </a:lnTo>
                  <a:lnTo>
                    <a:pt x="157010" y="402336"/>
                  </a:lnTo>
                  <a:lnTo>
                    <a:pt x="156756" y="408178"/>
                  </a:lnTo>
                  <a:lnTo>
                    <a:pt x="164757" y="420497"/>
                  </a:lnTo>
                  <a:lnTo>
                    <a:pt x="141643" y="420497"/>
                  </a:lnTo>
                  <a:lnTo>
                    <a:pt x="141643" y="374777"/>
                  </a:lnTo>
                  <a:lnTo>
                    <a:pt x="138722" y="370586"/>
                  </a:lnTo>
                  <a:lnTo>
                    <a:pt x="131356" y="370586"/>
                  </a:lnTo>
                  <a:lnTo>
                    <a:pt x="128435" y="374777"/>
                  </a:lnTo>
                  <a:lnTo>
                    <a:pt x="128435" y="434721"/>
                  </a:lnTo>
                  <a:lnTo>
                    <a:pt x="131356" y="438785"/>
                  </a:lnTo>
                  <a:lnTo>
                    <a:pt x="164757" y="438785"/>
                  </a:lnTo>
                  <a:lnTo>
                    <a:pt x="156756" y="451231"/>
                  </a:lnTo>
                  <a:lnTo>
                    <a:pt x="157010" y="456946"/>
                  </a:lnTo>
                  <a:lnTo>
                    <a:pt x="160947" y="461772"/>
                  </a:lnTo>
                  <a:lnTo>
                    <a:pt x="162598" y="462534"/>
                  </a:lnTo>
                  <a:lnTo>
                    <a:pt x="165900" y="462534"/>
                  </a:lnTo>
                  <a:lnTo>
                    <a:pt x="167805" y="461518"/>
                  </a:lnTo>
                  <a:lnTo>
                    <a:pt x="186728" y="432308"/>
                  </a:lnTo>
                  <a:lnTo>
                    <a:pt x="186728" y="427101"/>
                  </a:lnTo>
                  <a:close/>
                </a:path>
                <a:path w="6049009" h="2498090">
                  <a:moveTo>
                    <a:pt x="261150" y="2216785"/>
                  </a:moveTo>
                  <a:lnTo>
                    <a:pt x="258356" y="2214499"/>
                  </a:lnTo>
                  <a:lnTo>
                    <a:pt x="255562" y="2212086"/>
                  </a:lnTo>
                  <a:lnTo>
                    <a:pt x="250609" y="2211832"/>
                  </a:lnTo>
                  <a:lnTo>
                    <a:pt x="229019" y="2243709"/>
                  </a:lnTo>
                  <a:lnTo>
                    <a:pt x="232067" y="2246503"/>
                  </a:lnTo>
                  <a:lnTo>
                    <a:pt x="237274" y="2246884"/>
                  </a:lnTo>
                  <a:lnTo>
                    <a:pt x="241211" y="2246884"/>
                  </a:lnTo>
                  <a:lnTo>
                    <a:pt x="244513" y="2244725"/>
                  </a:lnTo>
                  <a:lnTo>
                    <a:pt x="245021" y="2241931"/>
                  </a:lnTo>
                  <a:lnTo>
                    <a:pt x="247053" y="2228977"/>
                  </a:lnTo>
                  <a:lnTo>
                    <a:pt x="256959" y="2222627"/>
                  </a:lnTo>
                  <a:lnTo>
                    <a:pt x="257467" y="2222246"/>
                  </a:lnTo>
                  <a:lnTo>
                    <a:pt x="260769" y="2220341"/>
                  </a:lnTo>
                  <a:lnTo>
                    <a:pt x="261150" y="2216785"/>
                  </a:lnTo>
                  <a:close/>
                </a:path>
                <a:path w="6049009" h="2498090">
                  <a:moveTo>
                    <a:pt x="290995" y="424053"/>
                  </a:moveTo>
                  <a:lnTo>
                    <a:pt x="288074" y="419989"/>
                  </a:lnTo>
                  <a:lnTo>
                    <a:pt x="254292" y="419989"/>
                  </a:lnTo>
                  <a:lnTo>
                    <a:pt x="251371" y="424053"/>
                  </a:lnTo>
                  <a:lnTo>
                    <a:pt x="251371" y="434086"/>
                  </a:lnTo>
                  <a:lnTo>
                    <a:pt x="254292" y="438150"/>
                  </a:lnTo>
                  <a:lnTo>
                    <a:pt x="288074" y="438150"/>
                  </a:lnTo>
                  <a:lnTo>
                    <a:pt x="290995" y="434086"/>
                  </a:lnTo>
                  <a:lnTo>
                    <a:pt x="290995" y="429006"/>
                  </a:lnTo>
                  <a:lnTo>
                    <a:pt x="290995" y="424053"/>
                  </a:lnTo>
                  <a:close/>
                </a:path>
                <a:path w="6049009" h="2498090">
                  <a:moveTo>
                    <a:pt x="297091" y="72771"/>
                  </a:moveTo>
                  <a:lnTo>
                    <a:pt x="294043" y="68707"/>
                  </a:lnTo>
                  <a:lnTo>
                    <a:pt x="248323" y="68707"/>
                  </a:lnTo>
                  <a:lnTo>
                    <a:pt x="245275" y="72771"/>
                  </a:lnTo>
                  <a:lnTo>
                    <a:pt x="245275" y="82804"/>
                  </a:lnTo>
                  <a:lnTo>
                    <a:pt x="248323" y="86868"/>
                  </a:lnTo>
                  <a:lnTo>
                    <a:pt x="252006" y="86868"/>
                  </a:lnTo>
                  <a:lnTo>
                    <a:pt x="294043" y="86868"/>
                  </a:lnTo>
                  <a:lnTo>
                    <a:pt x="297091" y="82804"/>
                  </a:lnTo>
                  <a:lnTo>
                    <a:pt x="297091" y="72771"/>
                  </a:lnTo>
                  <a:close/>
                </a:path>
                <a:path w="6049009" h="2498090">
                  <a:moveTo>
                    <a:pt x="328206" y="390017"/>
                  </a:moveTo>
                  <a:lnTo>
                    <a:pt x="325285" y="385953"/>
                  </a:lnTo>
                  <a:lnTo>
                    <a:pt x="321602" y="385953"/>
                  </a:lnTo>
                  <a:lnTo>
                    <a:pt x="217208" y="385953"/>
                  </a:lnTo>
                  <a:lnTo>
                    <a:pt x="214160" y="390017"/>
                  </a:lnTo>
                  <a:lnTo>
                    <a:pt x="214160" y="467995"/>
                  </a:lnTo>
                  <a:lnTo>
                    <a:pt x="217208" y="472059"/>
                  </a:lnTo>
                  <a:lnTo>
                    <a:pt x="255562" y="472059"/>
                  </a:lnTo>
                  <a:lnTo>
                    <a:pt x="258610" y="467995"/>
                  </a:lnTo>
                  <a:lnTo>
                    <a:pt x="258610" y="457962"/>
                  </a:lnTo>
                  <a:lnTo>
                    <a:pt x="255562" y="453898"/>
                  </a:lnTo>
                  <a:lnTo>
                    <a:pt x="227495" y="453898"/>
                  </a:lnTo>
                  <a:lnTo>
                    <a:pt x="227495" y="404241"/>
                  </a:lnTo>
                  <a:lnTo>
                    <a:pt x="314871" y="404241"/>
                  </a:lnTo>
                  <a:lnTo>
                    <a:pt x="314871" y="453898"/>
                  </a:lnTo>
                  <a:lnTo>
                    <a:pt x="274739" y="453898"/>
                  </a:lnTo>
                  <a:lnTo>
                    <a:pt x="271818" y="457962"/>
                  </a:lnTo>
                  <a:lnTo>
                    <a:pt x="271818" y="467995"/>
                  </a:lnTo>
                  <a:lnTo>
                    <a:pt x="274739" y="472059"/>
                  </a:lnTo>
                  <a:lnTo>
                    <a:pt x="325285" y="472059"/>
                  </a:lnTo>
                  <a:lnTo>
                    <a:pt x="328206" y="467995"/>
                  </a:lnTo>
                  <a:lnTo>
                    <a:pt x="328206" y="390017"/>
                  </a:lnTo>
                  <a:close/>
                </a:path>
                <a:path w="6049009" h="2498090">
                  <a:moveTo>
                    <a:pt x="387629" y="2224786"/>
                  </a:moveTo>
                  <a:lnTo>
                    <a:pt x="386816" y="2215896"/>
                  </a:lnTo>
                  <a:lnTo>
                    <a:pt x="386689" y="2214626"/>
                  </a:lnTo>
                  <a:lnTo>
                    <a:pt x="386575" y="2213356"/>
                  </a:lnTo>
                  <a:lnTo>
                    <a:pt x="369341" y="2173986"/>
                  </a:lnTo>
                  <a:lnTo>
                    <a:pt x="363131" y="2170176"/>
                  </a:lnTo>
                  <a:lnTo>
                    <a:pt x="359448" y="2171446"/>
                  </a:lnTo>
                  <a:lnTo>
                    <a:pt x="355003" y="2172716"/>
                  </a:lnTo>
                  <a:lnTo>
                    <a:pt x="353225" y="2176526"/>
                  </a:lnTo>
                  <a:lnTo>
                    <a:pt x="355511" y="2179066"/>
                  </a:lnTo>
                  <a:lnTo>
                    <a:pt x="362635" y="2190496"/>
                  </a:lnTo>
                  <a:lnTo>
                    <a:pt x="367804" y="2201926"/>
                  </a:lnTo>
                  <a:lnTo>
                    <a:pt x="370954" y="2213356"/>
                  </a:lnTo>
                  <a:lnTo>
                    <a:pt x="371424" y="2218436"/>
                  </a:lnTo>
                  <a:lnTo>
                    <a:pt x="371538" y="2219706"/>
                  </a:lnTo>
                  <a:lnTo>
                    <a:pt x="371665" y="2220976"/>
                  </a:lnTo>
                  <a:lnTo>
                    <a:pt x="371779" y="2222246"/>
                  </a:lnTo>
                  <a:lnTo>
                    <a:pt x="371894" y="2223516"/>
                  </a:lnTo>
                  <a:lnTo>
                    <a:pt x="372021" y="2224786"/>
                  </a:lnTo>
                  <a:lnTo>
                    <a:pt x="369290" y="2245106"/>
                  </a:lnTo>
                  <a:lnTo>
                    <a:pt x="361289" y="2262886"/>
                  </a:lnTo>
                  <a:lnTo>
                    <a:pt x="348221" y="2279396"/>
                  </a:lnTo>
                  <a:lnTo>
                    <a:pt x="330365" y="2294636"/>
                  </a:lnTo>
                  <a:lnTo>
                    <a:pt x="321983" y="2302256"/>
                  </a:lnTo>
                  <a:lnTo>
                    <a:pt x="315798" y="2309876"/>
                  </a:lnTo>
                  <a:lnTo>
                    <a:pt x="311975" y="2318766"/>
                  </a:lnTo>
                  <a:lnTo>
                    <a:pt x="310680" y="2327656"/>
                  </a:lnTo>
                  <a:lnTo>
                    <a:pt x="310680" y="2353056"/>
                  </a:lnTo>
                  <a:lnTo>
                    <a:pt x="245021" y="2353056"/>
                  </a:lnTo>
                  <a:lnTo>
                    <a:pt x="245021" y="2273046"/>
                  </a:lnTo>
                  <a:lnTo>
                    <a:pt x="301536" y="2273046"/>
                  </a:lnTo>
                  <a:lnTo>
                    <a:pt x="315849" y="2270506"/>
                  </a:lnTo>
                  <a:lnTo>
                    <a:pt x="328028" y="2265426"/>
                  </a:lnTo>
                  <a:lnTo>
                    <a:pt x="337083" y="2257806"/>
                  </a:lnTo>
                  <a:lnTo>
                    <a:pt x="342049" y="2248916"/>
                  </a:lnTo>
                  <a:lnTo>
                    <a:pt x="342595" y="2241296"/>
                  </a:lnTo>
                  <a:lnTo>
                    <a:pt x="340728" y="2234946"/>
                  </a:lnTo>
                  <a:lnTo>
                    <a:pt x="339077" y="2232406"/>
                  </a:lnTo>
                  <a:lnTo>
                    <a:pt x="336600" y="2228596"/>
                  </a:lnTo>
                  <a:lnTo>
                    <a:pt x="330365" y="2223516"/>
                  </a:lnTo>
                  <a:lnTo>
                    <a:pt x="331381" y="2218436"/>
                  </a:lnTo>
                  <a:lnTo>
                    <a:pt x="331127" y="2215896"/>
                  </a:lnTo>
                  <a:lnTo>
                    <a:pt x="301409" y="2193036"/>
                  </a:lnTo>
                  <a:lnTo>
                    <a:pt x="287820" y="2193036"/>
                  </a:lnTo>
                  <a:lnTo>
                    <a:pt x="284772" y="2189226"/>
                  </a:lnTo>
                  <a:lnTo>
                    <a:pt x="282740" y="2186686"/>
                  </a:lnTo>
                  <a:lnTo>
                    <a:pt x="275463" y="2182876"/>
                  </a:lnTo>
                  <a:lnTo>
                    <a:pt x="266522" y="2179066"/>
                  </a:lnTo>
                  <a:lnTo>
                    <a:pt x="256451" y="2177796"/>
                  </a:lnTo>
                  <a:lnTo>
                    <a:pt x="249593" y="2177796"/>
                  </a:lnTo>
                  <a:lnTo>
                    <a:pt x="242862" y="2180336"/>
                  </a:lnTo>
                  <a:lnTo>
                    <a:pt x="237274" y="2182876"/>
                  </a:lnTo>
                  <a:lnTo>
                    <a:pt x="231686" y="2180336"/>
                  </a:lnTo>
                  <a:lnTo>
                    <a:pt x="224955" y="2177796"/>
                  </a:lnTo>
                  <a:lnTo>
                    <a:pt x="218097" y="2177796"/>
                  </a:lnTo>
                  <a:lnTo>
                    <a:pt x="207937" y="2179066"/>
                  </a:lnTo>
                  <a:lnTo>
                    <a:pt x="198983" y="2182876"/>
                  </a:lnTo>
                  <a:lnTo>
                    <a:pt x="191731" y="2186686"/>
                  </a:lnTo>
                  <a:lnTo>
                    <a:pt x="186728" y="2193036"/>
                  </a:lnTo>
                  <a:lnTo>
                    <a:pt x="173139" y="2193036"/>
                  </a:lnTo>
                  <a:lnTo>
                    <a:pt x="143040" y="2218436"/>
                  </a:lnTo>
                  <a:lnTo>
                    <a:pt x="144056" y="2223516"/>
                  </a:lnTo>
                  <a:lnTo>
                    <a:pt x="137807" y="2228596"/>
                  </a:lnTo>
                  <a:lnTo>
                    <a:pt x="133680" y="2234946"/>
                  </a:lnTo>
                  <a:lnTo>
                    <a:pt x="131813" y="2241296"/>
                  </a:lnTo>
                  <a:lnTo>
                    <a:pt x="132003" y="2243836"/>
                  </a:lnTo>
                  <a:lnTo>
                    <a:pt x="132092" y="2245106"/>
                  </a:lnTo>
                  <a:lnTo>
                    <a:pt x="132181" y="2246376"/>
                  </a:lnTo>
                  <a:lnTo>
                    <a:pt x="132270" y="2247646"/>
                  </a:lnTo>
                  <a:lnTo>
                    <a:pt x="132372" y="2248916"/>
                  </a:lnTo>
                  <a:lnTo>
                    <a:pt x="137337" y="2257806"/>
                  </a:lnTo>
                  <a:lnTo>
                    <a:pt x="146431" y="2265426"/>
                  </a:lnTo>
                  <a:lnTo>
                    <a:pt x="158623" y="2270506"/>
                  </a:lnTo>
                  <a:lnTo>
                    <a:pt x="172885" y="2273046"/>
                  </a:lnTo>
                  <a:lnTo>
                    <a:pt x="179743" y="2273046"/>
                  </a:lnTo>
                  <a:lnTo>
                    <a:pt x="183426" y="2270506"/>
                  </a:lnTo>
                  <a:lnTo>
                    <a:pt x="183527" y="2267966"/>
                  </a:lnTo>
                  <a:lnTo>
                    <a:pt x="183629" y="2265426"/>
                  </a:lnTo>
                  <a:lnTo>
                    <a:pt x="183680" y="2264156"/>
                  </a:lnTo>
                  <a:lnTo>
                    <a:pt x="180124" y="2261616"/>
                  </a:lnTo>
                  <a:lnTo>
                    <a:pt x="172885" y="2261616"/>
                  </a:lnTo>
                  <a:lnTo>
                    <a:pt x="164007" y="2260346"/>
                  </a:lnTo>
                  <a:lnTo>
                    <a:pt x="156451" y="2256536"/>
                  </a:lnTo>
                  <a:lnTo>
                    <a:pt x="150825" y="2252726"/>
                  </a:lnTo>
                  <a:lnTo>
                    <a:pt x="147739" y="2246376"/>
                  </a:lnTo>
                  <a:lnTo>
                    <a:pt x="146088" y="2240026"/>
                  </a:lnTo>
                  <a:lnTo>
                    <a:pt x="149898" y="2233676"/>
                  </a:lnTo>
                  <a:lnTo>
                    <a:pt x="160693" y="2227326"/>
                  </a:lnTo>
                  <a:lnTo>
                    <a:pt x="161582" y="2224786"/>
                  </a:lnTo>
                  <a:lnTo>
                    <a:pt x="160185" y="2222246"/>
                  </a:lnTo>
                  <a:lnTo>
                    <a:pt x="159169" y="2220976"/>
                  </a:lnTo>
                  <a:lnTo>
                    <a:pt x="158661" y="2218436"/>
                  </a:lnTo>
                  <a:lnTo>
                    <a:pt x="159677" y="2209546"/>
                  </a:lnTo>
                  <a:lnTo>
                    <a:pt x="166662" y="2204466"/>
                  </a:lnTo>
                  <a:lnTo>
                    <a:pt x="175298" y="2204466"/>
                  </a:lnTo>
                  <a:lnTo>
                    <a:pt x="177457" y="2203196"/>
                  </a:lnTo>
                  <a:lnTo>
                    <a:pt x="179235" y="2203196"/>
                  </a:lnTo>
                  <a:lnTo>
                    <a:pt x="180886" y="2204466"/>
                  </a:lnTo>
                  <a:lnTo>
                    <a:pt x="188379" y="2204466"/>
                  </a:lnTo>
                  <a:lnTo>
                    <a:pt x="194094" y="2209546"/>
                  </a:lnTo>
                  <a:lnTo>
                    <a:pt x="194157" y="2210816"/>
                  </a:lnTo>
                  <a:lnTo>
                    <a:pt x="194284" y="2213356"/>
                  </a:lnTo>
                  <a:lnTo>
                    <a:pt x="194348" y="2214626"/>
                  </a:lnTo>
                  <a:lnTo>
                    <a:pt x="194475" y="2218436"/>
                  </a:lnTo>
                  <a:lnTo>
                    <a:pt x="197650" y="2220976"/>
                  </a:lnTo>
                  <a:lnTo>
                    <a:pt x="206286" y="2220976"/>
                  </a:lnTo>
                  <a:lnTo>
                    <a:pt x="209969" y="2218436"/>
                  </a:lnTo>
                  <a:lnTo>
                    <a:pt x="209969" y="2207006"/>
                  </a:lnTo>
                  <a:lnTo>
                    <a:pt x="206438" y="2203196"/>
                  </a:lnTo>
                  <a:lnTo>
                    <a:pt x="205270" y="2201926"/>
                  </a:lnTo>
                  <a:lnTo>
                    <a:pt x="200698" y="2199386"/>
                  </a:lnTo>
                  <a:lnTo>
                    <a:pt x="202857" y="2193036"/>
                  </a:lnTo>
                  <a:lnTo>
                    <a:pt x="209969" y="2189226"/>
                  </a:lnTo>
                  <a:lnTo>
                    <a:pt x="223177" y="2189226"/>
                  </a:lnTo>
                  <a:lnTo>
                    <a:pt x="228003" y="2190496"/>
                  </a:lnTo>
                  <a:lnTo>
                    <a:pt x="232448" y="2194306"/>
                  </a:lnTo>
                  <a:lnTo>
                    <a:pt x="233083" y="2194306"/>
                  </a:lnTo>
                  <a:lnTo>
                    <a:pt x="236512" y="2195576"/>
                  </a:lnTo>
                  <a:lnTo>
                    <a:pt x="240576" y="2195576"/>
                  </a:lnTo>
                  <a:lnTo>
                    <a:pt x="242989" y="2193036"/>
                  </a:lnTo>
                  <a:lnTo>
                    <a:pt x="246418" y="2190496"/>
                  </a:lnTo>
                  <a:lnTo>
                    <a:pt x="251371" y="2189226"/>
                  </a:lnTo>
                  <a:lnTo>
                    <a:pt x="265087" y="2189226"/>
                  </a:lnTo>
                  <a:lnTo>
                    <a:pt x="272580" y="2193036"/>
                  </a:lnTo>
                  <a:lnTo>
                    <a:pt x="274231" y="2199386"/>
                  </a:lnTo>
                  <a:lnTo>
                    <a:pt x="274739" y="2201926"/>
                  </a:lnTo>
                  <a:lnTo>
                    <a:pt x="276644" y="2203196"/>
                  </a:lnTo>
                  <a:lnTo>
                    <a:pt x="279311" y="2204466"/>
                  </a:lnTo>
                  <a:lnTo>
                    <a:pt x="279438" y="2204466"/>
                  </a:lnTo>
                  <a:lnTo>
                    <a:pt x="282232" y="2205736"/>
                  </a:lnTo>
                  <a:lnTo>
                    <a:pt x="285534" y="2205736"/>
                  </a:lnTo>
                  <a:lnTo>
                    <a:pt x="288455" y="2204466"/>
                  </a:lnTo>
                  <a:lnTo>
                    <a:pt x="293154" y="2203196"/>
                  </a:lnTo>
                  <a:lnTo>
                    <a:pt x="298615" y="2203196"/>
                  </a:lnTo>
                  <a:lnTo>
                    <a:pt x="303695" y="2204466"/>
                  </a:lnTo>
                  <a:lnTo>
                    <a:pt x="310426" y="2207006"/>
                  </a:lnTo>
                  <a:lnTo>
                    <a:pt x="314871" y="2210816"/>
                  </a:lnTo>
                  <a:lnTo>
                    <a:pt x="315760" y="2218436"/>
                  </a:lnTo>
                  <a:lnTo>
                    <a:pt x="315379" y="2219706"/>
                  </a:lnTo>
                  <a:lnTo>
                    <a:pt x="314490" y="2222246"/>
                  </a:lnTo>
                  <a:lnTo>
                    <a:pt x="312966" y="2223516"/>
                  </a:lnTo>
                  <a:lnTo>
                    <a:pt x="306616" y="2228596"/>
                  </a:lnTo>
                  <a:lnTo>
                    <a:pt x="293789" y="2227326"/>
                  </a:lnTo>
                  <a:lnTo>
                    <a:pt x="289217" y="2227326"/>
                  </a:lnTo>
                  <a:lnTo>
                    <a:pt x="285153" y="2229866"/>
                  </a:lnTo>
                  <a:lnTo>
                    <a:pt x="285254" y="2232406"/>
                  </a:lnTo>
                  <a:lnTo>
                    <a:pt x="285305" y="2233676"/>
                  </a:lnTo>
                  <a:lnTo>
                    <a:pt x="285407" y="2236216"/>
                  </a:lnTo>
                  <a:lnTo>
                    <a:pt x="288709" y="2238756"/>
                  </a:lnTo>
                  <a:lnTo>
                    <a:pt x="304723" y="2238756"/>
                  </a:lnTo>
                  <a:lnTo>
                    <a:pt x="311658" y="2237486"/>
                  </a:lnTo>
                  <a:lnTo>
                    <a:pt x="317309" y="2234946"/>
                  </a:lnTo>
                  <a:lnTo>
                    <a:pt x="321729" y="2232406"/>
                  </a:lnTo>
                  <a:lnTo>
                    <a:pt x="326047" y="2236216"/>
                  </a:lnTo>
                  <a:lnTo>
                    <a:pt x="327952" y="2241296"/>
                  </a:lnTo>
                  <a:lnTo>
                    <a:pt x="326682" y="2246376"/>
                  </a:lnTo>
                  <a:lnTo>
                    <a:pt x="323583" y="2252726"/>
                  </a:lnTo>
                  <a:lnTo>
                    <a:pt x="317957" y="2256536"/>
                  </a:lnTo>
                  <a:lnTo>
                    <a:pt x="310400" y="2260346"/>
                  </a:lnTo>
                  <a:lnTo>
                    <a:pt x="301536" y="2261616"/>
                  </a:lnTo>
                  <a:lnTo>
                    <a:pt x="202984" y="2261616"/>
                  </a:lnTo>
                  <a:lnTo>
                    <a:pt x="199301" y="2264156"/>
                  </a:lnTo>
                  <a:lnTo>
                    <a:pt x="199237" y="2265426"/>
                  </a:lnTo>
                  <a:lnTo>
                    <a:pt x="199174" y="2266696"/>
                  </a:lnTo>
                  <a:lnTo>
                    <a:pt x="199097" y="2267966"/>
                  </a:lnTo>
                  <a:lnTo>
                    <a:pt x="199047" y="2269236"/>
                  </a:lnTo>
                  <a:lnTo>
                    <a:pt x="202603" y="2273046"/>
                  </a:lnTo>
                  <a:lnTo>
                    <a:pt x="229400" y="2273046"/>
                  </a:lnTo>
                  <a:lnTo>
                    <a:pt x="229400" y="2353056"/>
                  </a:lnTo>
                  <a:lnTo>
                    <a:pt x="163868" y="2353056"/>
                  </a:lnTo>
                  <a:lnTo>
                    <a:pt x="163868" y="2327656"/>
                  </a:lnTo>
                  <a:lnTo>
                    <a:pt x="162560" y="2318766"/>
                  </a:lnTo>
                  <a:lnTo>
                    <a:pt x="158762" y="2309876"/>
                  </a:lnTo>
                  <a:lnTo>
                    <a:pt x="152666" y="2302256"/>
                  </a:lnTo>
                  <a:lnTo>
                    <a:pt x="144437" y="2294636"/>
                  </a:lnTo>
                  <a:lnTo>
                    <a:pt x="126250" y="2279396"/>
                  </a:lnTo>
                  <a:lnTo>
                    <a:pt x="113030" y="2262886"/>
                  </a:lnTo>
                  <a:lnTo>
                    <a:pt x="105003" y="2243836"/>
                  </a:lnTo>
                  <a:lnTo>
                    <a:pt x="102400" y="2224786"/>
                  </a:lnTo>
                  <a:lnTo>
                    <a:pt x="105117" y="2205736"/>
                  </a:lnTo>
                  <a:lnTo>
                    <a:pt x="125044" y="2172716"/>
                  </a:lnTo>
                  <a:lnTo>
                    <a:pt x="161975" y="2146046"/>
                  </a:lnTo>
                  <a:lnTo>
                    <a:pt x="209308" y="2130806"/>
                  </a:lnTo>
                  <a:lnTo>
                    <a:pt x="235242" y="2129536"/>
                  </a:lnTo>
                  <a:lnTo>
                    <a:pt x="264350" y="2130806"/>
                  </a:lnTo>
                  <a:lnTo>
                    <a:pt x="291846" y="2137156"/>
                  </a:lnTo>
                  <a:lnTo>
                    <a:pt x="316814" y="2147316"/>
                  </a:lnTo>
                  <a:lnTo>
                    <a:pt x="338366" y="2161286"/>
                  </a:lnTo>
                  <a:lnTo>
                    <a:pt x="341287" y="2163826"/>
                  </a:lnTo>
                  <a:lnTo>
                    <a:pt x="346240" y="2163826"/>
                  </a:lnTo>
                  <a:lnTo>
                    <a:pt x="349415" y="2162556"/>
                  </a:lnTo>
                  <a:lnTo>
                    <a:pt x="352717" y="2160016"/>
                  </a:lnTo>
                  <a:lnTo>
                    <a:pt x="352882" y="2157476"/>
                  </a:lnTo>
                  <a:lnTo>
                    <a:pt x="352971" y="2156206"/>
                  </a:lnTo>
                  <a:lnTo>
                    <a:pt x="350177" y="2154936"/>
                  </a:lnTo>
                  <a:lnTo>
                    <a:pt x="326097" y="2138426"/>
                  </a:lnTo>
                  <a:lnTo>
                    <a:pt x="304406" y="2129536"/>
                  </a:lnTo>
                  <a:lnTo>
                    <a:pt x="298208" y="2126996"/>
                  </a:lnTo>
                  <a:lnTo>
                    <a:pt x="267538" y="2120646"/>
                  </a:lnTo>
                  <a:lnTo>
                    <a:pt x="235115" y="2118106"/>
                  </a:lnTo>
                  <a:lnTo>
                    <a:pt x="206121" y="2120646"/>
                  </a:lnTo>
                  <a:lnTo>
                    <a:pt x="153225" y="2135886"/>
                  </a:lnTo>
                  <a:lnTo>
                    <a:pt x="112014" y="2166366"/>
                  </a:lnTo>
                  <a:lnTo>
                    <a:pt x="89852" y="2203196"/>
                  </a:lnTo>
                  <a:lnTo>
                    <a:pt x="86779" y="2224786"/>
                  </a:lnTo>
                  <a:lnTo>
                    <a:pt x="89750" y="2246376"/>
                  </a:lnTo>
                  <a:lnTo>
                    <a:pt x="98818" y="2266696"/>
                  </a:lnTo>
                  <a:lnTo>
                    <a:pt x="113576" y="2285746"/>
                  </a:lnTo>
                  <a:lnTo>
                    <a:pt x="133642" y="2303526"/>
                  </a:lnTo>
                  <a:lnTo>
                    <a:pt x="139827" y="2308606"/>
                  </a:lnTo>
                  <a:lnTo>
                    <a:pt x="144411" y="2313686"/>
                  </a:lnTo>
                  <a:lnTo>
                    <a:pt x="147256" y="2321306"/>
                  </a:lnTo>
                  <a:lnTo>
                    <a:pt x="148247" y="2327656"/>
                  </a:lnTo>
                  <a:lnTo>
                    <a:pt x="148247" y="2353056"/>
                  </a:lnTo>
                  <a:lnTo>
                    <a:pt x="134277" y="2353056"/>
                  </a:lnTo>
                  <a:lnTo>
                    <a:pt x="131610" y="2354326"/>
                  </a:lnTo>
                  <a:lnTo>
                    <a:pt x="124625" y="2356866"/>
                  </a:lnTo>
                  <a:lnTo>
                    <a:pt x="120942" y="2363216"/>
                  </a:lnTo>
                  <a:lnTo>
                    <a:pt x="121831" y="2368296"/>
                  </a:lnTo>
                  <a:lnTo>
                    <a:pt x="124625" y="2386076"/>
                  </a:lnTo>
                  <a:lnTo>
                    <a:pt x="115989" y="2386076"/>
                  </a:lnTo>
                  <a:lnTo>
                    <a:pt x="112306" y="2388616"/>
                  </a:lnTo>
                  <a:lnTo>
                    <a:pt x="112052" y="2394966"/>
                  </a:lnTo>
                  <a:lnTo>
                    <a:pt x="115608" y="2397506"/>
                  </a:lnTo>
                  <a:lnTo>
                    <a:pt x="126403" y="2397506"/>
                  </a:lnTo>
                  <a:lnTo>
                    <a:pt x="129959" y="2420366"/>
                  </a:lnTo>
                  <a:lnTo>
                    <a:pt x="121831" y="2420366"/>
                  </a:lnTo>
                  <a:lnTo>
                    <a:pt x="118021" y="2422906"/>
                  </a:lnTo>
                  <a:lnTo>
                    <a:pt x="117894" y="2425446"/>
                  </a:lnTo>
                  <a:lnTo>
                    <a:pt x="117767" y="2429256"/>
                  </a:lnTo>
                  <a:lnTo>
                    <a:pt x="121323" y="2431796"/>
                  </a:lnTo>
                  <a:lnTo>
                    <a:pt x="131737" y="2431796"/>
                  </a:lnTo>
                  <a:lnTo>
                    <a:pt x="133007" y="2439416"/>
                  </a:lnTo>
                  <a:lnTo>
                    <a:pt x="136055" y="2447036"/>
                  </a:lnTo>
                  <a:lnTo>
                    <a:pt x="140627" y="2454656"/>
                  </a:lnTo>
                  <a:lnTo>
                    <a:pt x="134531" y="2454656"/>
                  </a:lnTo>
                  <a:lnTo>
                    <a:pt x="130721" y="2457196"/>
                  </a:lnTo>
                  <a:lnTo>
                    <a:pt x="130594" y="2459736"/>
                  </a:lnTo>
                  <a:lnTo>
                    <a:pt x="130467" y="2463546"/>
                  </a:lnTo>
                  <a:lnTo>
                    <a:pt x="134023" y="2466086"/>
                  </a:lnTo>
                  <a:lnTo>
                    <a:pt x="149517" y="2466086"/>
                  </a:lnTo>
                  <a:lnTo>
                    <a:pt x="155956" y="2471166"/>
                  </a:lnTo>
                  <a:lnTo>
                    <a:pt x="163271" y="2477516"/>
                  </a:lnTo>
                  <a:lnTo>
                    <a:pt x="171424" y="2482596"/>
                  </a:lnTo>
                  <a:lnTo>
                    <a:pt x="180378" y="2486406"/>
                  </a:lnTo>
                  <a:lnTo>
                    <a:pt x="184315" y="2488946"/>
                  </a:lnTo>
                  <a:lnTo>
                    <a:pt x="189649" y="2487676"/>
                  </a:lnTo>
                  <a:lnTo>
                    <a:pt x="191681" y="2483866"/>
                  </a:lnTo>
                  <a:lnTo>
                    <a:pt x="193332" y="2481326"/>
                  </a:lnTo>
                  <a:lnTo>
                    <a:pt x="191935" y="2478786"/>
                  </a:lnTo>
                  <a:lnTo>
                    <a:pt x="188633" y="2477516"/>
                  </a:lnTo>
                  <a:lnTo>
                    <a:pt x="181267" y="2473706"/>
                  </a:lnTo>
                  <a:lnTo>
                    <a:pt x="174790" y="2469896"/>
                  </a:lnTo>
                  <a:lnTo>
                    <a:pt x="169202" y="2466086"/>
                  </a:lnTo>
                  <a:lnTo>
                    <a:pt x="305219" y="2466086"/>
                  </a:lnTo>
                  <a:lnTo>
                    <a:pt x="291363" y="2474976"/>
                  </a:lnTo>
                  <a:lnTo>
                    <a:pt x="275094" y="2481326"/>
                  </a:lnTo>
                  <a:lnTo>
                    <a:pt x="256908" y="2486406"/>
                  </a:lnTo>
                  <a:lnTo>
                    <a:pt x="237274" y="2487676"/>
                  </a:lnTo>
                  <a:lnTo>
                    <a:pt x="229908" y="2487676"/>
                  </a:lnTo>
                  <a:lnTo>
                    <a:pt x="222415" y="2486406"/>
                  </a:lnTo>
                  <a:lnTo>
                    <a:pt x="210985" y="2485136"/>
                  </a:lnTo>
                  <a:lnTo>
                    <a:pt x="206667" y="2486406"/>
                  </a:lnTo>
                  <a:lnTo>
                    <a:pt x="205778" y="2490216"/>
                  </a:lnTo>
                  <a:lnTo>
                    <a:pt x="204762" y="2492756"/>
                  </a:lnTo>
                  <a:lnTo>
                    <a:pt x="207556" y="2495296"/>
                  </a:lnTo>
                  <a:lnTo>
                    <a:pt x="211747" y="2496566"/>
                  </a:lnTo>
                  <a:lnTo>
                    <a:pt x="218046" y="2497836"/>
                  </a:lnTo>
                  <a:lnTo>
                    <a:pt x="237274" y="2497836"/>
                  </a:lnTo>
                  <a:lnTo>
                    <a:pt x="287528" y="2488946"/>
                  </a:lnTo>
                  <a:lnTo>
                    <a:pt x="325031" y="2466086"/>
                  </a:lnTo>
                  <a:lnTo>
                    <a:pt x="340017" y="2466086"/>
                  </a:lnTo>
                  <a:lnTo>
                    <a:pt x="343700" y="2463546"/>
                  </a:lnTo>
                  <a:lnTo>
                    <a:pt x="343852" y="2459736"/>
                  </a:lnTo>
                  <a:lnTo>
                    <a:pt x="343954" y="2457196"/>
                  </a:lnTo>
                  <a:lnTo>
                    <a:pt x="340398" y="2454656"/>
                  </a:lnTo>
                  <a:lnTo>
                    <a:pt x="333794" y="2454656"/>
                  </a:lnTo>
                  <a:lnTo>
                    <a:pt x="338366" y="2447036"/>
                  </a:lnTo>
                  <a:lnTo>
                    <a:pt x="341414" y="2439416"/>
                  </a:lnTo>
                  <a:lnTo>
                    <a:pt x="342811" y="2431796"/>
                  </a:lnTo>
                  <a:lnTo>
                    <a:pt x="352717" y="2431796"/>
                  </a:lnTo>
                  <a:lnTo>
                    <a:pt x="356400" y="2429256"/>
                  </a:lnTo>
                  <a:lnTo>
                    <a:pt x="356552" y="2425446"/>
                  </a:lnTo>
                  <a:lnTo>
                    <a:pt x="356654" y="2422906"/>
                  </a:lnTo>
                  <a:lnTo>
                    <a:pt x="353098" y="2420366"/>
                  </a:lnTo>
                  <a:lnTo>
                    <a:pt x="344462" y="2420366"/>
                  </a:lnTo>
                  <a:lnTo>
                    <a:pt x="348018" y="2397506"/>
                  </a:lnTo>
                  <a:lnTo>
                    <a:pt x="358432" y="2397506"/>
                  </a:lnTo>
                  <a:lnTo>
                    <a:pt x="362242" y="2394966"/>
                  </a:lnTo>
                  <a:lnTo>
                    <a:pt x="362496" y="2388616"/>
                  </a:lnTo>
                  <a:lnTo>
                    <a:pt x="358940" y="2386076"/>
                  </a:lnTo>
                  <a:lnTo>
                    <a:pt x="349796" y="2386076"/>
                  </a:lnTo>
                  <a:lnTo>
                    <a:pt x="352717" y="2368296"/>
                  </a:lnTo>
                  <a:lnTo>
                    <a:pt x="352844" y="2367026"/>
                  </a:lnTo>
                  <a:lnTo>
                    <a:pt x="352844" y="2364486"/>
                  </a:lnTo>
                  <a:lnTo>
                    <a:pt x="352717" y="2363216"/>
                  </a:lnTo>
                  <a:lnTo>
                    <a:pt x="351574" y="2361946"/>
                  </a:lnTo>
                  <a:lnTo>
                    <a:pt x="348780" y="2356866"/>
                  </a:lnTo>
                  <a:lnTo>
                    <a:pt x="341922" y="2353056"/>
                  </a:lnTo>
                  <a:lnTo>
                    <a:pt x="337223" y="2353056"/>
                  </a:lnTo>
                  <a:lnTo>
                    <a:pt x="337223" y="2365756"/>
                  </a:lnTo>
                  <a:lnTo>
                    <a:pt x="337223" y="2367026"/>
                  </a:lnTo>
                  <a:lnTo>
                    <a:pt x="334048" y="2386076"/>
                  </a:lnTo>
                  <a:lnTo>
                    <a:pt x="332397" y="2386076"/>
                  </a:lnTo>
                  <a:lnTo>
                    <a:pt x="332397" y="2397506"/>
                  </a:lnTo>
                  <a:lnTo>
                    <a:pt x="328841" y="2420366"/>
                  </a:lnTo>
                  <a:lnTo>
                    <a:pt x="327063" y="2420366"/>
                  </a:lnTo>
                  <a:lnTo>
                    <a:pt x="327063" y="2431796"/>
                  </a:lnTo>
                  <a:lnTo>
                    <a:pt x="325412" y="2439416"/>
                  </a:lnTo>
                  <a:lnTo>
                    <a:pt x="321729" y="2447036"/>
                  </a:lnTo>
                  <a:lnTo>
                    <a:pt x="316395" y="2454656"/>
                  </a:lnTo>
                  <a:lnTo>
                    <a:pt x="158153" y="2454656"/>
                  </a:lnTo>
                  <a:lnTo>
                    <a:pt x="152692" y="2447036"/>
                  </a:lnTo>
                  <a:lnTo>
                    <a:pt x="149009" y="2439416"/>
                  </a:lnTo>
                  <a:lnTo>
                    <a:pt x="147485" y="2431796"/>
                  </a:lnTo>
                  <a:lnTo>
                    <a:pt x="327063" y="2431796"/>
                  </a:lnTo>
                  <a:lnTo>
                    <a:pt x="327063" y="2420366"/>
                  </a:lnTo>
                  <a:lnTo>
                    <a:pt x="145707" y="2420366"/>
                  </a:lnTo>
                  <a:lnTo>
                    <a:pt x="142151" y="2397506"/>
                  </a:lnTo>
                  <a:lnTo>
                    <a:pt x="332397" y="2397506"/>
                  </a:lnTo>
                  <a:lnTo>
                    <a:pt x="332397" y="2386076"/>
                  </a:lnTo>
                  <a:lnTo>
                    <a:pt x="140373" y="2386076"/>
                  </a:lnTo>
                  <a:lnTo>
                    <a:pt x="137325" y="2367026"/>
                  </a:lnTo>
                  <a:lnTo>
                    <a:pt x="137198" y="2365756"/>
                  </a:lnTo>
                  <a:lnTo>
                    <a:pt x="137706" y="2365756"/>
                  </a:lnTo>
                  <a:lnTo>
                    <a:pt x="137960" y="2364486"/>
                  </a:lnTo>
                  <a:lnTo>
                    <a:pt x="336588" y="2364486"/>
                  </a:lnTo>
                  <a:lnTo>
                    <a:pt x="336842" y="2365756"/>
                  </a:lnTo>
                  <a:lnTo>
                    <a:pt x="337223" y="2365756"/>
                  </a:lnTo>
                  <a:lnTo>
                    <a:pt x="337223" y="2353056"/>
                  </a:lnTo>
                  <a:lnTo>
                    <a:pt x="326301" y="2353056"/>
                  </a:lnTo>
                  <a:lnTo>
                    <a:pt x="326301" y="2327656"/>
                  </a:lnTo>
                  <a:lnTo>
                    <a:pt x="361061" y="2285746"/>
                  </a:lnTo>
                  <a:lnTo>
                    <a:pt x="375640" y="2267966"/>
                  </a:lnTo>
                  <a:lnTo>
                    <a:pt x="384594" y="2247646"/>
                  </a:lnTo>
                  <a:lnTo>
                    <a:pt x="387629" y="2224786"/>
                  </a:lnTo>
                  <a:close/>
                </a:path>
                <a:path w="6049009" h="2498090">
                  <a:moveTo>
                    <a:pt x="413931" y="374777"/>
                  </a:moveTo>
                  <a:lnTo>
                    <a:pt x="411010" y="370586"/>
                  </a:lnTo>
                  <a:lnTo>
                    <a:pt x="407327" y="370586"/>
                  </a:lnTo>
                  <a:lnTo>
                    <a:pt x="403644" y="370586"/>
                  </a:lnTo>
                  <a:lnTo>
                    <a:pt x="400710" y="374777"/>
                  </a:lnTo>
                  <a:lnTo>
                    <a:pt x="400710" y="420497"/>
                  </a:lnTo>
                  <a:lnTo>
                    <a:pt x="377609" y="420497"/>
                  </a:lnTo>
                  <a:lnTo>
                    <a:pt x="385597" y="408178"/>
                  </a:lnTo>
                  <a:lnTo>
                    <a:pt x="385356" y="402336"/>
                  </a:lnTo>
                  <a:lnTo>
                    <a:pt x="379895" y="395732"/>
                  </a:lnTo>
                  <a:lnTo>
                    <a:pt x="375691" y="395986"/>
                  </a:lnTo>
                  <a:lnTo>
                    <a:pt x="357797" y="423545"/>
                  </a:lnTo>
                  <a:lnTo>
                    <a:pt x="355638" y="427101"/>
                  </a:lnTo>
                  <a:lnTo>
                    <a:pt x="355638" y="432308"/>
                  </a:lnTo>
                  <a:lnTo>
                    <a:pt x="374688" y="461518"/>
                  </a:lnTo>
                  <a:lnTo>
                    <a:pt x="376466" y="462534"/>
                  </a:lnTo>
                  <a:lnTo>
                    <a:pt x="379895" y="462534"/>
                  </a:lnTo>
                  <a:lnTo>
                    <a:pt x="381419" y="461772"/>
                  </a:lnTo>
                  <a:lnTo>
                    <a:pt x="385356" y="456946"/>
                  </a:lnTo>
                  <a:lnTo>
                    <a:pt x="385597" y="451231"/>
                  </a:lnTo>
                  <a:lnTo>
                    <a:pt x="377609" y="438785"/>
                  </a:lnTo>
                  <a:lnTo>
                    <a:pt x="411010" y="438785"/>
                  </a:lnTo>
                  <a:lnTo>
                    <a:pt x="413931" y="434721"/>
                  </a:lnTo>
                  <a:lnTo>
                    <a:pt x="413931" y="374777"/>
                  </a:lnTo>
                  <a:close/>
                </a:path>
                <a:path w="6049009" h="2498090">
                  <a:moveTo>
                    <a:pt x="456984" y="2141220"/>
                  </a:moveTo>
                  <a:lnTo>
                    <a:pt x="452920" y="2135759"/>
                  </a:lnTo>
                  <a:lnTo>
                    <a:pt x="448221" y="2134743"/>
                  </a:lnTo>
                  <a:lnTo>
                    <a:pt x="444411" y="2136267"/>
                  </a:lnTo>
                  <a:lnTo>
                    <a:pt x="395122" y="2154809"/>
                  </a:lnTo>
                  <a:lnTo>
                    <a:pt x="393738" y="2158238"/>
                  </a:lnTo>
                  <a:lnTo>
                    <a:pt x="397154" y="2162810"/>
                  </a:lnTo>
                  <a:lnTo>
                    <a:pt x="399834" y="2163953"/>
                  </a:lnTo>
                  <a:lnTo>
                    <a:pt x="403898" y="2163953"/>
                  </a:lnTo>
                  <a:lnTo>
                    <a:pt x="405168" y="2163699"/>
                  </a:lnTo>
                  <a:lnTo>
                    <a:pt x="406311" y="2163191"/>
                  </a:lnTo>
                  <a:lnTo>
                    <a:pt x="451650" y="2146046"/>
                  </a:lnTo>
                  <a:lnTo>
                    <a:pt x="455460" y="2144649"/>
                  </a:lnTo>
                  <a:lnTo>
                    <a:pt x="456984" y="2141220"/>
                  </a:lnTo>
                  <a:close/>
                </a:path>
                <a:path w="6049009" h="2498090">
                  <a:moveTo>
                    <a:pt x="467271" y="2272030"/>
                  </a:moveTo>
                  <a:lnTo>
                    <a:pt x="465239" y="2268855"/>
                  </a:lnTo>
                  <a:lnTo>
                    <a:pt x="461302" y="2267712"/>
                  </a:lnTo>
                  <a:lnTo>
                    <a:pt x="409486" y="2253234"/>
                  </a:lnTo>
                  <a:lnTo>
                    <a:pt x="404914" y="2254631"/>
                  </a:lnTo>
                  <a:lnTo>
                    <a:pt x="401739" y="2260346"/>
                  </a:lnTo>
                  <a:lnTo>
                    <a:pt x="403771" y="2263521"/>
                  </a:lnTo>
                  <a:lnTo>
                    <a:pt x="456476" y="2278380"/>
                  </a:lnTo>
                  <a:lnTo>
                    <a:pt x="458381" y="2278507"/>
                  </a:lnTo>
                  <a:lnTo>
                    <a:pt x="461556" y="2278507"/>
                  </a:lnTo>
                  <a:lnTo>
                    <a:pt x="464477" y="2277110"/>
                  </a:lnTo>
                  <a:lnTo>
                    <a:pt x="465747" y="2274951"/>
                  </a:lnTo>
                  <a:lnTo>
                    <a:pt x="467271" y="2272030"/>
                  </a:lnTo>
                  <a:close/>
                </a:path>
                <a:path w="6049009" h="2498090">
                  <a:moveTo>
                    <a:pt x="474510" y="2205355"/>
                  </a:moveTo>
                  <a:lnTo>
                    <a:pt x="471208" y="2202688"/>
                  </a:lnTo>
                  <a:lnTo>
                    <a:pt x="466890" y="2202561"/>
                  </a:lnTo>
                  <a:lnTo>
                    <a:pt x="411391" y="2199894"/>
                  </a:lnTo>
                  <a:lnTo>
                    <a:pt x="407581" y="2202307"/>
                  </a:lnTo>
                  <a:lnTo>
                    <a:pt x="407073" y="2208403"/>
                  </a:lnTo>
                  <a:lnTo>
                    <a:pt x="410375" y="2211070"/>
                  </a:lnTo>
                  <a:lnTo>
                    <a:pt x="465874" y="2213610"/>
                  </a:lnTo>
                  <a:lnTo>
                    <a:pt x="466001" y="2213737"/>
                  </a:lnTo>
                  <a:lnTo>
                    <a:pt x="470446" y="2213737"/>
                  </a:lnTo>
                  <a:lnTo>
                    <a:pt x="473875" y="2211451"/>
                  </a:lnTo>
                  <a:lnTo>
                    <a:pt x="474510" y="2205355"/>
                  </a:lnTo>
                  <a:close/>
                </a:path>
                <a:path w="6049009" h="2498090">
                  <a:moveTo>
                    <a:pt x="6048921" y="336550"/>
                  </a:moveTo>
                  <a:lnTo>
                    <a:pt x="6048794" y="330200"/>
                  </a:lnTo>
                  <a:lnTo>
                    <a:pt x="6046127" y="325120"/>
                  </a:lnTo>
                  <a:lnTo>
                    <a:pt x="6042190" y="318770"/>
                  </a:lnTo>
                  <a:lnTo>
                    <a:pt x="6039523" y="313690"/>
                  </a:lnTo>
                  <a:lnTo>
                    <a:pt x="6035078" y="311467"/>
                  </a:lnTo>
                  <a:lnTo>
                    <a:pt x="6035078" y="332740"/>
                  </a:lnTo>
                  <a:lnTo>
                    <a:pt x="6035078" y="334010"/>
                  </a:lnTo>
                  <a:lnTo>
                    <a:pt x="6034697" y="334010"/>
                  </a:lnTo>
                  <a:lnTo>
                    <a:pt x="6029617" y="344170"/>
                  </a:lnTo>
                  <a:lnTo>
                    <a:pt x="6028855" y="346710"/>
                  </a:lnTo>
                  <a:lnTo>
                    <a:pt x="6028855" y="372110"/>
                  </a:lnTo>
                  <a:lnTo>
                    <a:pt x="6029617" y="374650"/>
                  </a:lnTo>
                  <a:lnTo>
                    <a:pt x="6034697" y="384810"/>
                  </a:lnTo>
                  <a:lnTo>
                    <a:pt x="6035078" y="384810"/>
                  </a:lnTo>
                  <a:lnTo>
                    <a:pt x="6035078" y="386080"/>
                  </a:lnTo>
                  <a:lnTo>
                    <a:pt x="6034697" y="387350"/>
                  </a:lnTo>
                  <a:lnTo>
                    <a:pt x="6030760" y="393700"/>
                  </a:lnTo>
                  <a:lnTo>
                    <a:pt x="6030379" y="393700"/>
                  </a:lnTo>
                  <a:lnTo>
                    <a:pt x="6029617" y="394970"/>
                  </a:lnTo>
                  <a:lnTo>
                    <a:pt x="6015647" y="394970"/>
                  </a:lnTo>
                  <a:lnTo>
                    <a:pt x="6013361" y="396240"/>
                  </a:lnTo>
                  <a:lnTo>
                    <a:pt x="5995073" y="407670"/>
                  </a:lnTo>
                  <a:lnTo>
                    <a:pt x="5992787" y="408940"/>
                  </a:lnTo>
                  <a:lnTo>
                    <a:pt x="5990882" y="410210"/>
                  </a:lnTo>
                  <a:lnTo>
                    <a:pt x="5989485" y="412750"/>
                  </a:lnTo>
                  <a:lnTo>
                    <a:pt x="5985040" y="420370"/>
                  </a:lnTo>
                  <a:lnTo>
                    <a:pt x="5974118" y="420370"/>
                  </a:lnTo>
                  <a:lnTo>
                    <a:pt x="5973610" y="419100"/>
                  </a:lnTo>
                  <a:lnTo>
                    <a:pt x="5969546" y="412750"/>
                  </a:lnTo>
                  <a:lnTo>
                    <a:pt x="5968149" y="410210"/>
                  </a:lnTo>
                  <a:lnTo>
                    <a:pt x="5966244" y="408940"/>
                  </a:lnTo>
                  <a:lnTo>
                    <a:pt x="5963958" y="407670"/>
                  </a:lnTo>
                  <a:lnTo>
                    <a:pt x="5945670" y="396240"/>
                  </a:lnTo>
                  <a:lnTo>
                    <a:pt x="5943384" y="394970"/>
                  </a:lnTo>
                  <a:lnTo>
                    <a:pt x="5929414" y="394970"/>
                  </a:lnTo>
                  <a:lnTo>
                    <a:pt x="5928652" y="393700"/>
                  </a:lnTo>
                  <a:lnTo>
                    <a:pt x="5928271" y="393700"/>
                  </a:lnTo>
                  <a:lnTo>
                    <a:pt x="5924461" y="387350"/>
                  </a:lnTo>
                  <a:lnTo>
                    <a:pt x="5923953" y="386080"/>
                  </a:lnTo>
                  <a:lnTo>
                    <a:pt x="5923953" y="384810"/>
                  </a:lnTo>
                  <a:lnTo>
                    <a:pt x="5924334" y="384810"/>
                  </a:lnTo>
                  <a:lnTo>
                    <a:pt x="5928271" y="377190"/>
                  </a:lnTo>
                  <a:lnTo>
                    <a:pt x="5929414" y="374650"/>
                  </a:lnTo>
                  <a:lnTo>
                    <a:pt x="5930176" y="372110"/>
                  </a:lnTo>
                  <a:lnTo>
                    <a:pt x="5930176" y="346710"/>
                  </a:lnTo>
                  <a:lnTo>
                    <a:pt x="5929414" y="344170"/>
                  </a:lnTo>
                  <a:lnTo>
                    <a:pt x="5928271" y="341630"/>
                  </a:lnTo>
                  <a:lnTo>
                    <a:pt x="5924334" y="334010"/>
                  </a:lnTo>
                  <a:lnTo>
                    <a:pt x="5923953" y="334010"/>
                  </a:lnTo>
                  <a:lnTo>
                    <a:pt x="5923953" y="332740"/>
                  </a:lnTo>
                  <a:lnTo>
                    <a:pt x="5924461" y="331470"/>
                  </a:lnTo>
                  <a:lnTo>
                    <a:pt x="5928271" y="325120"/>
                  </a:lnTo>
                  <a:lnTo>
                    <a:pt x="5928652" y="325120"/>
                  </a:lnTo>
                  <a:lnTo>
                    <a:pt x="5929414" y="323850"/>
                  </a:lnTo>
                  <a:lnTo>
                    <a:pt x="5940844" y="323850"/>
                  </a:lnTo>
                  <a:lnTo>
                    <a:pt x="5943384" y="322580"/>
                  </a:lnTo>
                  <a:lnTo>
                    <a:pt x="5966244" y="309880"/>
                  </a:lnTo>
                  <a:lnTo>
                    <a:pt x="5968149" y="308610"/>
                  </a:lnTo>
                  <a:lnTo>
                    <a:pt x="5973610" y="299720"/>
                  </a:lnTo>
                  <a:lnTo>
                    <a:pt x="5974118" y="298450"/>
                  </a:lnTo>
                  <a:lnTo>
                    <a:pt x="5985040" y="298450"/>
                  </a:lnTo>
                  <a:lnTo>
                    <a:pt x="6015647" y="322580"/>
                  </a:lnTo>
                  <a:lnTo>
                    <a:pt x="6018187" y="323850"/>
                  </a:lnTo>
                  <a:lnTo>
                    <a:pt x="6029617" y="323850"/>
                  </a:lnTo>
                  <a:lnTo>
                    <a:pt x="6030379" y="325120"/>
                  </a:lnTo>
                  <a:lnTo>
                    <a:pt x="6030760" y="325120"/>
                  </a:lnTo>
                  <a:lnTo>
                    <a:pt x="6035078" y="332740"/>
                  </a:lnTo>
                  <a:lnTo>
                    <a:pt x="6035078" y="311467"/>
                  </a:lnTo>
                  <a:lnTo>
                    <a:pt x="6034443" y="311150"/>
                  </a:lnTo>
                  <a:lnTo>
                    <a:pt x="6020346" y="311150"/>
                  </a:lnTo>
                  <a:lnTo>
                    <a:pt x="6019965" y="309880"/>
                  </a:lnTo>
                  <a:lnTo>
                    <a:pt x="6001677" y="299720"/>
                  </a:lnTo>
                  <a:lnTo>
                    <a:pt x="6001042" y="299720"/>
                  </a:lnTo>
                  <a:lnTo>
                    <a:pt x="6000915" y="298450"/>
                  </a:lnTo>
                  <a:lnTo>
                    <a:pt x="5996724" y="292100"/>
                  </a:lnTo>
                  <a:lnTo>
                    <a:pt x="5994311" y="288290"/>
                  </a:lnTo>
                  <a:lnTo>
                    <a:pt x="5990247" y="285750"/>
                  </a:lnTo>
                  <a:lnTo>
                    <a:pt x="5985802" y="284480"/>
                  </a:lnTo>
                  <a:lnTo>
                    <a:pt x="5978601" y="259080"/>
                  </a:lnTo>
                  <a:lnTo>
                    <a:pt x="5963653" y="237490"/>
                  </a:lnTo>
                  <a:lnTo>
                    <a:pt x="5950267" y="228600"/>
                  </a:lnTo>
                  <a:lnTo>
                    <a:pt x="5942635" y="223520"/>
                  </a:lnTo>
                  <a:lnTo>
                    <a:pt x="5917222" y="215900"/>
                  </a:lnTo>
                  <a:lnTo>
                    <a:pt x="5917222" y="214630"/>
                  </a:lnTo>
                  <a:lnTo>
                    <a:pt x="5917222" y="194310"/>
                  </a:lnTo>
                  <a:lnTo>
                    <a:pt x="5917222" y="189230"/>
                  </a:lnTo>
                  <a:lnTo>
                    <a:pt x="5920270" y="187960"/>
                  </a:lnTo>
                  <a:lnTo>
                    <a:pt x="5923191" y="185420"/>
                  </a:lnTo>
                  <a:lnTo>
                    <a:pt x="5925985" y="184150"/>
                  </a:lnTo>
                  <a:lnTo>
                    <a:pt x="5928906" y="181610"/>
                  </a:lnTo>
                  <a:lnTo>
                    <a:pt x="5929541" y="177800"/>
                  </a:lnTo>
                  <a:lnTo>
                    <a:pt x="5927255" y="173990"/>
                  </a:lnTo>
                  <a:lnTo>
                    <a:pt x="5925096" y="171450"/>
                  </a:lnTo>
                  <a:lnTo>
                    <a:pt x="5920905" y="171450"/>
                  </a:lnTo>
                  <a:lnTo>
                    <a:pt x="5917984" y="172720"/>
                  </a:lnTo>
                  <a:lnTo>
                    <a:pt x="5911799" y="176530"/>
                  </a:lnTo>
                  <a:lnTo>
                    <a:pt x="5905170" y="180340"/>
                  </a:lnTo>
                  <a:lnTo>
                    <a:pt x="5903887" y="180581"/>
                  </a:lnTo>
                  <a:lnTo>
                    <a:pt x="5903887" y="194310"/>
                  </a:lnTo>
                  <a:lnTo>
                    <a:pt x="5903887" y="214630"/>
                  </a:lnTo>
                  <a:lnTo>
                    <a:pt x="5903252" y="214630"/>
                  </a:lnTo>
                  <a:lnTo>
                    <a:pt x="5903252" y="265430"/>
                  </a:lnTo>
                  <a:lnTo>
                    <a:pt x="5903252" y="303530"/>
                  </a:lnTo>
                  <a:lnTo>
                    <a:pt x="5878487" y="303530"/>
                  </a:lnTo>
                  <a:lnTo>
                    <a:pt x="5878487" y="265430"/>
                  </a:lnTo>
                  <a:lnTo>
                    <a:pt x="5903252" y="265430"/>
                  </a:lnTo>
                  <a:lnTo>
                    <a:pt x="5903252" y="214630"/>
                  </a:lnTo>
                  <a:lnTo>
                    <a:pt x="5901855" y="214630"/>
                  </a:lnTo>
                  <a:lnTo>
                    <a:pt x="5901855" y="228600"/>
                  </a:lnTo>
                  <a:lnTo>
                    <a:pt x="5894235" y="252730"/>
                  </a:lnTo>
                  <a:lnTo>
                    <a:pt x="5887631" y="252730"/>
                  </a:lnTo>
                  <a:lnTo>
                    <a:pt x="5879884" y="228600"/>
                  </a:lnTo>
                  <a:lnTo>
                    <a:pt x="5901855" y="228600"/>
                  </a:lnTo>
                  <a:lnTo>
                    <a:pt x="5901855" y="214630"/>
                  </a:lnTo>
                  <a:lnTo>
                    <a:pt x="5877852" y="214630"/>
                  </a:lnTo>
                  <a:lnTo>
                    <a:pt x="5877852" y="194310"/>
                  </a:lnTo>
                  <a:lnTo>
                    <a:pt x="5882043" y="195580"/>
                  </a:lnTo>
                  <a:lnTo>
                    <a:pt x="5899696" y="195580"/>
                  </a:lnTo>
                  <a:lnTo>
                    <a:pt x="5903887" y="194310"/>
                  </a:lnTo>
                  <a:lnTo>
                    <a:pt x="5903887" y="180581"/>
                  </a:lnTo>
                  <a:lnTo>
                    <a:pt x="5898172" y="181610"/>
                  </a:lnTo>
                  <a:lnTo>
                    <a:pt x="5890933" y="181610"/>
                  </a:lnTo>
                  <a:lnTo>
                    <a:pt x="5873293" y="179070"/>
                  </a:lnTo>
                  <a:lnTo>
                    <a:pt x="5858878" y="168910"/>
                  </a:lnTo>
                  <a:lnTo>
                    <a:pt x="5849150" y="154940"/>
                  </a:lnTo>
                  <a:lnTo>
                    <a:pt x="5845594" y="137160"/>
                  </a:lnTo>
                  <a:lnTo>
                    <a:pt x="5845594" y="127000"/>
                  </a:lnTo>
                  <a:lnTo>
                    <a:pt x="5845594" y="81280"/>
                  </a:lnTo>
                  <a:lnTo>
                    <a:pt x="5860732" y="85090"/>
                  </a:lnTo>
                  <a:lnTo>
                    <a:pt x="5876607" y="86360"/>
                  </a:lnTo>
                  <a:lnTo>
                    <a:pt x="5891492" y="83820"/>
                  </a:lnTo>
                  <a:lnTo>
                    <a:pt x="5899582" y="81280"/>
                  </a:lnTo>
                  <a:lnTo>
                    <a:pt x="5903633" y="80010"/>
                  </a:lnTo>
                  <a:lnTo>
                    <a:pt x="5909856" y="82550"/>
                  </a:lnTo>
                  <a:lnTo>
                    <a:pt x="5916841" y="83820"/>
                  </a:lnTo>
                  <a:lnTo>
                    <a:pt x="5927890" y="83820"/>
                  </a:lnTo>
                  <a:lnTo>
                    <a:pt x="5932208" y="82550"/>
                  </a:lnTo>
                  <a:lnTo>
                    <a:pt x="5936145" y="81280"/>
                  </a:lnTo>
                  <a:lnTo>
                    <a:pt x="5936145" y="143510"/>
                  </a:lnTo>
                  <a:lnTo>
                    <a:pt x="5934875" y="149860"/>
                  </a:lnTo>
                  <a:lnTo>
                    <a:pt x="5932335" y="154940"/>
                  </a:lnTo>
                  <a:lnTo>
                    <a:pt x="5930938" y="158750"/>
                  </a:lnTo>
                  <a:lnTo>
                    <a:pt x="5932462" y="162560"/>
                  </a:lnTo>
                  <a:lnTo>
                    <a:pt x="5935764" y="163830"/>
                  </a:lnTo>
                  <a:lnTo>
                    <a:pt x="5939193" y="165100"/>
                  </a:lnTo>
                  <a:lnTo>
                    <a:pt x="5943003" y="163830"/>
                  </a:lnTo>
                  <a:lnTo>
                    <a:pt x="5944527" y="160020"/>
                  </a:lnTo>
                  <a:lnTo>
                    <a:pt x="5947448" y="153670"/>
                  </a:lnTo>
                  <a:lnTo>
                    <a:pt x="5948972" y="147320"/>
                  </a:lnTo>
                  <a:lnTo>
                    <a:pt x="5949353" y="139700"/>
                  </a:lnTo>
                  <a:lnTo>
                    <a:pt x="5951004" y="139700"/>
                  </a:lnTo>
                  <a:lnTo>
                    <a:pt x="5960669" y="137160"/>
                  </a:lnTo>
                  <a:lnTo>
                    <a:pt x="5968593" y="132080"/>
                  </a:lnTo>
                  <a:lnTo>
                    <a:pt x="5972149" y="127000"/>
                  </a:lnTo>
                  <a:lnTo>
                    <a:pt x="5973927" y="124460"/>
                  </a:lnTo>
                  <a:lnTo>
                    <a:pt x="5975896" y="114300"/>
                  </a:lnTo>
                  <a:lnTo>
                    <a:pt x="5975896" y="27940"/>
                  </a:lnTo>
                  <a:lnTo>
                    <a:pt x="5973737" y="16510"/>
                  </a:lnTo>
                  <a:lnTo>
                    <a:pt x="5967857" y="8890"/>
                  </a:lnTo>
                  <a:lnTo>
                    <a:pt x="5959170" y="2540"/>
                  </a:lnTo>
                  <a:lnTo>
                    <a:pt x="5948591" y="0"/>
                  </a:lnTo>
                  <a:lnTo>
                    <a:pt x="5933224" y="0"/>
                  </a:lnTo>
                  <a:lnTo>
                    <a:pt x="5930176" y="3810"/>
                  </a:lnTo>
                  <a:lnTo>
                    <a:pt x="5930176" y="10160"/>
                  </a:lnTo>
                  <a:lnTo>
                    <a:pt x="5933224" y="13970"/>
                  </a:lnTo>
                  <a:lnTo>
                    <a:pt x="5956338" y="13970"/>
                  </a:lnTo>
                  <a:lnTo>
                    <a:pt x="5962688" y="20320"/>
                  </a:lnTo>
                  <a:lnTo>
                    <a:pt x="5962688" y="121920"/>
                  </a:lnTo>
                  <a:lnTo>
                    <a:pt x="5957481" y="127000"/>
                  </a:lnTo>
                  <a:lnTo>
                    <a:pt x="5949353" y="127000"/>
                  </a:lnTo>
                  <a:lnTo>
                    <a:pt x="5949353" y="81280"/>
                  </a:lnTo>
                  <a:lnTo>
                    <a:pt x="5949353" y="80010"/>
                  </a:lnTo>
                  <a:lnTo>
                    <a:pt x="5949353" y="73660"/>
                  </a:lnTo>
                  <a:lnTo>
                    <a:pt x="5949353" y="71120"/>
                  </a:lnTo>
                  <a:lnTo>
                    <a:pt x="5949353" y="66040"/>
                  </a:lnTo>
                  <a:lnTo>
                    <a:pt x="5947702" y="63500"/>
                  </a:lnTo>
                  <a:lnTo>
                    <a:pt x="5942622" y="60960"/>
                  </a:lnTo>
                  <a:lnTo>
                    <a:pt x="5939701" y="62230"/>
                  </a:lnTo>
                  <a:lnTo>
                    <a:pt x="5937796" y="64770"/>
                  </a:lnTo>
                  <a:lnTo>
                    <a:pt x="5929909" y="69850"/>
                  </a:lnTo>
                  <a:lnTo>
                    <a:pt x="5921349" y="71120"/>
                  </a:lnTo>
                  <a:lnTo>
                    <a:pt x="5913247" y="68580"/>
                  </a:lnTo>
                  <a:lnTo>
                    <a:pt x="5906808" y="66040"/>
                  </a:lnTo>
                  <a:lnTo>
                    <a:pt x="5904395" y="64770"/>
                  </a:lnTo>
                  <a:lnTo>
                    <a:pt x="5901347" y="64770"/>
                  </a:lnTo>
                  <a:lnTo>
                    <a:pt x="5899188" y="67310"/>
                  </a:lnTo>
                  <a:lnTo>
                    <a:pt x="5888101" y="71120"/>
                  </a:lnTo>
                  <a:lnTo>
                    <a:pt x="5872785" y="73660"/>
                  </a:lnTo>
                  <a:lnTo>
                    <a:pt x="5856732" y="71120"/>
                  </a:lnTo>
                  <a:lnTo>
                    <a:pt x="5843435" y="63500"/>
                  </a:lnTo>
                  <a:lnTo>
                    <a:pt x="5841403" y="62230"/>
                  </a:lnTo>
                  <a:lnTo>
                    <a:pt x="5836196" y="62230"/>
                  </a:lnTo>
                  <a:lnTo>
                    <a:pt x="5833910" y="63500"/>
                  </a:lnTo>
                  <a:lnTo>
                    <a:pt x="5832386" y="66040"/>
                  </a:lnTo>
                  <a:lnTo>
                    <a:pt x="5832386" y="127000"/>
                  </a:lnTo>
                  <a:lnTo>
                    <a:pt x="5824258" y="127000"/>
                  </a:lnTo>
                  <a:lnTo>
                    <a:pt x="5819051" y="121920"/>
                  </a:lnTo>
                  <a:lnTo>
                    <a:pt x="5819051" y="20320"/>
                  </a:lnTo>
                  <a:lnTo>
                    <a:pt x="5825401" y="13970"/>
                  </a:lnTo>
                  <a:lnTo>
                    <a:pt x="5842673" y="13970"/>
                  </a:lnTo>
                  <a:lnTo>
                    <a:pt x="5845975" y="16510"/>
                  </a:lnTo>
                  <a:lnTo>
                    <a:pt x="5853087" y="20320"/>
                  </a:lnTo>
                  <a:lnTo>
                    <a:pt x="5860834" y="21590"/>
                  </a:lnTo>
                  <a:lnTo>
                    <a:pt x="5868467" y="20320"/>
                  </a:lnTo>
                  <a:lnTo>
                    <a:pt x="5875312" y="16510"/>
                  </a:lnTo>
                  <a:lnTo>
                    <a:pt x="5877090" y="13970"/>
                  </a:lnTo>
                  <a:lnTo>
                    <a:pt x="5914047" y="13970"/>
                  </a:lnTo>
                  <a:lnTo>
                    <a:pt x="5916968" y="10160"/>
                  </a:lnTo>
                  <a:lnTo>
                    <a:pt x="5916968" y="3810"/>
                  </a:lnTo>
                  <a:lnTo>
                    <a:pt x="5914047" y="0"/>
                  </a:lnTo>
                  <a:lnTo>
                    <a:pt x="5875947" y="0"/>
                  </a:lnTo>
                  <a:lnTo>
                    <a:pt x="5870613" y="2540"/>
                  </a:lnTo>
                  <a:lnTo>
                    <a:pt x="5866422" y="6350"/>
                  </a:lnTo>
                  <a:lnTo>
                    <a:pt x="5862993" y="8890"/>
                  </a:lnTo>
                  <a:lnTo>
                    <a:pt x="5857913" y="10160"/>
                  </a:lnTo>
                  <a:lnTo>
                    <a:pt x="5854230" y="6350"/>
                  </a:lnTo>
                  <a:lnTo>
                    <a:pt x="5852579" y="5080"/>
                  </a:lnTo>
                  <a:lnTo>
                    <a:pt x="5848515" y="2540"/>
                  </a:lnTo>
                  <a:lnTo>
                    <a:pt x="5843562" y="0"/>
                  </a:lnTo>
                  <a:lnTo>
                    <a:pt x="5833148" y="0"/>
                  </a:lnTo>
                  <a:lnTo>
                    <a:pt x="5822556" y="2540"/>
                  </a:lnTo>
                  <a:lnTo>
                    <a:pt x="5813869" y="8890"/>
                  </a:lnTo>
                  <a:lnTo>
                    <a:pt x="5808002" y="16510"/>
                  </a:lnTo>
                  <a:lnTo>
                    <a:pt x="5805843" y="27940"/>
                  </a:lnTo>
                  <a:lnTo>
                    <a:pt x="5805843" y="114300"/>
                  </a:lnTo>
                  <a:lnTo>
                    <a:pt x="5807799" y="124460"/>
                  </a:lnTo>
                  <a:lnTo>
                    <a:pt x="5813145" y="132080"/>
                  </a:lnTo>
                  <a:lnTo>
                    <a:pt x="5821057" y="137160"/>
                  </a:lnTo>
                  <a:lnTo>
                    <a:pt x="5830735" y="139700"/>
                  </a:lnTo>
                  <a:lnTo>
                    <a:pt x="5832386" y="139700"/>
                  </a:lnTo>
                  <a:lnTo>
                    <a:pt x="5835256" y="154940"/>
                  </a:lnTo>
                  <a:lnTo>
                    <a:pt x="5841974" y="168910"/>
                  </a:lnTo>
                  <a:lnTo>
                    <a:pt x="5851918" y="180340"/>
                  </a:lnTo>
                  <a:lnTo>
                    <a:pt x="5864517" y="189230"/>
                  </a:lnTo>
                  <a:lnTo>
                    <a:pt x="5864517" y="215900"/>
                  </a:lnTo>
                  <a:lnTo>
                    <a:pt x="5837390" y="223520"/>
                  </a:lnTo>
                  <a:lnTo>
                    <a:pt x="5815508" y="241300"/>
                  </a:lnTo>
                  <a:lnTo>
                    <a:pt x="5800877" y="264160"/>
                  </a:lnTo>
                  <a:lnTo>
                    <a:pt x="5795556" y="293370"/>
                  </a:lnTo>
                  <a:lnTo>
                    <a:pt x="5795556" y="445770"/>
                  </a:lnTo>
                  <a:lnTo>
                    <a:pt x="5801906" y="452120"/>
                  </a:lnTo>
                  <a:lnTo>
                    <a:pt x="5840006" y="452120"/>
                  </a:lnTo>
                  <a:lnTo>
                    <a:pt x="5843054" y="449580"/>
                  </a:lnTo>
                  <a:lnTo>
                    <a:pt x="5843054" y="441960"/>
                  </a:lnTo>
                  <a:lnTo>
                    <a:pt x="5840006" y="439420"/>
                  </a:lnTo>
                  <a:lnTo>
                    <a:pt x="5808891" y="439420"/>
                  </a:lnTo>
                  <a:lnTo>
                    <a:pt x="5808891" y="293370"/>
                  </a:lnTo>
                  <a:lnTo>
                    <a:pt x="5813298" y="269240"/>
                  </a:lnTo>
                  <a:lnTo>
                    <a:pt x="5825426" y="250190"/>
                  </a:lnTo>
                  <a:lnTo>
                    <a:pt x="5843600" y="234950"/>
                  </a:lnTo>
                  <a:lnTo>
                    <a:pt x="5866168" y="228600"/>
                  </a:lnTo>
                  <a:lnTo>
                    <a:pt x="5873661" y="252730"/>
                  </a:lnTo>
                  <a:lnTo>
                    <a:pt x="5868200" y="252730"/>
                  </a:lnTo>
                  <a:lnTo>
                    <a:pt x="5865279" y="255270"/>
                  </a:lnTo>
                  <a:lnTo>
                    <a:pt x="5865279" y="313690"/>
                  </a:lnTo>
                  <a:lnTo>
                    <a:pt x="5868200" y="317500"/>
                  </a:lnTo>
                  <a:lnTo>
                    <a:pt x="5913539" y="317500"/>
                  </a:lnTo>
                  <a:lnTo>
                    <a:pt x="5916460" y="313690"/>
                  </a:lnTo>
                  <a:lnTo>
                    <a:pt x="5916460" y="303530"/>
                  </a:lnTo>
                  <a:lnTo>
                    <a:pt x="5916460" y="265430"/>
                  </a:lnTo>
                  <a:lnTo>
                    <a:pt x="5916460" y="255270"/>
                  </a:lnTo>
                  <a:lnTo>
                    <a:pt x="5913539" y="252730"/>
                  </a:lnTo>
                  <a:lnTo>
                    <a:pt x="5908078" y="252730"/>
                  </a:lnTo>
                  <a:lnTo>
                    <a:pt x="5915571" y="228600"/>
                  </a:lnTo>
                  <a:lnTo>
                    <a:pt x="5936437" y="234950"/>
                  </a:lnTo>
                  <a:lnTo>
                    <a:pt x="5953772" y="246380"/>
                  </a:lnTo>
                  <a:lnTo>
                    <a:pt x="5966231" y="264160"/>
                  </a:lnTo>
                  <a:lnTo>
                    <a:pt x="5972467" y="284480"/>
                  </a:lnTo>
                  <a:lnTo>
                    <a:pt x="5968276" y="285750"/>
                  </a:lnTo>
                  <a:lnTo>
                    <a:pt x="5964593" y="288290"/>
                  </a:lnTo>
                  <a:lnTo>
                    <a:pt x="5958243" y="298450"/>
                  </a:lnTo>
                  <a:lnTo>
                    <a:pt x="5957989" y="299720"/>
                  </a:lnTo>
                  <a:lnTo>
                    <a:pt x="5957354" y="299720"/>
                  </a:lnTo>
                  <a:lnTo>
                    <a:pt x="5939066" y="309880"/>
                  </a:lnTo>
                  <a:lnTo>
                    <a:pt x="5938685" y="311150"/>
                  </a:lnTo>
                  <a:lnTo>
                    <a:pt x="5924588" y="311150"/>
                  </a:lnTo>
                  <a:lnTo>
                    <a:pt x="5919508" y="313690"/>
                  </a:lnTo>
                  <a:lnTo>
                    <a:pt x="5916841" y="318770"/>
                  </a:lnTo>
                  <a:lnTo>
                    <a:pt x="5912904" y="325120"/>
                  </a:lnTo>
                  <a:lnTo>
                    <a:pt x="5910237" y="330200"/>
                  </a:lnTo>
                  <a:lnTo>
                    <a:pt x="5910110" y="336550"/>
                  </a:lnTo>
                  <a:lnTo>
                    <a:pt x="5912777" y="340360"/>
                  </a:lnTo>
                  <a:lnTo>
                    <a:pt x="5916587" y="347980"/>
                  </a:lnTo>
                  <a:lnTo>
                    <a:pt x="5916841" y="347980"/>
                  </a:lnTo>
                  <a:lnTo>
                    <a:pt x="5916841" y="370840"/>
                  </a:lnTo>
                  <a:lnTo>
                    <a:pt x="5916587" y="370840"/>
                  </a:lnTo>
                  <a:lnTo>
                    <a:pt x="5912777" y="378460"/>
                  </a:lnTo>
                  <a:lnTo>
                    <a:pt x="5910110" y="382270"/>
                  </a:lnTo>
                  <a:lnTo>
                    <a:pt x="5910237" y="388620"/>
                  </a:lnTo>
                  <a:lnTo>
                    <a:pt x="5912904" y="393700"/>
                  </a:lnTo>
                  <a:lnTo>
                    <a:pt x="5916841" y="400050"/>
                  </a:lnTo>
                  <a:lnTo>
                    <a:pt x="5919508" y="405130"/>
                  </a:lnTo>
                  <a:lnTo>
                    <a:pt x="5924588" y="407670"/>
                  </a:lnTo>
                  <a:lnTo>
                    <a:pt x="5939066" y="407670"/>
                  </a:lnTo>
                  <a:lnTo>
                    <a:pt x="5957354" y="419100"/>
                  </a:lnTo>
                  <a:lnTo>
                    <a:pt x="5958243" y="419100"/>
                  </a:lnTo>
                  <a:lnTo>
                    <a:pt x="5962307" y="426720"/>
                  </a:lnTo>
                  <a:lnTo>
                    <a:pt x="5964593" y="430530"/>
                  </a:lnTo>
                  <a:lnTo>
                    <a:pt x="5968530" y="433070"/>
                  </a:lnTo>
                  <a:lnTo>
                    <a:pt x="5972848" y="433070"/>
                  </a:lnTo>
                  <a:lnTo>
                    <a:pt x="5972848" y="439420"/>
                  </a:lnTo>
                  <a:lnTo>
                    <a:pt x="5859183" y="439420"/>
                  </a:lnTo>
                  <a:lnTo>
                    <a:pt x="5856262" y="441960"/>
                  </a:lnTo>
                  <a:lnTo>
                    <a:pt x="5856262" y="449580"/>
                  </a:lnTo>
                  <a:lnTo>
                    <a:pt x="5859183" y="452120"/>
                  </a:lnTo>
                  <a:lnTo>
                    <a:pt x="5979833" y="452120"/>
                  </a:lnTo>
                  <a:lnTo>
                    <a:pt x="5986183" y="445770"/>
                  </a:lnTo>
                  <a:lnTo>
                    <a:pt x="5986183" y="433070"/>
                  </a:lnTo>
                  <a:lnTo>
                    <a:pt x="5990501" y="433070"/>
                  </a:lnTo>
                  <a:lnTo>
                    <a:pt x="5994438" y="430530"/>
                  </a:lnTo>
                  <a:lnTo>
                    <a:pt x="5996724" y="426720"/>
                  </a:lnTo>
                  <a:lnTo>
                    <a:pt x="6000318" y="420370"/>
                  </a:lnTo>
                  <a:lnTo>
                    <a:pt x="6001042" y="419100"/>
                  </a:lnTo>
                  <a:lnTo>
                    <a:pt x="6001677" y="419100"/>
                  </a:lnTo>
                  <a:lnTo>
                    <a:pt x="6019965" y="407670"/>
                  </a:lnTo>
                  <a:lnTo>
                    <a:pt x="6034443" y="407670"/>
                  </a:lnTo>
                  <a:lnTo>
                    <a:pt x="6039523" y="405130"/>
                  </a:lnTo>
                  <a:lnTo>
                    <a:pt x="6042190" y="400050"/>
                  </a:lnTo>
                  <a:lnTo>
                    <a:pt x="6046127" y="393700"/>
                  </a:lnTo>
                  <a:lnTo>
                    <a:pt x="6048794" y="388620"/>
                  </a:lnTo>
                  <a:lnTo>
                    <a:pt x="6048921" y="382270"/>
                  </a:lnTo>
                  <a:lnTo>
                    <a:pt x="6046254" y="378460"/>
                  </a:lnTo>
                  <a:lnTo>
                    <a:pt x="6042444" y="370840"/>
                  </a:lnTo>
                  <a:lnTo>
                    <a:pt x="6042444" y="347980"/>
                  </a:lnTo>
                  <a:lnTo>
                    <a:pt x="6046254" y="340360"/>
                  </a:lnTo>
                  <a:lnTo>
                    <a:pt x="6048921" y="336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9028" y="2114296"/>
              <a:ext cx="66421" cy="665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94422" y="4099432"/>
              <a:ext cx="36195" cy="53975"/>
            </a:xfrm>
            <a:custGeom>
              <a:avLst/>
              <a:gdLst/>
              <a:ahLst/>
              <a:cxnLst/>
              <a:rect l="l" t="t" r="r" b="b"/>
              <a:pathLst>
                <a:path w="36195" h="53975">
                  <a:moveTo>
                    <a:pt x="19811" y="0"/>
                  </a:moveTo>
                  <a:lnTo>
                    <a:pt x="16001" y="0"/>
                  </a:lnTo>
                  <a:lnTo>
                    <a:pt x="13588" y="2286"/>
                  </a:lnTo>
                  <a:lnTo>
                    <a:pt x="253" y="14097"/>
                  </a:lnTo>
                  <a:lnTo>
                    <a:pt x="0" y="18288"/>
                  </a:lnTo>
                  <a:lnTo>
                    <a:pt x="4699" y="23622"/>
                  </a:lnTo>
                  <a:lnTo>
                    <a:pt x="8635" y="24003"/>
                  </a:lnTo>
                  <a:lnTo>
                    <a:pt x="11302" y="21971"/>
                  </a:lnTo>
                  <a:lnTo>
                    <a:pt x="11302" y="50673"/>
                  </a:lnTo>
                  <a:lnTo>
                    <a:pt x="14350" y="53721"/>
                  </a:lnTo>
                  <a:lnTo>
                    <a:pt x="17906" y="53721"/>
                  </a:lnTo>
                  <a:lnTo>
                    <a:pt x="21590" y="53721"/>
                  </a:lnTo>
                  <a:lnTo>
                    <a:pt x="24637" y="50673"/>
                  </a:lnTo>
                  <a:lnTo>
                    <a:pt x="24637" y="21971"/>
                  </a:lnTo>
                  <a:lnTo>
                    <a:pt x="25780" y="22860"/>
                  </a:lnTo>
                  <a:lnTo>
                    <a:pt x="27177" y="23241"/>
                  </a:lnTo>
                  <a:lnTo>
                    <a:pt x="30352" y="23241"/>
                  </a:lnTo>
                  <a:lnTo>
                    <a:pt x="32130" y="22479"/>
                  </a:lnTo>
                  <a:lnTo>
                    <a:pt x="33527" y="21082"/>
                  </a:lnTo>
                  <a:lnTo>
                    <a:pt x="35941" y="18288"/>
                  </a:lnTo>
                  <a:lnTo>
                    <a:pt x="35686" y="14097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8594" y="4067810"/>
              <a:ext cx="113791" cy="1131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6651" y="4201032"/>
              <a:ext cx="137287" cy="806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2401" y="4067810"/>
              <a:ext cx="113792" cy="1131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0848" y="4200905"/>
              <a:ext cx="137286" cy="807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29907" y="4185030"/>
              <a:ext cx="165100" cy="283210"/>
            </a:xfrm>
            <a:custGeom>
              <a:avLst/>
              <a:gdLst/>
              <a:ahLst/>
              <a:cxnLst/>
              <a:rect l="l" t="t" r="r" b="b"/>
              <a:pathLst>
                <a:path w="165100" h="283210">
                  <a:moveTo>
                    <a:pt x="42164" y="0"/>
                  </a:moveTo>
                  <a:lnTo>
                    <a:pt x="33147" y="0"/>
                  </a:lnTo>
                  <a:lnTo>
                    <a:pt x="23657" y="1916"/>
                  </a:lnTo>
                  <a:lnTo>
                    <a:pt x="15906" y="7143"/>
                  </a:lnTo>
                  <a:lnTo>
                    <a:pt x="10789" y="14732"/>
                  </a:lnTo>
                  <a:lnTo>
                    <a:pt x="10679" y="14894"/>
                  </a:lnTo>
                  <a:lnTo>
                    <a:pt x="8763" y="24384"/>
                  </a:lnTo>
                  <a:lnTo>
                    <a:pt x="8763" y="98933"/>
                  </a:lnTo>
                  <a:lnTo>
                    <a:pt x="10503" y="107622"/>
                  </a:lnTo>
                  <a:lnTo>
                    <a:pt x="15255" y="114728"/>
                  </a:lnTo>
                  <a:lnTo>
                    <a:pt x="22318" y="119524"/>
                  </a:lnTo>
                  <a:lnTo>
                    <a:pt x="30988" y="121285"/>
                  </a:lnTo>
                  <a:lnTo>
                    <a:pt x="31496" y="121285"/>
                  </a:lnTo>
                  <a:lnTo>
                    <a:pt x="34159" y="134369"/>
                  </a:lnTo>
                  <a:lnTo>
                    <a:pt x="39941" y="146050"/>
                  </a:lnTo>
                  <a:lnTo>
                    <a:pt x="48390" y="155825"/>
                  </a:lnTo>
                  <a:lnTo>
                    <a:pt x="59054" y="163195"/>
                  </a:lnTo>
                  <a:lnTo>
                    <a:pt x="59054" y="184404"/>
                  </a:lnTo>
                  <a:lnTo>
                    <a:pt x="35790" y="191734"/>
                  </a:lnTo>
                  <a:lnTo>
                    <a:pt x="17049" y="206470"/>
                  </a:lnTo>
                  <a:lnTo>
                    <a:pt x="4548" y="226873"/>
                  </a:lnTo>
                  <a:lnTo>
                    <a:pt x="0" y="251206"/>
                  </a:lnTo>
                  <a:lnTo>
                    <a:pt x="0" y="277368"/>
                  </a:lnTo>
                  <a:lnTo>
                    <a:pt x="5842" y="283210"/>
                  </a:lnTo>
                  <a:lnTo>
                    <a:pt x="72898" y="283210"/>
                  </a:lnTo>
                  <a:lnTo>
                    <a:pt x="75819" y="280289"/>
                  </a:lnTo>
                  <a:lnTo>
                    <a:pt x="75819" y="272923"/>
                  </a:lnTo>
                  <a:lnTo>
                    <a:pt x="72898" y="270002"/>
                  </a:lnTo>
                  <a:lnTo>
                    <a:pt x="13208" y="270002"/>
                  </a:lnTo>
                  <a:lnTo>
                    <a:pt x="13208" y="251206"/>
                  </a:lnTo>
                  <a:lnTo>
                    <a:pt x="17464" y="230161"/>
                  </a:lnTo>
                  <a:lnTo>
                    <a:pt x="29067" y="212963"/>
                  </a:lnTo>
                  <a:lnTo>
                    <a:pt x="46265" y="201360"/>
                  </a:lnTo>
                  <a:lnTo>
                    <a:pt x="67310" y="197104"/>
                  </a:lnTo>
                  <a:lnTo>
                    <a:pt x="136011" y="197104"/>
                  </a:lnTo>
                  <a:lnTo>
                    <a:pt x="129182" y="191734"/>
                  </a:lnTo>
                  <a:lnTo>
                    <a:pt x="105918" y="184404"/>
                  </a:lnTo>
                  <a:lnTo>
                    <a:pt x="105918" y="183896"/>
                  </a:lnTo>
                  <a:lnTo>
                    <a:pt x="72263" y="183896"/>
                  </a:lnTo>
                  <a:lnTo>
                    <a:pt x="72263" y="167894"/>
                  </a:lnTo>
                  <a:lnTo>
                    <a:pt x="105918" y="167894"/>
                  </a:lnTo>
                  <a:lnTo>
                    <a:pt x="105918" y="163195"/>
                  </a:lnTo>
                  <a:lnTo>
                    <a:pt x="116582" y="155825"/>
                  </a:lnTo>
                  <a:lnTo>
                    <a:pt x="83028" y="155825"/>
                  </a:lnTo>
                  <a:lnTo>
                    <a:pt x="67742" y="152717"/>
                  </a:lnTo>
                  <a:lnTo>
                    <a:pt x="55752" y="144589"/>
                  </a:lnTo>
                  <a:lnTo>
                    <a:pt x="47668" y="132556"/>
                  </a:lnTo>
                  <a:lnTo>
                    <a:pt x="44703" y="117856"/>
                  </a:lnTo>
                  <a:lnTo>
                    <a:pt x="44703" y="107950"/>
                  </a:lnTo>
                  <a:lnTo>
                    <a:pt x="26035" y="107950"/>
                  </a:lnTo>
                  <a:lnTo>
                    <a:pt x="21971" y="103886"/>
                  </a:lnTo>
                  <a:lnTo>
                    <a:pt x="21971" y="18161"/>
                  </a:lnTo>
                  <a:lnTo>
                    <a:pt x="26924" y="13208"/>
                  </a:lnTo>
                  <a:lnTo>
                    <a:pt x="153155" y="13208"/>
                  </a:lnTo>
                  <a:lnTo>
                    <a:pt x="149473" y="7747"/>
                  </a:lnTo>
                  <a:lnTo>
                    <a:pt x="54483" y="7747"/>
                  </a:lnTo>
                  <a:lnTo>
                    <a:pt x="51689" y="5588"/>
                  </a:lnTo>
                  <a:lnTo>
                    <a:pt x="46736" y="1524"/>
                  </a:lnTo>
                  <a:lnTo>
                    <a:pt x="42164" y="0"/>
                  </a:lnTo>
                  <a:close/>
                </a:path>
                <a:path w="165100" h="283210">
                  <a:moveTo>
                    <a:pt x="136011" y="197104"/>
                  </a:moveTo>
                  <a:lnTo>
                    <a:pt x="97663" y="197104"/>
                  </a:lnTo>
                  <a:lnTo>
                    <a:pt x="118707" y="201360"/>
                  </a:lnTo>
                  <a:lnTo>
                    <a:pt x="135905" y="212963"/>
                  </a:lnTo>
                  <a:lnTo>
                    <a:pt x="147508" y="230161"/>
                  </a:lnTo>
                  <a:lnTo>
                    <a:pt x="151765" y="251206"/>
                  </a:lnTo>
                  <a:lnTo>
                    <a:pt x="151765" y="270002"/>
                  </a:lnTo>
                  <a:lnTo>
                    <a:pt x="92075" y="270002"/>
                  </a:lnTo>
                  <a:lnTo>
                    <a:pt x="89153" y="272923"/>
                  </a:lnTo>
                  <a:lnTo>
                    <a:pt x="89153" y="280289"/>
                  </a:lnTo>
                  <a:lnTo>
                    <a:pt x="92075" y="283210"/>
                  </a:lnTo>
                  <a:lnTo>
                    <a:pt x="159131" y="283210"/>
                  </a:lnTo>
                  <a:lnTo>
                    <a:pt x="164973" y="277368"/>
                  </a:lnTo>
                  <a:lnTo>
                    <a:pt x="164973" y="251206"/>
                  </a:lnTo>
                  <a:lnTo>
                    <a:pt x="160424" y="226873"/>
                  </a:lnTo>
                  <a:lnTo>
                    <a:pt x="147923" y="206470"/>
                  </a:lnTo>
                  <a:lnTo>
                    <a:pt x="136011" y="197104"/>
                  </a:lnTo>
                  <a:close/>
                </a:path>
                <a:path w="165100" h="283210">
                  <a:moveTo>
                    <a:pt x="105918" y="167894"/>
                  </a:moveTo>
                  <a:lnTo>
                    <a:pt x="92710" y="167894"/>
                  </a:lnTo>
                  <a:lnTo>
                    <a:pt x="92710" y="183896"/>
                  </a:lnTo>
                  <a:lnTo>
                    <a:pt x="105918" y="183896"/>
                  </a:lnTo>
                  <a:lnTo>
                    <a:pt x="105918" y="167894"/>
                  </a:lnTo>
                  <a:close/>
                </a:path>
                <a:path w="165100" h="283210">
                  <a:moveTo>
                    <a:pt x="92710" y="167894"/>
                  </a:moveTo>
                  <a:lnTo>
                    <a:pt x="72263" y="167894"/>
                  </a:lnTo>
                  <a:lnTo>
                    <a:pt x="75565" y="168529"/>
                  </a:lnTo>
                  <a:lnTo>
                    <a:pt x="78994" y="168910"/>
                  </a:lnTo>
                  <a:lnTo>
                    <a:pt x="85978" y="168910"/>
                  </a:lnTo>
                  <a:lnTo>
                    <a:pt x="89408" y="168529"/>
                  </a:lnTo>
                  <a:lnTo>
                    <a:pt x="92710" y="167894"/>
                  </a:lnTo>
                  <a:close/>
                </a:path>
                <a:path w="165100" h="283210">
                  <a:moveTo>
                    <a:pt x="133476" y="71755"/>
                  </a:moveTo>
                  <a:lnTo>
                    <a:pt x="120269" y="71755"/>
                  </a:lnTo>
                  <a:lnTo>
                    <a:pt x="120269" y="117856"/>
                  </a:lnTo>
                  <a:lnTo>
                    <a:pt x="117302" y="132556"/>
                  </a:lnTo>
                  <a:lnTo>
                    <a:pt x="109204" y="144589"/>
                  </a:lnTo>
                  <a:lnTo>
                    <a:pt x="97176" y="152717"/>
                  </a:lnTo>
                  <a:lnTo>
                    <a:pt x="81814" y="155825"/>
                  </a:lnTo>
                  <a:lnTo>
                    <a:pt x="116582" y="155825"/>
                  </a:lnTo>
                  <a:lnTo>
                    <a:pt x="125031" y="146050"/>
                  </a:lnTo>
                  <a:lnTo>
                    <a:pt x="130813" y="134369"/>
                  </a:lnTo>
                  <a:lnTo>
                    <a:pt x="133476" y="121285"/>
                  </a:lnTo>
                  <a:lnTo>
                    <a:pt x="133985" y="121285"/>
                  </a:lnTo>
                  <a:lnTo>
                    <a:pt x="142601" y="119524"/>
                  </a:lnTo>
                  <a:lnTo>
                    <a:pt x="149669" y="114728"/>
                  </a:lnTo>
                  <a:lnTo>
                    <a:pt x="154231" y="107950"/>
                  </a:lnTo>
                  <a:lnTo>
                    <a:pt x="133476" y="107950"/>
                  </a:lnTo>
                  <a:lnTo>
                    <a:pt x="133476" y="71755"/>
                  </a:lnTo>
                  <a:close/>
                </a:path>
                <a:path w="165100" h="283210">
                  <a:moveTo>
                    <a:pt x="37719" y="52324"/>
                  </a:moveTo>
                  <a:lnTo>
                    <a:pt x="35306" y="53467"/>
                  </a:lnTo>
                  <a:lnTo>
                    <a:pt x="33020" y="54483"/>
                  </a:lnTo>
                  <a:lnTo>
                    <a:pt x="31369" y="56896"/>
                  </a:lnTo>
                  <a:lnTo>
                    <a:pt x="31369" y="107950"/>
                  </a:lnTo>
                  <a:lnTo>
                    <a:pt x="44703" y="107950"/>
                  </a:lnTo>
                  <a:lnTo>
                    <a:pt x="44703" y="71247"/>
                  </a:lnTo>
                  <a:lnTo>
                    <a:pt x="90309" y="71247"/>
                  </a:lnTo>
                  <a:lnTo>
                    <a:pt x="93472" y="69850"/>
                  </a:lnTo>
                  <a:lnTo>
                    <a:pt x="133476" y="69850"/>
                  </a:lnTo>
                  <a:lnTo>
                    <a:pt x="133476" y="62325"/>
                  </a:lnTo>
                  <a:lnTo>
                    <a:pt x="67579" y="62325"/>
                  </a:lnTo>
                  <a:lnTo>
                    <a:pt x="54004" y="60559"/>
                  </a:lnTo>
                  <a:lnTo>
                    <a:pt x="42418" y="54483"/>
                  </a:lnTo>
                  <a:lnTo>
                    <a:pt x="40659" y="52959"/>
                  </a:lnTo>
                  <a:lnTo>
                    <a:pt x="41211" y="52959"/>
                  </a:lnTo>
                  <a:lnTo>
                    <a:pt x="37719" y="52324"/>
                  </a:lnTo>
                  <a:close/>
                </a:path>
                <a:path w="165100" h="283210">
                  <a:moveTo>
                    <a:pt x="153289" y="76327"/>
                  </a:moveTo>
                  <a:lnTo>
                    <a:pt x="145923" y="76327"/>
                  </a:lnTo>
                  <a:lnTo>
                    <a:pt x="143001" y="79375"/>
                  </a:lnTo>
                  <a:lnTo>
                    <a:pt x="143001" y="103886"/>
                  </a:lnTo>
                  <a:lnTo>
                    <a:pt x="138938" y="107950"/>
                  </a:lnTo>
                  <a:lnTo>
                    <a:pt x="154231" y="107950"/>
                  </a:lnTo>
                  <a:lnTo>
                    <a:pt x="154451" y="107622"/>
                  </a:lnTo>
                  <a:lnTo>
                    <a:pt x="156210" y="98933"/>
                  </a:lnTo>
                  <a:lnTo>
                    <a:pt x="156210" y="79375"/>
                  </a:lnTo>
                  <a:lnTo>
                    <a:pt x="153289" y="76327"/>
                  </a:lnTo>
                  <a:close/>
                </a:path>
                <a:path w="165100" h="283210">
                  <a:moveTo>
                    <a:pt x="90309" y="71247"/>
                  </a:moveTo>
                  <a:lnTo>
                    <a:pt x="44703" y="71247"/>
                  </a:lnTo>
                  <a:lnTo>
                    <a:pt x="53086" y="74803"/>
                  </a:lnTo>
                  <a:lnTo>
                    <a:pt x="61722" y="75565"/>
                  </a:lnTo>
                  <a:lnTo>
                    <a:pt x="67056" y="75565"/>
                  </a:lnTo>
                  <a:lnTo>
                    <a:pt x="74523" y="75189"/>
                  </a:lnTo>
                  <a:lnTo>
                    <a:pt x="81549" y="74088"/>
                  </a:lnTo>
                  <a:lnTo>
                    <a:pt x="87933" y="72296"/>
                  </a:lnTo>
                  <a:lnTo>
                    <a:pt x="90309" y="71247"/>
                  </a:lnTo>
                  <a:close/>
                </a:path>
                <a:path w="165100" h="283210">
                  <a:moveTo>
                    <a:pt x="133476" y="69850"/>
                  </a:moveTo>
                  <a:lnTo>
                    <a:pt x="93472" y="69850"/>
                  </a:lnTo>
                  <a:lnTo>
                    <a:pt x="100039" y="72296"/>
                  </a:lnTo>
                  <a:lnTo>
                    <a:pt x="100311" y="72296"/>
                  </a:lnTo>
                  <a:lnTo>
                    <a:pt x="106537" y="73421"/>
                  </a:lnTo>
                  <a:lnTo>
                    <a:pt x="113071" y="73421"/>
                  </a:lnTo>
                  <a:lnTo>
                    <a:pt x="120269" y="71755"/>
                  </a:lnTo>
                  <a:lnTo>
                    <a:pt x="133476" y="71755"/>
                  </a:lnTo>
                  <a:lnTo>
                    <a:pt x="133476" y="69850"/>
                  </a:lnTo>
                  <a:close/>
                </a:path>
                <a:path w="165100" h="283210">
                  <a:moveTo>
                    <a:pt x="153155" y="13208"/>
                  </a:moveTo>
                  <a:lnTo>
                    <a:pt x="137922" y="13208"/>
                  </a:lnTo>
                  <a:lnTo>
                    <a:pt x="143001" y="18161"/>
                  </a:lnTo>
                  <a:lnTo>
                    <a:pt x="143128" y="60325"/>
                  </a:lnTo>
                  <a:lnTo>
                    <a:pt x="145923" y="63119"/>
                  </a:lnTo>
                  <a:lnTo>
                    <a:pt x="153289" y="63119"/>
                  </a:lnTo>
                  <a:lnTo>
                    <a:pt x="156083" y="60325"/>
                  </a:lnTo>
                  <a:lnTo>
                    <a:pt x="156210" y="24384"/>
                  </a:lnTo>
                  <a:lnTo>
                    <a:pt x="154337" y="15113"/>
                  </a:lnTo>
                  <a:lnTo>
                    <a:pt x="154293" y="14894"/>
                  </a:lnTo>
                  <a:lnTo>
                    <a:pt x="153155" y="13208"/>
                  </a:lnTo>
                  <a:close/>
                </a:path>
                <a:path w="165100" h="283210">
                  <a:moveTo>
                    <a:pt x="94441" y="55245"/>
                  </a:moveTo>
                  <a:lnTo>
                    <a:pt x="91186" y="55245"/>
                  </a:lnTo>
                  <a:lnTo>
                    <a:pt x="89026" y="57023"/>
                  </a:lnTo>
                  <a:lnTo>
                    <a:pt x="80226" y="60805"/>
                  </a:lnTo>
                  <a:lnTo>
                    <a:pt x="67579" y="62325"/>
                  </a:lnTo>
                  <a:lnTo>
                    <a:pt x="133476" y="62325"/>
                  </a:lnTo>
                  <a:lnTo>
                    <a:pt x="133476" y="60325"/>
                  </a:lnTo>
                  <a:lnTo>
                    <a:pt x="108505" y="60325"/>
                  </a:lnTo>
                  <a:lnTo>
                    <a:pt x="101863" y="58991"/>
                  </a:lnTo>
                  <a:lnTo>
                    <a:pt x="96520" y="56515"/>
                  </a:lnTo>
                  <a:lnTo>
                    <a:pt x="94441" y="55245"/>
                  </a:lnTo>
                  <a:close/>
                </a:path>
                <a:path w="165100" h="283210">
                  <a:moveTo>
                    <a:pt x="126746" y="52324"/>
                  </a:moveTo>
                  <a:lnTo>
                    <a:pt x="123825" y="52959"/>
                  </a:lnTo>
                  <a:lnTo>
                    <a:pt x="121681" y="55245"/>
                  </a:lnTo>
                  <a:lnTo>
                    <a:pt x="121548" y="55245"/>
                  </a:lnTo>
                  <a:lnTo>
                    <a:pt x="115504" y="59372"/>
                  </a:lnTo>
                  <a:lnTo>
                    <a:pt x="108505" y="60325"/>
                  </a:lnTo>
                  <a:lnTo>
                    <a:pt x="133476" y="60325"/>
                  </a:lnTo>
                  <a:lnTo>
                    <a:pt x="133476" y="56896"/>
                  </a:lnTo>
                  <a:lnTo>
                    <a:pt x="133311" y="56515"/>
                  </a:lnTo>
                  <a:lnTo>
                    <a:pt x="131825" y="54229"/>
                  </a:lnTo>
                  <a:lnTo>
                    <a:pt x="129286" y="53340"/>
                  </a:lnTo>
                  <a:lnTo>
                    <a:pt x="126746" y="52324"/>
                  </a:lnTo>
                  <a:close/>
                </a:path>
                <a:path w="165100" h="283210">
                  <a:moveTo>
                    <a:pt x="72898" y="13208"/>
                  </a:moveTo>
                  <a:lnTo>
                    <a:pt x="39243" y="13208"/>
                  </a:lnTo>
                  <a:lnTo>
                    <a:pt x="41148" y="13843"/>
                  </a:lnTo>
                  <a:lnTo>
                    <a:pt x="40925" y="13843"/>
                  </a:lnTo>
                  <a:lnTo>
                    <a:pt x="42037" y="14732"/>
                  </a:lnTo>
                  <a:lnTo>
                    <a:pt x="43434" y="16002"/>
                  </a:lnTo>
                  <a:lnTo>
                    <a:pt x="49829" y="19434"/>
                  </a:lnTo>
                  <a:lnTo>
                    <a:pt x="56784" y="20415"/>
                  </a:lnTo>
                  <a:lnTo>
                    <a:pt x="63668" y="18966"/>
                  </a:lnTo>
                  <a:lnTo>
                    <a:pt x="69850" y="15113"/>
                  </a:lnTo>
                  <a:lnTo>
                    <a:pt x="71120" y="13843"/>
                  </a:lnTo>
                  <a:lnTo>
                    <a:pt x="72898" y="13208"/>
                  </a:lnTo>
                  <a:close/>
                </a:path>
                <a:path w="165100" h="283210">
                  <a:moveTo>
                    <a:pt x="131825" y="0"/>
                  </a:moveTo>
                  <a:lnTo>
                    <a:pt x="69469" y="0"/>
                  </a:lnTo>
                  <a:lnTo>
                    <a:pt x="64629" y="1916"/>
                  </a:lnTo>
                  <a:lnTo>
                    <a:pt x="58151" y="7747"/>
                  </a:lnTo>
                  <a:lnTo>
                    <a:pt x="149473" y="7747"/>
                  </a:lnTo>
                  <a:lnTo>
                    <a:pt x="149066" y="7143"/>
                  </a:lnTo>
                  <a:lnTo>
                    <a:pt x="141315" y="1916"/>
                  </a:lnTo>
                  <a:lnTo>
                    <a:pt x="131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1690" y="4015867"/>
              <a:ext cx="81279" cy="728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0869" y="1177922"/>
              <a:ext cx="3961129" cy="568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324" y="298145"/>
            <a:ext cx="93173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FFFFFF"/>
                </a:solidFill>
              </a:rPr>
              <a:t>Vínculo</a:t>
            </a:r>
            <a:r>
              <a:rPr sz="4000" spc="-10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laboral</a:t>
            </a:r>
            <a:r>
              <a:rPr sz="4000" spc="-9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–</a:t>
            </a:r>
            <a:r>
              <a:rPr sz="4000" spc="-114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aspectos</a:t>
            </a:r>
            <a:r>
              <a:rPr sz="4000" spc="-10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a</a:t>
            </a:r>
            <a:r>
              <a:rPr sz="4000" spc="-11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tener</a:t>
            </a:r>
            <a:r>
              <a:rPr sz="4000" spc="-114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en</a:t>
            </a:r>
            <a:r>
              <a:rPr sz="4000" spc="-11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cuenta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2224476" y="4752128"/>
            <a:ext cx="8909685" cy="1978660"/>
            <a:chOff x="2485517" y="4103115"/>
            <a:chExt cx="8909685" cy="1978660"/>
          </a:xfrm>
        </p:grpSpPr>
        <p:sp>
          <p:nvSpPr>
            <p:cNvPr id="5" name="object 5"/>
            <p:cNvSpPr/>
            <p:nvPr/>
          </p:nvSpPr>
          <p:spPr>
            <a:xfrm>
              <a:off x="9433941" y="4686680"/>
              <a:ext cx="1960880" cy="1395095"/>
            </a:xfrm>
            <a:custGeom>
              <a:avLst/>
              <a:gdLst/>
              <a:ahLst/>
              <a:cxnLst/>
              <a:rect l="l" t="t" r="r" b="b"/>
              <a:pathLst>
                <a:path w="1960879" h="1395095">
                  <a:moveTo>
                    <a:pt x="1929441" y="127"/>
                  </a:moveTo>
                  <a:lnTo>
                    <a:pt x="747013" y="309753"/>
                  </a:lnTo>
                  <a:lnTo>
                    <a:pt x="714549" y="342090"/>
                  </a:lnTo>
                  <a:lnTo>
                    <a:pt x="714313" y="365242"/>
                  </a:lnTo>
                  <a:lnTo>
                    <a:pt x="726185" y="386715"/>
                  </a:lnTo>
                  <a:lnTo>
                    <a:pt x="834898" y="495427"/>
                  </a:lnTo>
                  <a:lnTo>
                    <a:pt x="845113" y="510647"/>
                  </a:lnTo>
                  <a:lnTo>
                    <a:pt x="848518" y="527843"/>
                  </a:lnTo>
                  <a:lnTo>
                    <a:pt x="845113" y="544897"/>
                  </a:lnTo>
                  <a:lnTo>
                    <a:pt x="834898" y="559689"/>
                  </a:lnTo>
                  <a:lnTo>
                    <a:pt x="0" y="1394599"/>
                  </a:lnTo>
                  <a:lnTo>
                    <a:pt x="1132839" y="1394599"/>
                  </a:lnTo>
                  <a:lnTo>
                    <a:pt x="1401826" y="1125651"/>
                  </a:lnTo>
                  <a:lnTo>
                    <a:pt x="1417046" y="1115464"/>
                  </a:lnTo>
                  <a:lnTo>
                    <a:pt x="1434242" y="1112069"/>
                  </a:lnTo>
                  <a:lnTo>
                    <a:pt x="1451296" y="1115464"/>
                  </a:lnTo>
                  <a:lnTo>
                    <a:pt x="1466087" y="1125651"/>
                  </a:lnTo>
                  <a:lnTo>
                    <a:pt x="1574800" y="1234313"/>
                  </a:lnTo>
                  <a:lnTo>
                    <a:pt x="1596076" y="1246598"/>
                  </a:lnTo>
                  <a:lnTo>
                    <a:pt x="1639058" y="1234830"/>
                  </a:lnTo>
                  <a:lnTo>
                    <a:pt x="1960499" y="56134"/>
                  </a:lnTo>
                  <a:lnTo>
                    <a:pt x="1960814" y="31575"/>
                  </a:lnTo>
                  <a:lnTo>
                    <a:pt x="1949211" y="11779"/>
                  </a:lnTo>
                  <a:lnTo>
                    <a:pt x="1929441" y="12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263257" y="4103115"/>
              <a:ext cx="1961514" cy="1395095"/>
            </a:xfrm>
            <a:custGeom>
              <a:avLst/>
              <a:gdLst/>
              <a:ahLst/>
              <a:cxnLst/>
              <a:rect l="l" t="t" r="r" b="b"/>
              <a:pathLst>
                <a:path w="1961515" h="1395095">
                  <a:moveTo>
                    <a:pt x="1929830" y="126"/>
                  </a:moveTo>
                  <a:lnTo>
                    <a:pt x="747141" y="309752"/>
                  </a:lnTo>
                  <a:lnTo>
                    <a:pt x="714628" y="342090"/>
                  </a:lnTo>
                  <a:lnTo>
                    <a:pt x="714386" y="365242"/>
                  </a:lnTo>
                  <a:lnTo>
                    <a:pt x="726313" y="386714"/>
                  </a:lnTo>
                  <a:lnTo>
                    <a:pt x="834898" y="495426"/>
                  </a:lnTo>
                  <a:lnTo>
                    <a:pt x="845113" y="510647"/>
                  </a:lnTo>
                  <a:lnTo>
                    <a:pt x="848518" y="527843"/>
                  </a:lnTo>
                  <a:lnTo>
                    <a:pt x="845113" y="544897"/>
                  </a:lnTo>
                  <a:lnTo>
                    <a:pt x="834898" y="559688"/>
                  </a:lnTo>
                  <a:lnTo>
                    <a:pt x="0" y="1394586"/>
                  </a:lnTo>
                  <a:lnTo>
                    <a:pt x="1131951" y="1394586"/>
                  </a:lnTo>
                  <a:lnTo>
                    <a:pt x="1400937" y="1125600"/>
                  </a:lnTo>
                  <a:lnTo>
                    <a:pt x="1416175" y="1115456"/>
                  </a:lnTo>
                  <a:lnTo>
                    <a:pt x="1433401" y="1112075"/>
                  </a:lnTo>
                  <a:lnTo>
                    <a:pt x="1450461" y="1115456"/>
                  </a:lnTo>
                  <a:lnTo>
                    <a:pt x="1465199" y="1125600"/>
                  </a:lnTo>
                  <a:lnTo>
                    <a:pt x="1573911" y="1234312"/>
                  </a:lnTo>
                  <a:lnTo>
                    <a:pt x="1595187" y="1246614"/>
                  </a:lnTo>
                  <a:lnTo>
                    <a:pt x="1618107" y="1246330"/>
                  </a:lnTo>
                  <a:lnTo>
                    <a:pt x="1638169" y="1234830"/>
                  </a:lnTo>
                  <a:lnTo>
                    <a:pt x="1650873" y="1213484"/>
                  </a:lnTo>
                  <a:lnTo>
                    <a:pt x="1961388" y="56133"/>
                  </a:lnTo>
                  <a:lnTo>
                    <a:pt x="1961314" y="31575"/>
                  </a:lnTo>
                  <a:lnTo>
                    <a:pt x="1949656" y="11779"/>
                  </a:lnTo>
                  <a:lnTo>
                    <a:pt x="1929830" y="12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669155" y="4665471"/>
              <a:ext cx="1961514" cy="1395095"/>
            </a:xfrm>
            <a:custGeom>
              <a:avLst/>
              <a:gdLst/>
              <a:ahLst/>
              <a:cxnLst/>
              <a:rect l="l" t="t" r="r" b="b"/>
              <a:pathLst>
                <a:path w="1961515" h="1395095">
                  <a:moveTo>
                    <a:pt x="1929812" y="73"/>
                  </a:moveTo>
                  <a:lnTo>
                    <a:pt x="747014" y="309625"/>
                  </a:lnTo>
                  <a:lnTo>
                    <a:pt x="714549" y="342058"/>
                  </a:lnTo>
                  <a:lnTo>
                    <a:pt x="714313" y="365186"/>
                  </a:lnTo>
                  <a:lnTo>
                    <a:pt x="726186" y="386588"/>
                  </a:lnTo>
                  <a:lnTo>
                    <a:pt x="834898" y="495300"/>
                  </a:lnTo>
                  <a:lnTo>
                    <a:pt x="845113" y="510591"/>
                  </a:lnTo>
                  <a:lnTo>
                    <a:pt x="848518" y="527811"/>
                  </a:lnTo>
                  <a:lnTo>
                    <a:pt x="845113" y="544841"/>
                  </a:lnTo>
                  <a:lnTo>
                    <a:pt x="834898" y="559561"/>
                  </a:lnTo>
                  <a:lnTo>
                    <a:pt x="0" y="1394536"/>
                  </a:lnTo>
                  <a:lnTo>
                    <a:pt x="1131951" y="1394536"/>
                  </a:lnTo>
                  <a:lnTo>
                    <a:pt x="1400810" y="1125575"/>
                  </a:lnTo>
                  <a:lnTo>
                    <a:pt x="1416103" y="1115388"/>
                  </a:lnTo>
                  <a:lnTo>
                    <a:pt x="1433337" y="1111992"/>
                  </a:lnTo>
                  <a:lnTo>
                    <a:pt x="1450405" y="1115388"/>
                  </a:lnTo>
                  <a:lnTo>
                    <a:pt x="1465199" y="1125575"/>
                  </a:lnTo>
                  <a:lnTo>
                    <a:pt x="1573784" y="1234249"/>
                  </a:lnTo>
                  <a:lnTo>
                    <a:pt x="1595131" y="1246529"/>
                  </a:lnTo>
                  <a:lnTo>
                    <a:pt x="1618075" y="1246247"/>
                  </a:lnTo>
                  <a:lnTo>
                    <a:pt x="1638113" y="1234760"/>
                  </a:lnTo>
                  <a:lnTo>
                    <a:pt x="1650746" y="1213421"/>
                  </a:lnTo>
                  <a:lnTo>
                    <a:pt x="1961388" y="56133"/>
                  </a:lnTo>
                  <a:lnTo>
                    <a:pt x="1961261" y="31557"/>
                  </a:lnTo>
                  <a:lnTo>
                    <a:pt x="1949608" y="11731"/>
                  </a:lnTo>
                  <a:lnTo>
                    <a:pt x="1929812" y="73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485517" y="4103115"/>
              <a:ext cx="1961514" cy="1395730"/>
            </a:xfrm>
            <a:custGeom>
              <a:avLst/>
              <a:gdLst/>
              <a:ahLst/>
              <a:cxnLst/>
              <a:rect l="l" t="t" r="r" b="b"/>
              <a:pathLst>
                <a:path w="1961514" h="1395729">
                  <a:moveTo>
                    <a:pt x="1929812" y="126"/>
                  </a:moveTo>
                  <a:lnTo>
                    <a:pt x="747013" y="309752"/>
                  </a:lnTo>
                  <a:lnTo>
                    <a:pt x="714549" y="342090"/>
                  </a:lnTo>
                  <a:lnTo>
                    <a:pt x="714313" y="365242"/>
                  </a:lnTo>
                  <a:lnTo>
                    <a:pt x="726185" y="386714"/>
                  </a:lnTo>
                  <a:lnTo>
                    <a:pt x="834897" y="495426"/>
                  </a:lnTo>
                  <a:lnTo>
                    <a:pt x="845113" y="510647"/>
                  </a:lnTo>
                  <a:lnTo>
                    <a:pt x="848518" y="527843"/>
                  </a:lnTo>
                  <a:lnTo>
                    <a:pt x="845113" y="544897"/>
                  </a:lnTo>
                  <a:lnTo>
                    <a:pt x="834897" y="559688"/>
                  </a:lnTo>
                  <a:lnTo>
                    <a:pt x="0" y="1395475"/>
                  </a:lnTo>
                  <a:lnTo>
                    <a:pt x="1132840" y="1395475"/>
                  </a:lnTo>
                  <a:lnTo>
                    <a:pt x="1401825" y="1126489"/>
                  </a:lnTo>
                  <a:lnTo>
                    <a:pt x="1417046" y="1116345"/>
                  </a:lnTo>
                  <a:lnTo>
                    <a:pt x="1434242" y="1112964"/>
                  </a:lnTo>
                  <a:lnTo>
                    <a:pt x="1451296" y="1116345"/>
                  </a:lnTo>
                  <a:lnTo>
                    <a:pt x="1466087" y="1126489"/>
                  </a:lnTo>
                  <a:lnTo>
                    <a:pt x="1574799" y="1235201"/>
                  </a:lnTo>
                  <a:lnTo>
                    <a:pt x="1596076" y="1247503"/>
                  </a:lnTo>
                  <a:lnTo>
                    <a:pt x="1618995" y="1247219"/>
                  </a:lnTo>
                  <a:lnTo>
                    <a:pt x="1639058" y="1235719"/>
                  </a:lnTo>
                  <a:lnTo>
                    <a:pt x="1651761" y="1214373"/>
                  </a:lnTo>
                  <a:lnTo>
                    <a:pt x="1961387" y="56133"/>
                  </a:lnTo>
                  <a:lnTo>
                    <a:pt x="1961260" y="31575"/>
                  </a:lnTo>
                  <a:lnTo>
                    <a:pt x="1949608" y="11779"/>
                  </a:lnTo>
                  <a:lnTo>
                    <a:pt x="1929812" y="126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7352" y="2562606"/>
            <a:ext cx="2082800" cy="826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50594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rgbClr val="385622"/>
                </a:solidFill>
                <a:effectLst/>
                <a:uLnTx/>
                <a:uFillTx/>
                <a:latin typeface="Calibri"/>
                <a:cs typeface="Calibri"/>
              </a:rPr>
              <a:t>Aval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600" b="0" i="0" u="none" strike="noStrike" kern="0" cap="none" spc="3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600" b="0" i="0" u="none" strike="noStrike" kern="0" cap="none" spc="4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600" b="0" i="0" u="none" strike="noStrike" kern="0" cap="none" spc="4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vínculo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laboral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vigente,</a:t>
            </a:r>
            <a:r>
              <a:rPr kumimoji="0" sz="160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</a:t>
            </a:r>
            <a:r>
              <a:rPr kumimoji="0" sz="16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día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352" y="3363543"/>
            <a:ext cx="12192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competencias,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7402" y="3363543"/>
            <a:ext cx="51117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podrá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048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7352" y="3608070"/>
            <a:ext cx="2082164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60755" algn="l"/>
                <a:tab pos="1158875" algn="l"/>
                <a:tab pos="1920875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avalar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600" b="0" i="0" u="none" strike="noStrike" kern="0" cap="none" spc="5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	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desde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92405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352" y="4095750"/>
            <a:ext cx="1804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682625" algn="l"/>
                <a:tab pos="158242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último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trimestre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lectiva.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14542" y="2893568"/>
            <a:ext cx="1697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Calibri"/>
                <a:cs typeface="Calibri"/>
              </a:rPr>
              <a:t>Doble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Calibri"/>
                <a:cs typeface="Calibri"/>
              </a:rPr>
              <a:t>Afiliación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52531" y="2907029"/>
            <a:ext cx="11468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03605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labores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no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5715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9135" algn="l"/>
              </a:tabLst>
              <a:defRPr/>
            </a:pP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95458" y="2907029"/>
            <a:ext cx="8763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49580" algn="l"/>
              </a:tabLst>
              <a:defRPr/>
            </a:pP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Si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coinciden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programa,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28731" y="3394709"/>
            <a:ext cx="1068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41630" algn="l"/>
              </a:tabLst>
              <a:defRPr/>
            </a:pP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95458" y="3638550"/>
            <a:ext cx="21031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3730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debe</a:t>
            </a:r>
            <a:r>
              <a:rPr kumimoji="0" sz="1600" b="0" i="0" u="none" strike="noStrike" kern="0" cap="none" spc="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gestionar</a:t>
            </a:r>
            <a:r>
              <a:rPr kumimoji="0" sz="1600" b="0" i="0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60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empleador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reubicación</a:t>
            </a:r>
            <a:r>
              <a:rPr kumimoji="0" sz="1600" b="0" i="0" u="none" strike="noStrike" kern="0" cap="none" spc="4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600" b="0" i="0" u="none" strike="noStrike" kern="0" cap="none" spc="4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600" b="0" i="0" u="none" strike="noStrike" kern="0" cap="none" spc="4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área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relacionada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89514" y="2546095"/>
            <a:ext cx="13042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cs typeface="Calibri"/>
              </a:rPr>
              <a:t>Reubicación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68321" y="1189606"/>
            <a:ext cx="2216785" cy="4512774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539750" marR="0" lvl="0" indent="0" defTabSz="914400" eaLnBrk="1" fontAlgn="auto" latinLnBrk="0" hangingPunct="1">
              <a:lnSpc>
                <a:spcPct val="100000"/>
              </a:lnSpc>
              <a:spcBef>
                <a:spcPts val="1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6F2F9F"/>
                </a:solidFill>
                <a:effectLst/>
                <a:uLnTx/>
                <a:uFillTx/>
                <a:latin typeface="Calibri"/>
                <a:cs typeface="Calibri"/>
              </a:rPr>
              <a:t>Documentación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73660" lvl="0" indent="0" defTabSz="91440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49020" algn="l"/>
                <a:tab pos="1420495" algn="l"/>
              </a:tabLst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Formato</a:t>
            </a:r>
            <a:r>
              <a:rPr kumimoji="0" lang="es-ES" sz="1600" b="0" i="0" u="none" strike="noStrike" kern="0" cap="none" spc="4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s-ES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lang="es-ES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selección GFPI-F-165V3</a:t>
            </a:r>
          </a:p>
          <a:p>
            <a:pPr marL="12700" marR="73660">
              <a:spcBef>
                <a:spcPts val="800"/>
              </a:spcBef>
              <a:tabLst>
                <a:tab pos="1049020" algn="l"/>
                <a:tab pos="1420495" algn="l"/>
              </a:tabLst>
            </a:pP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C</a:t>
            </a:r>
            <a:r>
              <a:rPr lang="es-ES" sz="1600" kern="0" spc="-10" dirty="0">
                <a:solidFill>
                  <a:sysClr val="windowText" lastClr="000000"/>
                </a:solidFill>
                <a:cs typeface="Calibri"/>
              </a:rPr>
              <a:t>ontrato 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o</a:t>
            </a:r>
            <a:r>
              <a:rPr lang="es-ES" sz="1600" kern="0" spc="380" dirty="0">
                <a:solidFill>
                  <a:sysClr val="windowText" lastClr="000000"/>
                </a:solidFill>
                <a:cs typeface="Calibri"/>
              </a:rPr>
              <a:t>  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certificación</a:t>
            </a:r>
            <a:r>
              <a:rPr lang="es-ES" sz="1600" kern="0" spc="375" dirty="0">
                <a:solidFill>
                  <a:sysClr val="windowText" lastClr="000000"/>
                </a:solidFill>
                <a:cs typeface="Calibri"/>
              </a:rPr>
              <a:t>  </a:t>
            </a:r>
            <a:r>
              <a:rPr lang="es-ES" sz="1600" kern="0" spc="-10" dirty="0">
                <a:solidFill>
                  <a:sysClr val="windowText" lastClr="000000"/>
                </a:solidFill>
                <a:cs typeface="Calibri"/>
              </a:rPr>
              <a:t>laboral.</a:t>
            </a:r>
          </a:p>
          <a:p>
            <a:pPr marL="12700" marR="73660">
              <a:spcBef>
                <a:spcPts val="800"/>
              </a:spcBef>
              <a:tabLst>
                <a:tab pos="1049020" algn="l"/>
                <a:tab pos="1420495" algn="l"/>
              </a:tabLst>
            </a:pPr>
            <a:r>
              <a:rPr lang="es-ES" sz="1600" kern="0" spc="-10" dirty="0">
                <a:solidFill>
                  <a:sysClr val="windowText" lastClr="000000"/>
                </a:solidFill>
                <a:cs typeface="Calibri"/>
              </a:rPr>
              <a:t>A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filiación</a:t>
            </a:r>
            <a:r>
              <a:rPr lang="es-ES" sz="1600" kern="0" spc="125" dirty="0">
                <a:solidFill>
                  <a:sysClr val="windowText" lastClr="000000"/>
                </a:solidFill>
                <a:cs typeface="Calibri"/>
              </a:rPr>
              <a:t>  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al</a:t>
            </a:r>
            <a:r>
              <a:rPr lang="es-ES" sz="1600" kern="0" spc="125" dirty="0">
                <a:solidFill>
                  <a:sysClr val="windowText" lastClr="000000"/>
                </a:solidFill>
                <a:cs typeface="Calibri"/>
              </a:rPr>
              <a:t>  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Sistema</a:t>
            </a:r>
            <a:r>
              <a:rPr lang="es-ES" sz="1600" kern="0" spc="125" dirty="0">
                <a:solidFill>
                  <a:sysClr val="windowText" lastClr="000000"/>
                </a:solidFill>
                <a:cs typeface="Calibri"/>
              </a:rPr>
              <a:t>  </a:t>
            </a:r>
            <a:r>
              <a:rPr lang="es-ES" sz="1600" kern="0" spc="-25" dirty="0">
                <a:solidFill>
                  <a:sysClr val="windowText" lastClr="000000"/>
                </a:solidFill>
                <a:cs typeface="Calibri"/>
              </a:rPr>
              <a:t>de 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Seguridad</a:t>
            </a:r>
            <a:r>
              <a:rPr lang="es-ES" sz="1600" kern="0" spc="25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Social</a:t>
            </a:r>
            <a:r>
              <a:rPr lang="es-ES" sz="1600" kern="0" spc="24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y</a:t>
            </a:r>
            <a:r>
              <a:rPr lang="es-ES" sz="1600" kern="0" spc="23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a</a:t>
            </a:r>
            <a:r>
              <a:rPr lang="es-ES" sz="1600" kern="0" spc="24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lang="es-ES" sz="1600" kern="0" spc="-25" dirty="0">
                <a:solidFill>
                  <a:sysClr val="windowText" lastClr="000000"/>
                </a:solidFill>
                <a:cs typeface="Calibri"/>
              </a:rPr>
              <a:t>una </a:t>
            </a:r>
            <a:r>
              <a:rPr lang="es-ES" sz="1600" kern="0" spc="-20" dirty="0">
                <a:solidFill>
                  <a:sysClr val="windowText" lastClr="000000"/>
                </a:solidFill>
                <a:cs typeface="Calibri"/>
              </a:rPr>
              <a:t>ARL,</a:t>
            </a: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 Cámara de Comercio y RUT.</a:t>
            </a:r>
          </a:p>
          <a:p>
            <a:pPr marL="12700" marR="73660">
              <a:spcBef>
                <a:spcPts val="800"/>
              </a:spcBef>
              <a:tabLst>
                <a:tab pos="1049020" algn="l"/>
                <a:tab pos="1420495" algn="l"/>
              </a:tabLst>
            </a:pPr>
            <a:r>
              <a:rPr lang="es-ES" sz="1600" kern="0" dirty="0">
                <a:solidFill>
                  <a:sysClr val="windowText" lastClr="000000"/>
                </a:solidFill>
                <a:cs typeface="Calibri"/>
              </a:rPr>
              <a:t>Aceptación de la empresa en desarrollar la practica por esta modalidad.</a:t>
            </a:r>
          </a:p>
          <a:p>
            <a:pPr marL="12700" marR="73660" lvl="0" indent="0" defTabSz="91440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49020" algn="l"/>
                <a:tab pos="1420495" algn="l"/>
              </a:tabLst>
              <a:defRPr/>
            </a:pPr>
            <a:endParaRPr kumimoji="0" lang="es-ES" sz="16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73660" lvl="0" indent="0" defTabSz="91440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49020" algn="l"/>
                <a:tab pos="1420495" algn="l"/>
              </a:tabLst>
              <a:defRPr/>
            </a:pPr>
            <a:endParaRPr kumimoji="0" lang="es-ES" sz="16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65314" y="1602662"/>
            <a:ext cx="2167255" cy="16059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728345" marR="0" lvl="0" indent="0" defTabSz="91440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BE9000"/>
                </a:solidFill>
                <a:effectLst/>
                <a:uLnTx/>
                <a:uFillTx/>
                <a:latin typeface="Calibri"/>
                <a:cs typeface="Calibri"/>
              </a:rPr>
              <a:t>Certificación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entidad</a:t>
            </a:r>
            <a:r>
              <a:rPr kumimoji="0" sz="160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debe</a:t>
            </a:r>
            <a:r>
              <a:rPr kumimoji="0" sz="1600" b="0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emitir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constancia</a:t>
            </a:r>
            <a:r>
              <a:rPr kumimoji="0" sz="1600" b="0" i="0" u="none" strike="noStrike" kern="0" cap="none" spc="25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600" b="0" i="0" u="none" strike="noStrike" kern="0" cap="none" spc="25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datos</a:t>
            </a:r>
            <a:r>
              <a:rPr kumimoji="0" sz="1600" b="0" i="0" u="none" strike="noStrike" kern="0" cap="none" spc="25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aprendiz,</a:t>
            </a:r>
            <a:r>
              <a:rPr kumimoji="0" sz="1600" b="0" i="0" u="none" strike="noStrike" kern="0" cap="none" spc="3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fechas</a:t>
            </a:r>
            <a:r>
              <a:rPr kumimoji="0" sz="1600" b="0" i="0" u="none" strike="noStrike" kern="0" cap="none" spc="3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 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funciones,</a:t>
            </a:r>
            <a:r>
              <a:rPr kumimoji="0" sz="1600" b="0" i="0" u="none" strike="noStrike" kern="0" cap="none" spc="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como</a:t>
            </a:r>
            <a:r>
              <a:rPr kumimoji="0" sz="1600" b="0" i="0" u="none" strike="noStrike" kern="0" cap="none" spc="3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soporte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1952" y="1316216"/>
            <a:ext cx="10379075" cy="4503420"/>
            <a:chOff x="135966" y="1418716"/>
            <a:chExt cx="10379075" cy="450342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66" y="4525784"/>
              <a:ext cx="1963039" cy="139611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570734" y="1418716"/>
              <a:ext cx="549910" cy="478790"/>
            </a:xfrm>
            <a:custGeom>
              <a:avLst/>
              <a:gdLst/>
              <a:ahLst/>
              <a:cxnLst/>
              <a:rect l="l" t="t" r="r" b="b"/>
              <a:pathLst>
                <a:path w="549910" h="478789">
                  <a:moveTo>
                    <a:pt x="225425" y="258699"/>
                  </a:moveTo>
                  <a:lnTo>
                    <a:pt x="218186" y="252476"/>
                  </a:lnTo>
                  <a:lnTo>
                    <a:pt x="200406" y="252476"/>
                  </a:lnTo>
                  <a:lnTo>
                    <a:pt x="193167" y="258699"/>
                  </a:lnTo>
                  <a:lnTo>
                    <a:pt x="193167" y="302260"/>
                  </a:lnTo>
                  <a:lnTo>
                    <a:pt x="200406" y="308483"/>
                  </a:lnTo>
                  <a:lnTo>
                    <a:pt x="209296" y="308483"/>
                  </a:lnTo>
                  <a:lnTo>
                    <a:pt x="218186" y="308483"/>
                  </a:lnTo>
                  <a:lnTo>
                    <a:pt x="225425" y="302260"/>
                  </a:lnTo>
                  <a:lnTo>
                    <a:pt x="225425" y="258699"/>
                  </a:lnTo>
                  <a:close/>
                </a:path>
                <a:path w="549910" h="478789">
                  <a:moveTo>
                    <a:pt x="225425" y="174625"/>
                  </a:moveTo>
                  <a:lnTo>
                    <a:pt x="218186" y="168275"/>
                  </a:lnTo>
                  <a:lnTo>
                    <a:pt x="200406" y="168275"/>
                  </a:lnTo>
                  <a:lnTo>
                    <a:pt x="193167" y="174625"/>
                  </a:lnTo>
                  <a:lnTo>
                    <a:pt x="193167" y="218059"/>
                  </a:lnTo>
                  <a:lnTo>
                    <a:pt x="200406" y="224409"/>
                  </a:lnTo>
                  <a:lnTo>
                    <a:pt x="209296" y="224409"/>
                  </a:lnTo>
                  <a:lnTo>
                    <a:pt x="218186" y="224409"/>
                  </a:lnTo>
                  <a:lnTo>
                    <a:pt x="225425" y="218059"/>
                  </a:lnTo>
                  <a:lnTo>
                    <a:pt x="225425" y="174625"/>
                  </a:lnTo>
                  <a:close/>
                </a:path>
                <a:path w="549910" h="478789">
                  <a:moveTo>
                    <a:pt x="225425" y="90424"/>
                  </a:moveTo>
                  <a:lnTo>
                    <a:pt x="218186" y="84201"/>
                  </a:lnTo>
                  <a:lnTo>
                    <a:pt x="200406" y="84201"/>
                  </a:lnTo>
                  <a:lnTo>
                    <a:pt x="193167" y="90424"/>
                  </a:lnTo>
                  <a:lnTo>
                    <a:pt x="193167" y="133985"/>
                  </a:lnTo>
                  <a:lnTo>
                    <a:pt x="200406" y="140208"/>
                  </a:lnTo>
                  <a:lnTo>
                    <a:pt x="209296" y="140208"/>
                  </a:lnTo>
                  <a:lnTo>
                    <a:pt x="218186" y="140208"/>
                  </a:lnTo>
                  <a:lnTo>
                    <a:pt x="225425" y="133985"/>
                  </a:lnTo>
                  <a:lnTo>
                    <a:pt x="225425" y="90424"/>
                  </a:lnTo>
                  <a:close/>
                </a:path>
                <a:path w="549910" h="478789">
                  <a:moveTo>
                    <a:pt x="225425" y="6223"/>
                  </a:moveTo>
                  <a:lnTo>
                    <a:pt x="218186" y="0"/>
                  </a:lnTo>
                  <a:lnTo>
                    <a:pt x="200406" y="0"/>
                  </a:lnTo>
                  <a:lnTo>
                    <a:pt x="193167" y="6223"/>
                  </a:lnTo>
                  <a:lnTo>
                    <a:pt x="193167" y="49784"/>
                  </a:lnTo>
                  <a:lnTo>
                    <a:pt x="200406" y="56134"/>
                  </a:lnTo>
                  <a:lnTo>
                    <a:pt x="209296" y="56134"/>
                  </a:lnTo>
                  <a:lnTo>
                    <a:pt x="218186" y="56134"/>
                  </a:lnTo>
                  <a:lnTo>
                    <a:pt x="225425" y="49784"/>
                  </a:lnTo>
                  <a:lnTo>
                    <a:pt x="225425" y="6223"/>
                  </a:lnTo>
                  <a:close/>
                </a:path>
                <a:path w="549910" h="478789">
                  <a:moveTo>
                    <a:pt x="418592" y="344678"/>
                  </a:moveTo>
                  <a:lnTo>
                    <a:pt x="411480" y="338455"/>
                  </a:lnTo>
                  <a:lnTo>
                    <a:pt x="386461" y="338455"/>
                  </a:lnTo>
                  <a:lnTo>
                    <a:pt x="386461" y="366522"/>
                  </a:lnTo>
                  <a:lnTo>
                    <a:pt x="386461" y="450596"/>
                  </a:lnTo>
                  <a:lnTo>
                    <a:pt x="354203" y="450596"/>
                  </a:lnTo>
                  <a:lnTo>
                    <a:pt x="354203" y="419481"/>
                  </a:lnTo>
                  <a:lnTo>
                    <a:pt x="346964" y="413258"/>
                  </a:lnTo>
                  <a:lnTo>
                    <a:pt x="329184" y="413258"/>
                  </a:lnTo>
                  <a:lnTo>
                    <a:pt x="322072" y="419481"/>
                  </a:lnTo>
                  <a:lnTo>
                    <a:pt x="322072" y="450596"/>
                  </a:lnTo>
                  <a:lnTo>
                    <a:pt x="289814" y="450596"/>
                  </a:lnTo>
                  <a:lnTo>
                    <a:pt x="289814" y="400812"/>
                  </a:lnTo>
                  <a:lnTo>
                    <a:pt x="282575" y="394589"/>
                  </a:lnTo>
                  <a:lnTo>
                    <a:pt x="264795" y="394589"/>
                  </a:lnTo>
                  <a:lnTo>
                    <a:pt x="257556" y="400812"/>
                  </a:lnTo>
                  <a:lnTo>
                    <a:pt x="257556" y="450596"/>
                  </a:lnTo>
                  <a:lnTo>
                    <a:pt x="225425" y="450596"/>
                  </a:lnTo>
                  <a:lnTo>
                    <a:pt x="225425" y="419481"/>
                  </a:lnTo>
                  <a:lnTo>
                    <a:pt x="218186" y="413258"/>
                  </a:lnTo>
                  <a:lnTo>
                    <a:pt x="200406" y="413258"/>
                  </a:lnTo>
                  <a:lnTo>
                    <a:pt x="193167" y="419481"/>
                  </a:lnTo>
                  <a:lnTo>
                    <a:pt x="193167" y="450596"/>
                  </a:lnTo>
                  <a:lnTo>
                    <a:pt x="161036" y="450596"/>
                  </a:lnTo>
                  <a:lnTo>
                    <a:pt x="161036" y="400812"/>
                  </a:lnTo>
                  <a:lnTo>
                    <a:pt x="153797" y="394589"/>
                  </a:lnTo>
                  <a:lnTo>
                    <a:pt x="136017" y="394589"/>
                  </a:lnTo>
                  <a:lnTo>
                    <a:pt x="128778" y="400812"/>
                  </a:lnTo>
                  <a:lnTo>
                    <a:pt x="128778" y="450596"/>
                  </a:lnTo>
                  <a:lnTo>
                    <a:pt x="96520" y="450596"/>
                  </a:lnTo>
                  <a:lnTo>
                    <a:pt x="96520" y="419481"/>
                  </a:lnTo>
                  <a:lnTo>
                    <a:pt x="89408" y="413258"/>
                  </a:lnTo>
                  <a:lnTo>
                    <a:pt x="71628" y="413258"/>
                  </a:lnTo>
                  <a:lnTo>
                    <a:pt x="64389" y="419481"/>
                  </a:lnTo>
                  <a:lnTo>
                    <a:pt x="64389" y="450596"/>
                  </a:lnTo>
                  <a:lnTo>
                    <a:pt x="32131" y="450596"/>
                  </a:lnTo>
                  <a:lnTo>
                    <a:pt x="32131" y="366522"/>
                  </a:lnTo>
                  <a:lnTo>
                    <a:pt x="386461" y="366522"/>
                  </a:lnTo>
                  <a:lnTo>
                    <a:pt x="386461" y="338455"/>
                  </a:lnTo>
                  <a:lnTo>
                    <a:pt x="7112" y="338455"/>
                  </a:lnTo>
                  <a:lnTo>
                    <a:pt x="0" y="344678"/>
                  </a:lnTo>
                  <a:lnTo>
                    <a:pt x="0" y="472440"/>
                  </a:lnTo>
                  <a:lnTo>
                    <a:pt x="7112" y="478663"/>
                  </a:lnTo>
                  <a:lnTo>
                    <a:pt x="411480" y="478663"/>
                  </a:lnTo>
                  <a:lnTo>
                    <a:pt x="418592" y="472440"/>
                  </a:lnTo>
                  <a:lnTo>
                    <a:pt x="418592" y="450596"/>
                  </a:lnTo>
                  <a:lnTo>
                    <a:pt x="418592" y="366522"/>
                  </a:lnTo>
                  <a:lnTo>
                    <a:pt x="418592" y="344678"/>
                  </a:lnTo>
                  <a:close/>
                </a:path>
                <a:path w="549910" h="478789">
                  <a:moveTo>
                    <a:pt x="549656" y="32766"/>
                  </a:moveTo>
                  <a:lnTo>
                    <a:pt x="517398" y="952"/>
                  </a:lnTo>
                  <a:lnTo>
                    <a:pt x="517398" y="30099"/>
                  </a:lnTo>
                  <a:lnTo>
                    <a:pt x="517398" y="74803"/>
                  </a:lnTo>
                  <a:lnTo>
                    <a:pt x="517398" y="102870"/>
                  </a:lnTo>
                  <a:lnTo>
                    <a:pt x="517398" y="357124"/>
                  </a:lnTo>
                  <a:lnTo>
                    <a:pt x="511937" y="357124"/>
                  </a:lnTo>
                  <a:lnTo>
                    <a:pt x="511937" y="385191"/>
                  </a:lnTo>
                  <a:lnTo>
                    <a:pt x="501269" y="415925"/>
                  </a:lnTo>
                  <a:lnTo>
                    <a:pt x="490728" y="385191"/>
                  </a:lnTo>
                  <a:lnTo>
                    <a:pt x="511937" y="385191"/>
                  </a:lnTo>
                  <a:lnTo>
                    <a:pt x="511937" y="357124"/>
                  </a:lnTo>
                  <a:lnTo>
                    <a:pt x="485267" y="357124"/>
                  </a:lnTo>
                  <a:lnTo>
                    <a:pt x="485267" y="102870"/>
                  </a:lnTo>
                  <a:lnTo>
                    <a:pt x="517398" y="102870"/>
                  </a:lnTo>
                  <a:lnTo>
                    <a:pt x="517398" y="74803"/>
                  </a:lnTo>
                  <a:lnTo>
                    <a:pt x="485267" y="74803"/>
                  </a:lnTo>
                  <a:lnTo>
                    <a:pt x="485267" y="30099"/>
                  </a:lnTo>
                  <a:lnTo>
                    <a:pt x="487680" y="28067"/>
                  </a:lnTo>
                  <a:lnTo>
                    <a:pt x="514985" y="28067"/>
                  </a:lnTo>
                  <a:lnTo>
                    <a:pt x="517398" y="30099"/>
                  </a:lnTo>
                  <a:lnTo>
                    <a:pt x="517398" y="952"/>
                  </a:lnTo>
                  <a:lnTo>
                    <a:pt x="512064" y="0"/>
                  </a:lnTo>
                  <a:lnTo>
                    <a:pt x="490601" y="0"/>
                  </a:lnTo>
                  <a:lnTo>
                    <a:pt x="475983" y="2578"/>
                  </a:lnTo>
                  <a:lnTo>
                    <a:pt x="464032" y="9575"/>
                  </a:lnTo>
                  <a:lnTo>
                    <a:pt x="455968" y="19989"/>
                  </a:lnTo>
                  <a:lnTo>
                    <a:pt x="453009" y="32766"/>
                  </a:lnTo>
                  <a:lnTo>
                    <a:pt x="453009" y="372491"/>
                  </a:lnTo>
                  <a:lnTo>
                    <a:pt x="485902" y="468757"/>
                  </a:lnTo>
                  <a:lnTo>
                    <a:pt x="494157" y="478663"/>
                  </a:lnTo>
                  <a:lnTo>
                    <a:pt x="508381" y="478663"/>
                  </a:lnTo>
                  <a:lnTo>
                    <a:pt x="514731" y="474599"/>
                  </a:lnTo>
                  <a:lnTo>
                    <a:pt x="516763" y="468757"/>
                  </a:lnTo>
                  <a:lnTo>
                    <a:pt x="534898" y="415925"/>
                  </a:lnTo>
                  <a:lnTo>
                    <a:pt x="545439" y="385191"/>
                  </a:lnTo>
                  <a:lnTo>
                    <a:pt x="548894" y="375158"/>
                  </a:lnTo>
                  <a:lnTo>
                    <a:pt x="549402" y="373888"/>
                  </a:lnTo>
                  <a:lnTo>
                    <a:pt x="549656" y="372491"/>
                  </a:lnTo>
                  <a:lnTo>
                    <a:pt x="549656" y="357124"/>
                  </a:lnTo>
                  <a:lnTo>
                    <a:pt x="549656" y="102870"/>
                  </a:lnTo>
                  <a:lnTo>
                    <a:pt x="549656" y="74803"/>
                  </a:lnTo>
                  <a:lnTo>
                    <a:pt x="549656" y="327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8290" y="1586991"/>
              <a:ext cx="161036" cy="140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0734" y="1586991"/>
              <a:ext cx="161036" cy="1402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290" y="1418716"/>
              <a:ext cx="161036" cy="1402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0734" y="1418716"/>
              <a:ext cx="161036" cy="14020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5673" y="2237104"/>
              <a:ext cx="10229850" cy="687070"/>
            </a:xfrm>
            <a:custGeom>
              <a:avLst/>
              <a:gdLst/>
              <a:ahLst/>
              <a:cxnLst/>
              <a:rect l="l" t="t" r="r" b="b"/>
              <a:pathLst>
                <a:path w="10229850" h="687069">
                  <a:moveTo>
                    <a:pt x="787577" y="521335"/>
                  </a:moveTo>
                  <a:lnTo>
                    <a:pt x="780796" y="477481"/>
                  </a:lnTo>
                  <a:lnTo>
                    <a:pt x="761657" y="438035"/>
                  </a:lnTo>
                  <a:lnTo>
                    <a:pt x="753732" y="429107"/>
                  </a:lnTo>
                  <a:lnTo>
                    <a:pt x="753732" y="521335"/>
                  </a:lnTo>
                  <a:lnTo>
                    <a:pt x="745782" y="564172"/>
                  </a:lnTo>
                  <a:lnTo>
                    <a:pt x="723658" y="601395"/>
                  </a:lnTo>
                  <a:lnTo>
                    <a:pt x="689940" y="630770"/>
                  </a:lnTo>
                  <a:lnTo>
                    <a:pt x="647217" y="650049"/>
                  </a:lnTo>
                  <a:lnTo>
                    <a:pt x="598068" y="656971"/>
                  </a:lnTo>
                  <a:lnTo>
                    <a:pt x="548906" y="650049"/>
                  </a:lnTo>
                  <a:lnTo>
                    <a:pt x="506183" y="630770"/>
                  </a:lnTo>
                  <a:lnTo>
                    <a:pt x="472465" y="601395"/>
                  </a:lnTo>
                  <a:lnTo>
                    <a:pt x="450342" y="564172"/>
                  </a:lnTo>
                  <a:lnTo>
                    <a:pt x="442404" y="521335"/>
                  </a:lnTo>
                  <a:lnTo>
                    <a:pt x="450342" y="478510"/>
                  </a:lnTo>
                  <a:lnTo>
                    <a:pt x="472465" y="441286"/>
                  </a:lnTo>
                  <a:lnTo>
                    <a:pt x="506183" y="411911"/>
                  </a:lnTo>
                  <a:lnTo>
                    <a:pt x="548906" y="392633"/>
                  </a:lnTo>
                  <a:lnTo>
                    <a:pt x="598068" y="385699"/>
                  </a:lnTo>
                  <a:lnTo>
                    <a:pt x="647217" y="392633"/>
                  </a:lnTo>
                  <a:lnTo>
                    <a:pt x="689940" y="411911"/>
                  </a:lnTo>
                  <a:lnTo>
                    <a:pt x="723658" y="441286"/>
                  </a:lnTo>
                  <a:lnTo>
                    <a:pt x="745782" y="478510"/>
                  </a:lnTo>
                  <a:lnTo>
                    <a:pt x="753732" y="521335"/>
                  </a:lnTo>
                  <a:lnTo>
                    <a:pt x="753732" y="429107"/>
                  </a:lnTo>
                  <a:lnTo>
                    <a:pt x="703999" y="385699"/>
                  </a:lnTo>
                  <a:lnTo>
                    <a:pt x="648385" y="362026"/>
                  </a:lnTo>
                  <a:lnTo>
                    <a:pt x="598068" y="356108"/>
                  </a:lnTo>
                  <a:lnTo>
                    <a:pt x="547738" y="362026"/>
                  </a:lnTo>
                  <a:lnTo>
                    <a:pt x="512762" y="374929"/>
                  </a:lnTo>
                  <a:lnTo>
                    <a:pt x="508177" y="370547"/>
                  </a:lnTo>
                  <a:lnTo>
                    <a:pt x="492696" y="360895"/>
                  </a:lnTo>
                  <a:lnTo>
                    <a:pt x="483704" y="357454"/>
                  </a:lnTo>
                  <a:lnTo>
                    <a:pt x="483704" y="391388"/>
                  </a:lnTo>
                  <a:lnTo>
                    <a:pt x="464121" y="404583"/>
                  </a:lnTo>
                  <a:lnTo>
                    <a:pt x="434467" y="438035"/>
                  </a:lnTo>
                  <a:lnTo>
                    <a:pt x="415328" y="477481"/>
                  </a:lnTo>
                  <a:lnTo>
                    <a:pt x="408559" y="521335"/>
                  </a:lnTo>
                  <a:lnTo>
                    <a:pt x="414350" y="558927"/>
                  </a:lnTo>
                  <a:lnTo>
                    <a:pt x="33845" y="558927"/>
                  </a:lnTo>
                  <a:lnTo>
                    <a:pt x="33845" y="430403"/>
                  </a:lnTo>
                  <a:lnTo>
                    <a:pt x="37807" y="411937"/>
                  </a:lnTo>
                  <a:lnTo>
                    <a:pt x="48768" y="396494"/>
                  </a:lnTo>
                  <a:lnTo>
                    <a:pt x="65316" y="385445"/>
                  </a:lnTo>
                  <a:lnTo>
                    <a:pt x="86017" y="380111"/>
                  </a:lnTo>
                  <a:lnTo>
                    <a:pt x="141947" y="375158"/>
                  </a:lnTo>
                  <a:lnTo>
                    <a:pt x="195884" y="448564"/>
                  </a:lnTo>
                  <a:lnTo>
                    <a:pt x="198475" y="452120"/>
                  </a:lnTo>
                  <a:lnTo>
                    <a:pt x="202679" y="454533"/>
                  </a:lnTo>
                  <a:lnTo>
                    <a:pt x="208368" y="455295"/>
                  </a:lnTo>
                  <a:lnTo>
                    <a:pt x="213982" y="455295"/>
                  </a:lnTo>
                  <a:lnTo>
                    <a:pt x="217741" y="454152"/>
                  </a:lnTo>
                  <a:lnTo>
                    <a:pt x="220776" y="452120"/>
                  </a:lnTo>
                  <a:lnTo>
                    <a:pt x="268084" y="418719"/>
                  </a:lnTo>
                  <a:lnTo>
                    <a:pt x="269532" y="417703"/>
                  </a:lnTo>
                  <a:lnTo>
                    <a:pt x="318287" y="452120"/>
                  </a:lnTo>
                  <a:lnTo>
                    <a:pt x="321322" y="454152"/>
                  </a:lnTo>
                  <a:lnTo>
                    <a:pt x="325081" y="455295"/>
                  </a:lnTo>
                  <a:lnTo>
                    <a:pt x="330682" y="455295"/>
                  </a:lnTo>
                  <a:lnTo>
                    <a:pt x="336384" y="454533"/>
                  </a:lnTo>
                  <a:lnTo>
                    <a:pt x="340575" y="452120"/>
                  </a:lnTo>
                  <a:lnTo>
                    <a:pt x="365112" y="418719"/>
                  </a:lnTo>
                  <a:lnTo>
                    <a:pt x="397116" y="375158"/>
                  </a:lnTo>
                  <a:lnTo>
                    <a:pt x="453034" y="380111"/>
                  </a:lnTo>
                  <a:lnTo>
                    <a:pt x="464908" y="382270"/>
                  </a:lnTo>
                  <a:lnTo>
                    <a:pt x="475932" y="386511"/>
                  </a:lnTo>
                  <a:lnTo>
                    <a:pt x="483704" y="391388"/>
                  </a:lnTo>
                  <a:lnTo>
                    <a:pt x="483704" y="357454"/>
                  </a:lnTo>
                  <a:lnTo>
                    <a:pt x="475259" y="354215"/>
                  </a:lnTo>
                  <a:lnTo>
                    <a:pt x="462026" y="351790"/>
                  </a:lnTo>
                  <a:lnTo>
                    <a:pt x="456463" y="350774"/>
                  </a:lnTo>
                  <a:lnTo>
                    <a:pt x="422821" y="347726"/>
                  </a:lnTo>
                  <a:lnTo>
                    <a:pt x="431215" y="339598"/>
                  </a:lnTo>
                  <a:lnTo>
                    <a:pt x="470027" y="291045"/>
                  </a:lnTo>
                  <a:lnTo>
                    <a:pt x="487095" y="220853"/>
                  </a:lnTo>
                  <a:lnTo>
                    <a:pt x="483641" y="188887"/>
                  </a:lnTo>
                  <a:lnTo>
                    <a:pt x="473417" y="158762"/>
                  </a:lnTo>
                  <a:lnTo>
                    <a:pt x="456603" y="130810"/>
                  </a:lnTo>
                  <a:lnTo>
                    <a:pt x="453263" y="127165"/>
                  </a:lnTo>
                  <a:lnTo>
                    <a:pt x="453263" y="220853"/>
                  </a:lnTo>
                  <a:lnTo>
                    <a:pt x="448132" y="256463"/>
                  </a:lnTo>
                  <a:lnTo>
                    <a:pt x="433425" y="289140"/>
                  </a:lnTo>
                  <a:lnTo>
                    <a:pt x="410121" y="317347"/>
                  </a:lnTo>
                  <a:lnTo>
                    <a:pt x="379222" y="339598"/>
                  </a:lnTo>
                  <a:lnTo>
                    <a:pt x="363728" y="333209"/>
                  </a:lnTo>
                  <a:lnTo>
                    <a:pt x="363728" y="365887"/>
                  </a:lnTo>
                  <a:lnTo>
                    <a:pt x="324878" y="418719"/>
                  </a:lnTo>
                  <a:lnTo>
                    <a:pt x="323430" y="417703"/>
                  </a:lnTo>
                  <a:lnTo>
                    <a:pt x="292709" y="396113"/>
                  </a:lnTo>
                  <a:lnTo>
                    <a:pt x="311429" y="373761"/>
                  </a:lnTo>
                  <a:lnTo>
                    <a:pt x="329831" y="351790"/>
                  </a:lnTo>
                  <a:lnTo>
                    <a:pt x="363728" y="365887"/>
                  </a:lnTo>
                  <a:lnTo>
                    <a:pt x="363728" y="333209"/>
                  </a:lnTo>
                  <a:lnTo>
                    <a:pt x="341376" y="323977"/>
                  </a:lnTo>
                  <a:lnTo>
                    <a:pt x="341376" y="318008"/>
                  </a:lnTo>
                  <a:lnTo>
                    <a:pt x="341376" y="302514"/>
                  </a:lnTo>
                  <a:lnTo>
                    <a:pt x="351612" y="294005"/>
                  </a:lnTo>
                  <a:lnTo>
                    <a:pt x="360807" y="286372"/>
                  </a:lnTo>
                  <a:lnTo>
                    <a:pt x="375666" y="266776"/>
                  </a:lnTo>
                  <a:lnTo>
                    <a:pt x="385165" y="244411"/>
                  </a:lnTo>
                  <a:lnTo>
                    <a:pt x="388391" y="220853"/>
                  </a:lnTo>
                  <a:lnTo>
                    <a:pt x="388518" y="172212"/>
                  </a:lnTo>
                  <a:lnTo>
                    <a:pt x="386943" y="165481"/>
                  </a:lnTo>
                  <a:lnTo>
                    <a:pt x="385241" y="158153"/>
                  </a:lnTo>
                  <a:lnTo>
                    <a:pt x="376313" y="146646"/>
                  </a:lnTo>
                  <a:lnTo>
                    <a:pt x="363105" y="138874"/>
                  </a:lnTo>
                  <a:lnTo>
                    <a:pt x="354672" y="137388"/>
                  </a:lnTo>
                  <a:lnTo>
                    <a:pt x="354672" y="168529"/>
                  </a:lnTo>
                  <a:lnTo>
                    <a:pt x="354672" y="219964"/>
                  </a:lnTo>
                  <a:lnTo>
                    <a:pt x="347980" y="248742"/>
                  </a:lnTo>
                  <a:lnTo>
                    <a:pt x="329768" y="272275"/>
                  </a:lnTo>
                  <a:lnTo>
                    <a:pt x="307530" y="285381"/>
                  </a:lnTo>
                  <a:lnTo>
                    <a:pt x="307530" y="318008"/>
                  </a:lnTo>
                  <a:lnTo>
                    <a:pt x="307530" y="328422"/>
                  </a:lnTo>
                  <a:lnTo>
                    <a:pt x="269532" y="373761"/>
                  </a:lnTo>
                  <a:lnTo>
                    <a:pt x="251117" y="351790"/>
                  </a:lnTo>
                  <a:lnTo>
                    <a:pt x="246367" y="346125"/>
                  </a:lnTo>
                  <a:lnTo>
                    <a:pt x="246367" y="396113"/>
                  </a:lnTo>
                  <a:lnTo>
                    <a:pt x="214185" y="418719"/>
                  </a:lnTo>
                  <a:lnTo>
                    <a:pt x="182143" y="375158"/>
                  </a:lnTo>
                  <a:lnTo>
                    <a:pt x="175336" y="365887"/>
                  </a:lnTo>
                  <a:lnTo>
                    <a:pt x="209232" y="351790"/>
                  </a:lnTo>
                  <a:lnTo>
                    <a:pt x="246367" y="396113"/>
                  </a:lnTo>
                  <a:lnTo>
                    <a:pt x="246367" y="346125"/>
                  </a:lnTo>
                  <a:lnTo>
                    <a:pt x="240893" y="339598"/>
                  </a:lnTo>
                  <a:lnTo>
                    <a:pt x="231533" y="328422"/>
                  </a:lnTo>
                  <a:lnTo>
                    <a:pt x="231533" y="318008"/>
                  </a:lnTo>
                  <a:lnTo>
                    <a:pt x="232016" y="318008"/>
                  </a:lnTo>
                  <a:lnTo>
                    <a:pt x="241096" y="320370"/>
                  </a:lnTo>
                  <a:lnTo>
                    <a:pt x="241261" y="320370"/>
                  </a:lnTo>
                  <a:lnTo>
                    <a:pt x="250456" y="322084"/>
                  </a:lnTo>
                  <a:lnTo>
                    <a:pt x="250685" y="322084"/>
                  </a:lnTo>
                  <a:lnTo>
                    <a:pt x="259994" y="323126"/>
                  </a:lnTo>
                  <a:lnTo>
                    <a:pt x="260350" y="323126"/>
                  </a:lnTo>
                  <a:lnTo>
                    <a:pt x="269748" y="323469"/>
                  </a:lnTo>
                  <a:lnTo>
                    <a:pt x="279552" y="323126"/>
                  </a:lnTo>
                  <a:lnTo>
                    <a:pt x="289128" y="322084"/>
                  </a:lnTo>
                  <a:lnTo>
                    <a:pt x="298462" y="320370"/>
                  </a:lnTo>
                  <a:lnTo>
                    <a:pt x="307530" y="318008"/>
                  </a:lnTo>
                  <a:lnTo>
                    <a:pt x="307530" y="285381"/>
                  </a:lnTo>
                  <a:lnTo>
                    <a:pt x="302768" y="288175"/>
                  </a:lnTo>
                  <a:lnTo>
                    <a:pt x="269748" y="294005"/>
                  </a:lnTo>
                  <a:lnTo>
                    <a:pt x="236715" y="288175"/>
                  </a:lnTo>
                  <a:lnTo>
                    <a:pt x="209727" y="272275"/>
                  </a:lnTo>
                  <a:lnTo>
                    <a:pt x="191516" y="248742"/>
                  </a:lnTo>
                  <a:lnTo>
                    <a:pt x="184835" y="219964"/>
                  </a:lnTo>
                  <a:lnTo>
                    <a:pt x="184835" y="168529"/>
                  </a:lnTo>
                  <a:lnTo>
                    <a:pt x="188302" y="165481"/>
                  </a:lnTo>
                  <a:lnTo>
                    <a:pt x="351205" y="165481"/>
                  </a:lnTo>
                  <a:lnTo>
                    <a:pt x="354672" y="168529"/>
                  </a:lnTo>
                  <a:lnTo>
                    <a:pt x="354672" y="137388"/>
                  </a:lnTo>
                  <a:lnTo>
                    <a:pt x="346938" y="136017"/>
                  </a:lnTo>
                  <a:lnTo>
                    <a:pt x="192557" y="136017"/>
                  </a:lnTo>
                  <a:lnTo>
                    <a:pt x="176390" y="138874"/>
                  </a:lnTo>
                  <a:lnTo>
                    <a:pt x="163169" y="146646"/>
                  </a:lnTo>
                  <a:lnTo>
                    <a:pt x="154254" y="158153"/>
                  </a:lnTo>
                  <a:lnTo>
                    <a:pt x="150990" y="172212"/>
                  </a:lnTo>
                  <a:lnTo>
                    <a:pt x="151104" y="220853"/>
                  </a:lnTo>
                  <a:lnTo>
                    <a:pt x="154292" y="244233"/>
                  </a:lnTo>
                  <a:lnTo>
                    <a:pt x="163703" y="266484"/>
                  </a:lnTo>
                  <a:lnTo>
                    <a:pt x="178422" y="286016"/>
                  </a:lnTo>
                  <a:lnTo>
                    <a:pt x="197700" y="302133"/>
                  </a:lnTo>
                  <a:lnTo>
                    <a:pt x="197700" y="323977"/>
                  </a:lnTo>
                  <a:lnTo>
                    <a:pt x="159956" y="339598"/>
                  </a:lnTo>
                  <a:lnTo>
                    <a:pt x="105981" y="291045"/>
                  </a:lnTo>
                  <a:lnTo>
                    <a:pt x="86245" y="225425"/>
                  </a:lnTo>
                  <a:lnTo>
                    <a:pt x="89395" y="198196"/>
                  </a:lnTo>
                  <a:lnTo>
                    <a:pt x="98666" y="172516"/>
                  </a:lnTo>
                  <a:lnTo>
                    <a:pt x="113766" y="149009"/>
                  </a:lnTo>
                  <a:lnTo>
                    <a:pt x="134391" y="128270"/>
                  </a:lnTo>
                  <a:lnTo>
                    <a:pt x="137782" y="125476"/>
                  </a:lnTo>
                  <a:lnTo>
                    <a:pt x="139700" y="121666"/>
                  </a:lnTo>
                  <a:lnTo>
                    <a:pt x="139700" y="117602"/>
                  </a:lnTo>
                  <a:lnTo>
                    <a:pt x="143802" y="96761"/>
                  </a:lnTo>
                  <a:lnTo>
                    <a:pt x="155143" y="78867"/>
                  </a:lnTo>
                  <a:lnTo>
                    <a:pt x="172313" y="65125"/>
                  </a:lnTo>
                  <a:lnTo>
                    <a:pt x="193903" y="56769"/>
                  </a:lnTo>
                  <a:lnTo>
                    <a:pt x="191770" y="60071"/>
                  </a:lnTo>
                  <a:lnTo>
                    <a:pt x="189801" y="63500"/>
                  </a:lnTo>
                  <a:lnTo>
                    <a:pt x="188048" y="67056"/>
                  </a:lnTo>
                  <a:lnTo>
                    <a:pt x="184302" y="74422"/>
                  </a:lnTo>
                  <a:lnTo>
                    <a:pt x="188214" y="83185"/>
                  </a:lnTo>
                  <a:lnTo>
                    <a:pt x="196773" y="86487"/>
                  </a:lnTo>
                  <a:lnTo>
                    <a:pt x="203339" y="87680"/>
                  </a:lnTo>
                  <a:lnTo>
                    <a:pt x="209715" y="86639"/>
                  </a:lnTo>
                  <a:lnTo>
                    <a:pt x="215188" y="83616"/>
                  </a:lnTo>
                  <a:lnTo>
                    <a:pt x="219049" y="78867"/>
                  </a:lnTo>
                  <a:lnTo>
                    <a:pt x="233603" y="58508"/>
                  </a:lnTo>
                  <a:lnTo>
                    <a:pt x="235864" y="56769"/>
                  </a:lnTo>
                  <a:lnTo>
                    <a:pt x="253834" y="42938"/>
                  </a:lnTo>
                  <a:lnTo>
                    <a:pt x="278269" y="32969"/>
                  </a:lnTo>
                  <a:lnTo>
                    <a:pt x="305485" y="29464"/>
                  </a:lnTo>
                  <a:lnTo>
                    <a:pt x="342138" y="35953"/>
                  </a:lnTo>
                  <a:lnTo>
                    <a:pt x="372097" y="53594"/>
                  </a:lnTo>
                  <a:lnTo>
                    <a:pt x="392315" y="79730"/>
                  </a:lnTo>
                  <a:lnTo>
                    <a:pt x="399618" y="111125"/>
                  </a:lnTo>
                  <a:lnTo>
                    <a:pt x="399745" y="115697"/>
                  </a:lnTo>
                  <a:lnTo>
                    <a:pt x="401586" y="119507"/>
                  </a:lnTo>
                  <a:lnTo>
                    <a:pt x="440918" y="167576"/>
                  </a:lnTo>
                  <a:lnTo>
                    <a:pt x="453161" y="219964"/>
                  </a:lnTo>
                  <a:lnTo>
                    <a:pt x="453263" y="220853"/>
                  </a:lnTo>
                  <a:lnTo>
                    <a:pt x="453263" y="127165"/>
                  </a:lnTo>
                  <a:lnTo>
                    <a:pt x="433374" y="105410"/>
                  </a:lnTo>
                  <a:lnTo>
                    <a:pt x="421411" y="64198"/>
                  </a:lnTo>
                  <a:lnTo>
                    <a:pt x="393611" y="30708"/>
                  </a:lnTo>
                  <a:lnTo>
                    <a:pt x="353720" y="8229"/>
                  </a:lnTo>
                  <a:lnTo>
                    <a:pt x="305485" y="0"/>
                  </a:lnTo>
                  <a:lnTo>
                    <a:pt x="282917" y="1752"/>
                  </a:lnTo>
                  <a:lnTo>
                    <a:pt x="261442" y="6819"/>
                  </a:lnTo>
                  <a:lnTo>
                    <a:pt x="241465" y="14960"/>
                  </a:lnTo>
                  <a:lnTo>
                    <a:pt x="223431" y="25908"/>
                  </a:lnTo>
                  <a:lnTo>
                    <a:pt x="219557" y="25527"/>
                  </a:lnTo>
                  <a:lnTo>
                    <a:pt x="215646" y="25400"/>
                  </a:lnTo>
                  <a:lnTo>
                    <a:pt x="211734" y="25400"/>
                  </a:lnTo>
                  <a:lnTo>
                    <a:pt x="172199" y="32067"/>
                  </a:lnTo>
                  <a:lnTo>
                    <a:pt x="139420" y="50317"/>
                  </a:lnTo>
                  <a:lnTo>
                    <a:pt x="116382" y="77533"/>
                  </a:lnTo>
                  <a:lnTo>
                    <a:pt x="106121" y="111125"/>
                  </a:lnTo>
                  <a:lnTo>
                    <a:pt x="83286" y="135813"/>
                  </a:lnTo>
                  <a:lnTo>
                    <a:pt x="66421" y="163703"/>
                  </a:lnTo>
                  <a:lnTo>
                    <a:pt x="55968" y="193890"/>
                  </a:lnTo>
                  <a:lnTo>
                    <a:pt x="52400" y="225425"/>
                  </a:lnTo>
                  <a:lnTo>
                    <a:pt x="56629" y="259651"/>
                  </a:lnTo>
                  <a:lnTo>
                    <a:pt x="56705" y="260299"/>
                  </a:lnTo>
                  <a:lnTo>
                    <a:pt x="69176" y="292976"/>
                  </a:lnTo>
                  <a:lnTo>
                    <a:pt x="89115" y="322491"/>
                  </a:lnTo>
                  <a:lnTo>
                    <a:pt x="115849" y="347853"/>
                  </a:lnTo>
                  <a:lnTo>
                    <a:pt x="82600" y="350774"/>
                  </a:lnTo>
                  <a:lnTo>
                    <a:pt x="49822" y="359181"/>
                  </a:lnTo>
                  <a:lnTo>
                    <a:pt x="23634" y="376682"/>
                  </a:lnTo>
                  <a:lnTo>
                    <a:pt x="6273" y="401142"/>
                  </a:lnTo>
                  <a:lnTo>
                    <a:pt x="0" y="430403"/>
                  </a:lnTo>
                  <a:lnTo>
                    <a:pt x="0" y="581787"/>
                  </a:lnTo>
                  <a:lnTo>
                    <a:pt x="7581" y="588391"/>
                  </a:lnTo>
                  <a:lnTo>
                    <a:pt x="426567" y="588391"/>
                  </a:lnTo>
                  <a:lnTo>
                    <a:pt x="434467" y="604647"/>
                  </a:lnTo>
                  <a:lnTo>
                    <a:pt x="464121" y="638098"/>
                  </a:lnTo>
                  <a:lnTo>
                    <a:pt x="502488" y="663968"/>
                  </a:lnTo>
                  <a:lnTo>
                    <a:pt x="547738" y="680656"/>
                  </a:lnTo>
                  <a:lnTo>
                    <a:pt x="598068" y="686562"/>
                  </a:lnTo>
                  <a:lnTo>
                    <a:pt x="648385" y="680656"/>
                  </a:lnTo>
                  <a:lnTo>
                    <a:pt x="693635" y="663968"/>
                  </a:lnTo>
                  <a:lnTo>
                    <a:pt x="703999" y="656971"/>
                  </a:lnTo>
                  <a:lnTo>
                    <a:pt x="732002" y="638098"/>
                  </a:lnTo>
                  <a:lnTo>
                    <a:pt x="761657" y="604647"/>
                  </a:lnTo>
                  <a:lnTo>
                    <a:pt x="780796" y="565200"/>
                  </a:lnTo>
                  <a:lnTo>
                    <a:pt x="787577" y="521335"/>
                  </a:lnTo>
                  <a:close/>
                </a:path>
                <a:path w="10229850" h="687069">
                  <a:moveTo>
                    <a:pt x="10229291" y="143129"/>
                  </a:moveTo>
                  <a:lnTo>
                    <a:pt x="10223475" y="115189"/>
                  </a:lnTo>
                  <a:lnTo>
                    <a:pt x="10219957" y="110109"/>
                  </a:lnTo>
                  <a:lnTo>
                    <a:pt x="10207638" y="92329"/>
                  </a:lnTo>
                  <a:lnTo>
                    <a:pt x="10189032" y="80251"/>
                  </a:lnTo>
                  <a:lnTo>
                    <a:pt x="10189032" y="143129"/>
                  </a:lnTo>
                  <a:lnTo>
                    <a:pt x="10186378" y="155829"/>
                  </a:lnTo>
                  <a:lnTo>
                    <a:pt x="10179164" y="165989"/>
                  </a:lnTo>
                  <a:lnTo>
                    <a:pt x="10168509" y="172339"/>
                  </a:lnTo>
                  <a:lnTo>
                    <a:pt x="10155504" y="174879"/>
                  </a:lnTo>
                  <a:lnTo>
                    <a:pt x="10142436" y="172339"/>
                  </a:lnTo>
                  <a:lnTo>
                    <a:pt x="10131781" y="165989"/>
                  </a:lnTo>
                  <a:lnTo>
                    <a:pt x="10124605" y="155829"/>
                  </a:lnTo>
                  <a:lnTo>
                    <a:pt x="10121976" y="143129"/>
                  </a:lnTo>
                  <a:lnTo>
                    <a:pt x="10124605" y="130429"/>
                  </a:lnTo>
                  <a:lnTo>
                    <a:pt x="10131781" y="120269"/>
                  </a:lnTo>
                  <a:lnTo>
                    <a:pt x="10142436" y="112649"/>
                  </a:lnTo>
                  <a:lnTo>
                    <a:pt x="10155504" y="110109"/>
                  </a:lnTo>
                  <a:lnTo>
                    <a:pt x="10168509" y="112649"/>
                  </a:lnTo>
                  <a:lnTo>
                    <a:pt x="10179164" y="120269"/>
                  </a:lnTo>
                  <a:lnTo>
                    <a:pt x="10186378" y="130429"/>
                  </a:lnTo>
                  <a:lnTo>
                    <a:pt x="10189032" y="143129"/>
                  </a:lnTo>
                  <a:lnTo>
                    <a:pt x="10189032" y="80251"/>
                  </a:lnTo>
                  <a:lnTo>
                    <a:pt x="10184168" y="77089"/>
                  </a:lnTo>
                  <a:lnTo>
                    <a:pt x="10155504" y="72009"/>
                  </a:lnTo>
                  <a:lnTo>
                    <a:pt x="10126751" y="77089"/>
                  </a:lnTo>
                  <a:lnTo>
                    <a:pt x="10103256" y="92329"/>
                  </a:lnTo>
                  <a:lnTo>
                    <a:pt x="10087394" y="115189"/>
                  </a:lnTo>
                  <a:lnTo>
                    <a:pt x="10081590" y="143129"/>
                  </a:lnTo>
                  <a:lnTo>
                    <a:pt x="10082212" y="152019"/>
                  </a:lnTo>
                  <a:lnTo>
                    <a:pt x="10084041" y="160909"/>
                  </a:lnTo>
                  <a:lnTo>
                    <a:pt x="10087000" y="169799"/>
                  </a:lnTo>
                  <a:lnTo>
                    <a:pt x="10090988" y="177419"/>
                  </a:lnTo>
                  <a:lnTo>
                    <a:pt x="10054793" y="212547"/>
                  </a:lnTo>
                  <a:lnTo>
                    <a:pt x="10054793" y="375539"/>
                  </a:lnTo>
                  <a:lnTo>
                    <a:pt x="10052952" y="397129"/>
                  </a:lnTo>
                  <a:lnTo>
                    <a:pt x="10047554" y="418719"/>
                  </a:lnTo>
                  <a:lnTo>
                    <a:pt x="10038715" y="439039"/>
                  </a:lnTo>
                  <a:lnTo>
                    <a:pt x="10026599" y="456819"/>
                  </a:lnTo>
                  <a:lnTo>
                    <a:pt x="10015982" y="446659"/>
                  </a:lnTo>
                  <a:lnTo>
                    <a:pt x="10000056" y="431419"/>
                  </a:lnTo>
                  <a:lnTo>
                    <a:pt x="10000056" y="486029"/>
                  </a:lnTo>
                  <a:lnTo>
                    <a:pt x="9989833" y="501269"/>
                  </a:lnTo>
                  <a:lnTo>
                    <a:pt x="9982086" y="516509"/>
                  </a:lnTo>
                  <a:lnTo>
                    <a:pt x="9976904" y="533019"/>
                  </a:lnTo>
                  <a:lnTo>
                    <a:pt x="9974402" y="550799"/>
                  </a:lnTo>
                  <a:lnTo>
                    <a:pt x="9974275" y="550799"/>
                  </a:lnTo>
                  <a:lnTo>
                    <a:pt x="9974275" y="588899"/>
                  </a:lnTo>
                  <a:lnTo>
                    <a:pt x="9974275" y="621919"/>
                  </a:lnTo>
                  <a:lnTo>
                    <a:pt x="9972662" y="629539"/>
                  </a:lnTo>
                  <a:lnTo>
                    <a:pt x="9968319" y="634619"/>
                  </a:lnTo>
                  <a:lnTo>
                    <a:pt x="9961893" y="639699"/>
                  </a:lnTo>
                  <a:lnTo>
                    <a:pt x="9954082" y="640969"/>
                  </a:lnTo>
                  <a:lnTo>
                    <a:pt x="9873564" y="640969"/>
                  </a:lnTo>
                  <a:lnTo>
                    <a:pt x="9865690" y="639699"/>
                  </a:lnTo>
                  <a:lnTo>
                    <a:pt x="9859264" y="634619"/>
                  </a:lnTo>
                  <a:lnTo>
                    <a:pt x="9854946" y="629539"/>
                  </a:lnTo>
                  <a:lnTo>
                    <a:pt x="9853371" y="621919"/>
                  </a:lnTo>
                  <a:lnTo>
                    <a:pt x="9853371" y="588899"/>
                  </a:lnTo>
                  <a:lnTo>
                    <a:pt x="9974275" y="588899"/>
                  </a:lnTo>
                  <a:lnTo>
                    <a:pt x="9974275" y="550799"/>
                  </a:lnTo>
                  <a:lnTo>
                    <a:pt x="9853117" y="550799"/>
                  </a:lnTo>
                  <a:lnTo>
                    <a:pt x="9850552" y="533019"/>
                  </a:lnTo>
                  <a:lnTo>
                    <a:pt x="9845383" y="516509"/>
                  </a:lnTo>
                  <a:lnTo>
                    <a:pt x="9844087" y="513969"/>
                  </a:lnTo>
                  <a:lnTo>
                    <a:pt x="9837661" y="501269"/>
                  </a:lnTo>
                  <a:lnTo>
                    <a:pt x="9827463" y="486029"/>
                  </a:lnTo>
                  <a:lnTo>
                    <a:pt x="9857511" y="456819"/>
                  </a:lnTo>
                  <a:lnTo>
                    <a:pt x="9867976" y="446659"/>
                  </a:lnTo>
                  <a:lnTo>
                    <a:pt x="9878403" y="453009"/>
                  </a:lnTo>
                  <a:lnTo>
                    <a:pt x="9889604" y="456819"/>
                  </a:lnTo>
                  <a:lnTo>
                    <a:pt x="9901453" y="459359"/>
                  </a:lnTo>
                  <a:lnTo>
                    <a:pt x="9926155" y="459359"/>
                  </a:lnTo>
                  <a:lnTo>
                    <a:pt x="9937966" y="456819"/>
                  </a:lnTo>
                  <a:lnTo>
                    <a:pt x="9949129" y="453009"/>
                  </a:lnTo>
                  <a:lnTo>
                    <a:pt x="9959543" y="446659"/>
                  </a:lnTo>
                  <a:lnTo>
                    <a:pt x="10000056" y="486029"/>
                  </a:lnTo>
                  <a:lnTo>
                    <a:pt x="10000056" y="431419"/>
                  </a:lnTo>
                  <a:lnTo>
                    <a:pt x="9989439" y="421259"/>
                  </a:lnTo>
                  <a:lnTo>
                    <a:pt x="9988118" y="419989"/>
                  </a:lnTo>
                  <a:lnTo>
                    <a:pt x="9993566" y="409829"/>
                  </a:lnTo>
                  <a:lnTo>
                    <a:pt x="9997630" y="398399"/>
                  </a:lnTo>
                  <a:lnTo>
                    <a:pt x="10000183" y="386969"/>
                  </a:lnTo>
                  <a:lnTo>
                    <a:pt x="10001072" y="375539"/>
                  </a:lnTo>
                  <a:lnTo>
                    <a:pt x="10000183" y="364109"/>
                  </a:lnTo>
                  <a:lnTo>
                    <a:pt x="9997643" y="352679"/>
                  </a:lnTo>
                  <a:lnTo>
                    <a:pt x="9993566" y="341249"/>
                  </a:lnTo>
                  <a:lnTo>
                    <a:pt x="9988118" y="331089"/>
                  </a:lnTo>
                  <a:lnTo>
                    <a:pt x="9989439" y="329819"/>
                  </a:lnTo>
                  <a:lnTo>
                    <a:pt x="10015982" y="304419"/>
                  </a:lnTo>
                  <a:lnTo>
                    <a:pt x="10026599" y="294259"/>
                  </a:lnTo>
                  <a:lnTo>
                    <a:pt x="10038499" y="312039"/>
                  </a:lnTo>
                  <a:lnTo>
                    <a:pt x="10047364" y="332359"/>
                  </a:lnTo>
                  <a:lnTo>
                    <a:pt x="10052888" y="352679"/>
                  </a:lnTo>
                  <a:lnTo>
                    <a:pt x="10054793" y="375539"/>
                  </a:lnTo>
                  <a:lnTo>
                    <a:pt x="10054793" y="212547"/>
                  </a:lnTo>
                  <a:lnTo>
                    <a:pt x="10026853" y="239649"/>
                  </a:lnTo>
                  <a:lnTo>
                    <a:pt x="10006203" y="225679"/>
                  </a:lnTo>
                  <a:lnTo>
                    <a:pt x="9998151" y="221602"/>
                  </a:lnTo>
                  <a:lnTo>
                    <a:pt x="9998151" y="266319"/>
                  </a:lnTo>
                  <a:lnTo>
                    <a:pt x="9960813" y="303174"/>
                  </a:lnTo>
                  <a:lnTo>
                    <a:pt x="9960813" y="375539"/>
                  </a:lnTo>
                  <a:lnTo>
                    <a:pt x="9957105" y="393319"/>
                  </a:lnTo>
                  <a:lnTo>
                    <a:pt x="9947034" y="407289"/>
                  </a:lnTo>
                  <a:lnTo>
                    <a:pt x="9932086" y="417449"/>
                  </a:lnTo>
                  <a:lnTo>
                    <a:pt x="9913823" y="421259"/>
                  </a:lnTo>
                  <a:lnTo>
                    <a:pt x="9895548" y="417449"/>
                  </a:lnTo>
                  <a:lnTo>
                    <a:pt x="9880613" y="407289"/>
                  </a:lnTo>
                  <a:lnTo>
                    <a:pt x="9870529" y="393319"/>
                  </a:lnTo>
                  <a:lnTo>
                    <a:pt x="9866833" y="375539"/>
                  </a:lnTo>
                  <a:lnTo>
                    <a:pt x="9870529" y="357759"/>
                  </a:lnTo>
                  <a:lnTo>
                    <a:pt x="9880613" y="343789"/>
                  </a:lnTo>
                  <a:lnTo>
                    <a:pt x="9895548" y="333629"/>
                  </a:lnTo>
                  <a:lnTo>
                    <a:pt x="9913823" y="329819"/>
                  </a:lnTo>
                  <a:lnTo>
                    <a:pt x="9932086" y="333629"/>
                  </a:lnTo>
                  <a:lnTo>
                    <a:pt x="9947034" y="343789"/>
                  </a:lnTo>
                  <a:lnTo>
                    <a:pt x="9957105" y="357759"/>
                  </a:lnTo>
                  <a:lnTo>
                    <a:pt x="9960813" y="375539"/>
                  </a:lnTo>
                  <a:lnTo>
                    <a:pt x="9960813" y="303174"/>
                  </a:lnTo>
                  <a:lnTo>
                    <a:pt x="9959543" y="304419"/>
                  </a:lnTo>
                  <a:lnTo>
                    <a:pt x="9953498" y="300609"/>
                  </a:lnTo>
                  <a:lnTo>
                    <a:pt x="9947199" y="298069"/>
                  </a:lnTo>
                  <a:lnTo>
                    <a:pt x="9940696" y="295529"/>
                  </a:lnTo>
                  <a:lnTo>
                    <a:pt x="9934016" y="294259"/>
                  </a:lnTo>
                  <a:lnTo>
                    <a:pt x="9934016" y="240919"/>
                  </a:lnTo>
                  <a:lnTo>
                    <a:pt x="9951466" y="244729"/>
                  </a:lnTo>
                  <a:lnTo>
                    <a:pt x="9968078" y="249809"/>
                  </a:lnTo>
                  <a:lnTo>
                    <a:pt x="9983699" y="257429"/>
                  </a:lnTo>
                  <a:lnTo>
                    <a:pt x="9998151" y="266319"/>
                  </a:lnTo>
                  <a:lnTo>
                    <a:pt x="9998151" y="221602"/>
                  </a:lnTo>
                  <a:lnTo>
                    <a:pt x="9983673" y="214249"/>
                  </a:lnTo>
                  <a:lnTo>
                    <a:pt x="9959518" y="206629"/>
                  </a:lnTo>
                  <a:lnTo>
                    <a:pt x="9934016" y="201549"/>
                  </a:lnTo>
                  <a:lnTo>
                    <a:pt x="9934016" y="157099"/>
                  </a:lnTo>
                  <a:lnTo>
                    <a:pt x="9955403" y="146939"/>
                  </a:lnTo>
                  <a:lnTo>
                    <a:pt x="9972383" y="131699"/>
                  </a:lnTo>
                  <a:lnTo>
                    <a:pt x="9978669" y="120269"/>
                  </a:lnTo>
                  <a:lnTo>
                    <a:pt x="9983572" y="111379"/>
                  </a:lnTo>
                  <a:lnTo>
                    <a:pt x="9981794" y="60579"/>
                  </a:lnTo>
                  <a:lnTo>
                    <a:pt x="9947351" y="25641"/>
                  </a:lnTo>
                  <a:lnTo>
                    <a:pt x="9947351" y="88519"/>
                  </a:lnTo>
                  <a:lnTo>
                    <a:pt x="9944697" y="101219"/>
                  </a:lnTo>
                  <a:lnTo>
                    <a:pt x="9937483" y="111379"/>
                  </a:lnTo>
                  <a:lnTo>
                    <a:pt x="9926828" y="117729"/>
                  </a:lnTo>
                  <a:lnTo>
                    <a:pt x="9913823" y="120269"/>
                  </a:lnTo>
                  <a:lnTo>
                    <a:pt x="9900755" y="117729"/>
                  </a:lnTo>
                  <a:lnTo>
                    <a:pt x="9890100" y="111379"/>
                  </a:lnTo>
                  <a:lnTo>
                    <a:pt x="9882924" y="101219"/>
                  </a:lnTo>
                  <a:lnTo>
                    <a:pt x="9880295" y="88519"/>
                  </a:lnTo>
                  <a:lnTo>
                    <a:pt x="9882924" y="75819"/>
                  </a:lnTo>
                  <a:lnTo>
                    <a:pt x="9890100" y="65659"/>
                  </a:lnTo>
                  <a:lnTo>
                    <a:pt x="9900755" y="59309"/>
                  </a:lnTo>
                  <a:lnTo>
                    <a:pt x="9913823" y="55499"/>
                  </a:lnTo>
                  <a:lnTo>
                    <a:pt x="9926828" y="59309"/>
                  </a:lnTo>
                  <a:lnTo>
                    <a:pt x="9937483" y="65659"/>
                  </a:lnTo>
                  <a:lnTo>
                    <a:pt x="9944697" y="75819"/>
                  </a:lnTo>
                  <a:lnTo>
                    <a:pt x="9947351" y="88519"/>
                  </a:lnTo>
                  <a:lnTo>
                    <a:pt x="9947351" y="25641"/>
                  </a:lnTo>
                  <a:lnTo>
                    <a:pt x="9942487" y="22479"/>
                  </a:lnTo>
                  <a:lnTo>
                    <a:pt x="9913823" y="17399"/>
                  </a:lnTo>
                  <a:lnTo>
                    <a:pt x="9885083" y="22479"/>
                  </a:lnTo>
                  <a:lnTo>
                    <a:pt x="9861639" y="37719"/>
                  </a:lnTo>
                  <a:lnTo>
                    <a:pt x="9845827" y="60579"/>
                  </a:lnTo>
                  <a:lnTo>
                    <a:pt x="9840036" y="88519"/>
                  </a:lnTo>
                  <a:lnTo>
                    <a:pt x="9844049" y="111379"/>
                  </a:lnTo>
                  <a:lnTo>
                    <a:pt x="9855200" y="131699"/>
                  </a:lnTo>
                  <a:lnTo>
                    <a:pt x="9872180" y="146939"/>
                  </a:lnTo>
                  <a:lnTo>
                    <a:pt x="9893630" y="157099"/>
                  </a:lnTo>
                  <a:lnTo>
                    <a:pt x="9893630" y="201549"/>
                  </a:lnTo>
                  <a:lnTo>
                    <a:pt x="9893630" y="240919"/>
                  </a:lnTo>
                  <a:lnTo>
                    <a:pt x="9893630" y="294259"/>
                  </a:lnTo>
                  <a:lnTo>
                    <a:pt x="9886810" y="295529"/>
                  </a:lnTo>
                  <a:lnTo>
                    <a:pt x="9880270" y="298069"/>
                  </a:lnTo>
                  <a:lnTo>
                    <a:pt x="9873996" y="300609"/>
                  </a:lnTo>
                  <a:lnTo>
                    <a:pt x="9867976" y="304419"/>
                  </a:lnTo>
                  <a:lnTo>
                    <a:pt x="9857676" y="294259"/>
                  </a:lnTo>
                  <a:lnTo>
                    <a:pt x="9839528" y="276352"/>
                  </a:lnTo>
                  <a:lnTo>
                    <a:pt x="9839528" y="331089"/>
                  </a:lnTo>
                  <a:lnTo>
                    <a:pt x="9834016" y="341249"/>
                  </a:lnTo>
                  <a:lnTo>
                    <a:pt x="9829952" y="352679"/>
                  </a:lnTo>
                  <a:lnTo>
                    <a:pt x="9827425" y="364109"/>
                  </a:lnTo>
                  <a:lnTo>
                    <a:pt x="9826574" y="375539"/>
                  </a:lnTo>
                  <a:lnTo>
                    <a:pt x="9827425" y="386969"/>
                  </a:lnTo>
                  <a:lnTo>
                    <a:pt x="9829952" y="398399"/>
                  </a:lnTo>
                  <a:lnTo>
                    <a:pt x="9834016" y="409829"/>
                  </a:lnTo>
                  <a:lnTo>
                    <a:pt x="9839528" y="419989"/>
                  </a:lnTo>
                  <a:lnTo>
                    <a:pt x="9800920" y="456819"/>
                  </a:lnTo>
                  <a:lnTo>
                    <a:pt x="9788817" y="439039"/>
                  </a:lnTo>
                  <a:lnTo>
                    <a:pt x="9780016" y="418719"/>
                  </a:lnTo>
                  <a:lnTo>
                    <a:pt x="9774657" y="397129"/>
                  </a:lnTo>
                  <a:lnTo>
                    <a:pt x="9772853" y="375539"/>
                  </a:lnTo>
                  <a:lnTo>
                    <a:pt x="9774733" y="352679"/>
                  </a:lnTo>
                  <a:lnTo>
                    <a:pt x="9780219" y="332359"/>
                  </a:lnTo>
                  <a:lnTo>
                    <a:pt x="9789033" y="312039"/>
                  </a:lnTo>
                  <a:lnTo>
                    <a:pt x="9800920" y="294259"/>
                  </a:lnTo>
                  <a:lnTo>
                    <a:pt x="9839528" y="331089"/>
                  </a:lnTo>
                  <a:lnTo>
                    <a:pt x="9839528" y="276352"/>
                  </a:lnTo>
                  <a:lnTo>
                    <a:pt x="9876104" y="244729"/>
                  </a:lnTo>
                  <a:lnTo>
                    <a:pt x="9893630" y="240919"/>
                  </a:lnTo>
                  <a:lnTo>
                    <a:pt x="9893630" y="201549"/>
                  </a:lnTo>
                  <a:lnTo>
                    <a:pt x="9868103" y="206629"/>
                  </a:lnTo>
                  <a:lnTo>
                    <a:pt x="9843910" y="214249"/>
                  </a:lnTo>
                  <a:lnTo>
                    <a:pt x="9821329" y="225679"/>
                  </a:lnTo>
                  <a:lnTo>
                    <a:pt x="9800666" y="239649"/>
                  </a:lnTo>
                  <a:lnTo>
                    <a:pt x="9765322" y="205359"/>
                  </a:lnTo>
                  <a:lnTo>
                    <a:pt x="9736531" y="177419"/>
                  </a:lnTo>
                  <a:lnTo>
                    <a:pt x="9737852" y="174879"/>
                  </a:lnTo>
                  <a:lnTo>
                    <a:pt x="9740494" y="169799"/>
                  </a:lnTo>
                  <a:lnTo>
                    <a:pt x="9743402" y="160909"/>
                  </a:lnTo>
                  <a:lnTo>
                    <a:pt x="9745193" y="152019"/>
                  </a:lnTo>
                  <a:lnTo>
                    <a:pt x="9745802" y="143129"/>
                  </a:lnTo>
                  <a:lnTo>
                    <a:pt x="9739998" y="115189"/>
                  </a:lnTo>
                  <a:lnTo>
                    <a:pt x="9736480" y="110109"/>
                  </a:lnTo>
                  <a:lnTo>
                    <a:pt x="9724187" y="92329"/>
                  </a:lnTo>
                  <a:lnTo>
                    <a:pt x="9705670" y="80302"/>
                  </a:lnTo>
                  <a:lnTo>
                    <a:pt x="9705670" y="143129"/>
                  </a:lnTo>
                  <a:lnTo>
                    <a:pt x="9703016" y="155829"/>
                  </a:lnTo>
                  <a:lnTo>
                    <a:pt x="9695802" y="165989"/>
                  </a:lnTo>
                  <a:lnTo>
                    <a:pt x="9685147" y="172339"/>
                  </a:lnTo>
                  <a:lnTo>
                    <a:pt x="9672142" y="174879"/>
                  </a:lnTo>
                  <a:lnTo>
                    <a:pt x="9659074" y="172339"/>
                  </a:lnTo>
                  <a:lnTo>
                    <a:pt x="9648419" y="165989"/>
                  </a:lnTo>
                  <a:lnTo>
                    <a:pt x="9641243" y="155829"/>
                  </a:lnTo>
                  <a:lnTo>
                    <a:pt x="9638614" y="143129"/>
                  </a:lnTo>
                  <a:lnTo>
                    <a:pt x="9641243" y="130429"/>
                  </a:lnTo>
                  <a:lnTo>
                    <a:pt x="9648419" y="120269"/>
                  </a:lnTo>
                  <a:lnTo>
                    <a:pt x="9659074" y="112649"/>
                  </a:lnTo>
                  <a:lnTo>
                    <a:pt x="9672142" y="110109"/>
                  </a:lnTo>
                  <a:lnTo>
                    <a:pt x="9685147" y="112649"/>
                  </a:lnTo>
                  <a:lnTo>
                    <a:pt x="9695802" y="120269"/>
                  </a:lnTo>
                  <a:lnTo>
                    <a:pt x="9703016" y="130429"/>
                  </a:lnTo>
                  <a:lnTo>
                    <a:pt x="9705670" y="143129"/>
                  </a:lnTo>
                  <a:lnTo>
                    <a:pt x="9705670" y="80302"/>
                  </a:lnTo>
                  <a:lnTo>
                    <a:pt x="9700743" y="77089"/>
                  </a:lnTo>
                  <a:lnTo>
                    <a:pt x="9672015" y="72009"/>
                  </a:lnTo>
                  <a:lnTo>
                    <a:pt x="9643313" y="77089"/>
                  </a:lnTo>
                  <a:lnTo>
                    <a:pt x="9619818" y="92329"/>
                  </a:lnTo>
                  <a:lnTo>
                    <a:pt x="9603930" y="115189"/>
                  </a:lnTo>
                  <a:lnTo>
                    <a:pt x="9598101" y="143129"/>
                  </a:lnTo>
                  <a:lnTo>
                    <a:pt x="9603930" y="171069"/>
                  </a:lnTo>
                  <a:lnTo>
                    <a:pt x="9619818" y="192659"/>
                  </a:lnTo>
                  <a:lnTo>
                    <a:pt x="9643313" y="207899"/>
                  </a:lnTo>
                  <a:lnTo>
                    <a:pt x="9672015" y="214249"/>
                  </a:lnTo>
                  <a:lnTo>
                    <a:pt x="9690976" y="211709"/>
                  </a:lnTo>
                  <a:lnTo>
                    <a:pt x="9699739" y="209169"/>
                  </a:lnTo>
                  <a:lnTo>
                    <a:pt x="9707956" y="205359"/>
                  </a:lnTo>
                  <a:lnTo>
                    <a:pt x="9772218" y="266319"/>
                  </a:lnTo>
                  <a:lnTo>
                    <a:pt x="9755505" y="290449"/>
                  </a:lnTo>
                  <a:lnTo>
                    <a:pt x="9743008" y="317119"/>
                  </a:lnTo>
                  <a:lnTo>
                    <a:pt x="9735172" y="345059"/>
                  </a:lnTo>
                  <a:lnTo>
                    <a:pt x="9732467" y="375539"/>
                  </a:lnTo>
                  <a:lnTo>
                    <a:pt x="9735045" y="404749"/>
                  </a:lnTo>
                  <a:lnTo>
                    <a:pt x="9742665" y="433959"/>
                  </a:lnTo>
                  <a:lnTo>
                    <a:pt x="9755124" y="460629"/>
                  </a:lnTo>
                  <a:lnTo>
                    <a:pt x="9772218" y="484759"/>
                  </a:lnTo>
                  <a:lnTo>
                    <a:pt x="9707956" y="545719"/>
                  </a:lnTo>
                  <a:lnTo>
                    <a:pt x="9705670" y="544664"/>
                  </a:lnTo>
                  <a:lnTo>
                    <a:pt x="9705670" y="607949"/>
                  </a:lnTo>
                  <a:lnTo>
                    <a:pt x="9703016" y="620649"/>
                  </a:lnTo>
                  <a:lnTo>
                    <a:pt x="9695802" y="630809"/>
                  </a:lnTo>
                  <a:lnTo>
                    <a:pt x="9685147" y="638429"/>
                  </a:lnTo>
                  <a:lnTo>
                    <a:pt x="9672142" y="640969"/>
                  </a:lnTo>
                  <a:lnTo>
                    <a:pt x="9659074" y="638429"/>
                  </a:lnTo>
                  <a:lnTo>
                    <a:pt x="9648419" y="630809"/>
                  </a:lnTo>
                  <a:lnTo>
                    <a:pt x="9641243" y="620649"/>
                  </a:lnTo>
                  <a:lnTo>
                    <a:pt x="9638614" y="607949"/>
                  </a:lnTo>
                  <a:lnTo>
                    <a:pt x="9641243" y="596519"/>
                  </a:lnTo>
                  <a:lnTo>
                    <a:pt x="9648419" y="585089"/>
                  </a:lnTo>
                  <a:lnTo>
                    <a:pt x="9659074" y="578739"/>
                  </a:lnTo>
                  <a:lnTo>
                    <a:pt x="9672142" y="576199"/>
                  </a:lnTo>
                  <a:lnTo>
                    <a:pt x="9685147" y="578739"/>
                  </a:lnTo>
                  <a:lnTo>
                    <a:pt x="9695802" y="585089"/>
                  </a:lnTo>
                  <a:lnTo>
                    <a:pt x="9703016" y="596519"/>
                  </a:lnTo>
                  <a:lnTo>
                    <a:pt x="9705670" y="607949"/>
                  </a:lnTo>
                  <a:lnTo>
                    <a:pt x="9705670" y="544664"/>
                  </a:lnTo>
                  <a:lnTo>
                    <a:pt x="9699739" y="541909"/>
                  </a:lnTo>
                  <a:lnTo>
                    <a:pt x="9690976" y="539369"/>
                  </a:lnTo>
                  <a:lnTo>
                    <a:pt x="9672015" y="536829"/>
                  </a:lnTo>
                  <a:lnTo>
                    <a:pt x="9643313" y="543179"/>
                  </a:lnTo>
                  <a:lnTo>
                    <a:pt x="9619818" y="558419"/>
                  </a:lnTo>
                  <a:lnTo>
                    <a:pt x="9603930" y="581279"/>
                  </a:lnTo>
                  <a:lnTo>
                    <a:pt x="9598101" y="607949"/>
                  </a:lnTo>
                  <a:lnTo>
                    <a:pt x="9603930" y="635889"/>
                  </a:lnTo>
                  <a:lnTo>
                    <a:pt x="9619818" y="658749"/>
                  </a:lnTo>
                  <a:lnTo>
                    <a:pt x="9643313" y="673989"/>
                  </a:lnTo>
                  <a:lnTo>
                    <a:pt x="9672015" y="679069"/>
                  </a:lnTo>
                  <a:lnTo>
                    <a:pt x="9700743" y="673989"/>
                  </a:lnTo>
                  <a:lnTo>
                    <a:pt x="9724187" y="658749"/>
                  </a:lnTo>
                  <a:lnTo>
                    <a:pt x="9736480" y="640969"/>
                  </a:lnTo>
                  <a:lnTo>
                    <a:pt x="9739998" y="635889"/>
                  </a:lnTo>
                  <a:lnTo>
                    <a:pt x="9745802" y="607949"/>
                  </a:lnTo>
                  <a:lnTo>
                    <a:pt x="9745193" y="599059"/>
                  </a:lnTo>
                  <a:lnTo>
                    <a:pt x="9743402" y="590169"/>
                  </a:lnTo>
                  <a:lnTo>
                    <a:pt x="9740494" y="581279"/>
                  </a:lnTo>
                  <a:lnTo>
                    <a:pt x="9737852" y="576199"/>
                  </a:lnTo>
                  <a:lnTo>
                    <a:pt x="9736531" y="573659"/>
                  </a:lnTo>
                  <a:lnTo>
                    <a:pt x="9765589" y="545719"/>
                  </a:lnTo>
                  <a:lnTo>
                    <a:pt x="9798634" y="513969"/>
                  </a:lnTo>
                  <a:lnTo>
                    <a:pt x="9804857" y="524129"/>
                  </a:lnTo>
                  <a:lnTo>
                    <a:pt x="9809391" y="535559"/>
                  </a:lnTo>
                  <a:lnTo>
                    <a:pt x="9812160" y="545719"/>
                  </a:lnTo>
                  <a:lnTo>
                    <a:pt x="9813112" y="557149"/>
                  </a:lnTo>
                  <a:lnTo>
                    <a:pt x="9813112" y="621919"/>
                  </a:lnTo>
                  <a:lnTo>
                    <a:pt x="9817849" y="643509"/>
                  </a:lnTo>
                  <a:lnTo>
                    <a:pt x="9830803" y="662559"/>
                  </a:lnTo>
                  <a:lnTo>
                    <a:pt x="9850018" y="675259"/>
                  </a:lnTo>
                  <a:lnTo>
                    <a:pt x="9873564" y="679069"/>
                  </a:lnTo>
                  <a:lnTo>
                    <a:pt x="9954082" y="679069"/>
                  </a:lnTo>
                  <a:lnTo>
                    <a:pt x="9977564" y="675259"/>
                  </a:lnTo>
                  <a:lnTo>
                    <a:pt x="9996780" y="662559"/>
                  </a:lnTo>
                  <a:lnTo>
                    <a:pt x="10009759" y="643509"/>
                  </a:lnTo>
                  <a:lnTo>
                    <a:pt x="10010318" y="640969"/>
                  </a:lnTo>
                  <a:lnTo>
                    <a:pt x="10014534" y="621919"/>
                  </a:lnTo>
                  <a:lnTo>
                    <a:pt x="10014534" y="588899"/>
                  </a:lnTo>
                  <a:lnTo>
                    <a:pt x="10014534" y="557149"/>
                  </a:lnTo>
                  <a:lnTo>
                    <a:pt x="10015042" y="550799"/>
                  </a:lnTo>
                  <a:lnTo>
                    <a:pt x="10015449" y="545719"/>
                  </a:lnTo>
                  <a:lnTo>
                    <a:pt x="10018179" y="535559"/>
                  </a:lnTo>
                  <a:lnTo>
                    <a:pt x="10022675" y="524129"/>
                  </a:lnTo>
                  <a:lnTo>
                    <a:pt x="10028885" y="513969"/>
                  </a:lnTo>
                  <a:lnTo>
                    <a:pt x="10090861" y="573659"/>
                  </a:lnTo>
                  <a:lnTo>
                    <a:pt x="10086937" y="581279"/>
                  </a:lnTo>
                  <a:lnTo>
                    <a:pt x="10084029" y="590169"/>
                  </a:lnTo>
                  <a:lnTo>
                    <a:pt x="10082212" y="599059"/>
                  </a:lnTo>
                  <a:lnTo>
                    <a:pt x="10081590" y="607949"/>
                  </a:lnTo>
                  <a:lnTo>
                    <a:pt x="10087394" y="635889"/>
                  </a:lnTo>
                  <a:lnTo>
                    <a:pt x="10103256" y="658749"/>
                  </a:lnTo>
                  <a:lnTo>
                    <a:pt x="10126751" y="673989"/>
                  </a:lnTo>
                  <a:lnTo>
                    <a:pt x="10155504" y="679069"/>
                  </a:lnTo>
                  <a:lnTo>
                    <a:pt x="10184168" y="673989"/>
                  </a:lnTo>
                  <a:lnTo>
                    <a:pt x="10207638" y="658749"/>
                  </a:lnTo>
                  <a:lnTo>
                    <a:pt x="10219957" y="640969"/>
                  </a:lnTo>
                  <a:lnTo>
                    <a:pt x="10223475" y="635889"/>
                  </a:lnTo>
                  <a:lnTo>
                    <a:pt x="10229291" y="607949"/>
                  </a:lnTo>
                  <a:lnTo>
                    <a:pt x="10223475" y="581279"/>
                  </a:lnTo>
                  <a:lnTo>
                    <a:pt x="10219957" y="576199"/>
                  </a:lnTo>
                  <a:lnTo>
                    <a:pt x="10207638" y="558419"/>
                  </a:lnTo>
                  <a:lnTo>
                    <a:pt x="10189032" y="546341"/>
                  </a:lnTo>
                  <a:lnTo>
                    <a:pt x="10189032" y="607949"/>
                  </a:lnTo>
                  <a:lnTo>
                    <a:pt x="10186378" y="620649"/>
                  </a:lnTo>
                  <a:lnTo>
                    <a:pt x="10179164" y="630809"/>
                  </a:lnTo>
                  <a:lnTo>
                    <a:pt x="10168509" y="638429"/>
                  </a:lnTo>
                  <a:lnTo>
                    <a:pt x="10155504" y="640969"/>
                  </a:lnTo>
                  <a:lnTo>
                    <a:pt x="10142436" y="638429"/>
                  </a:lnTo>
                  <a:lnTo>
                    <a:pt x="10131781" y="630809"/>
                  </a:lnTo>
                  <a:lnTo>
                    <a:pt x="10124605" y="620649"/>
                  </a:lnTo>
                  <a:lnTo>
                    <a:pt x="10121976" y="607949"/>
                  </a:lnTo>
                  <a:lnTo>
                    <a:pt x="10124605" y="596519"/>
                  </a:lnTo>
                  <a:lnTo>
                    <a:pt x="10131781" y="585089"/>
                  </a:lnTo>
                  <a:lnTo>
                    <a:pt x="10142436" y="578739"/>
                  </a:lnTo>
                  <a:lnTo>
                    <a:pt x="10155504" y="576199"/>
                  </a:lnTo>
                  <a:lnTo>
                    <a:pt x="10168509" y="578739"/>
                  </a:lnTo>
                  <a:lnTo>
                    <a:pt x="10179164" y="585089"/>
                  </a:lnTo>
                  <a:lnTo>
                    <a:pt x="10186378" y="596519"/>
                  </a:lnTo>
                  <a:lnTo>
                    <a:pt x="10189032" y="607949"/>
                  </a:lnTo>
                  <a:lnTo>
                    <a:pt x="10189032" y="546341"/>
                  </a:lnTo>
                  <a:lnTo>
                    <a:pt x="10188080" y="545719"/>
                  </a:lnTo>
                  <a:lnTo>
                    <a:pt x="10184168" y="543179"/>
                  </a:lnTo>
                  <a:lnTo>
                    <a:pt x="10155504" y="536829"/>
                  </a:lnTo>
                  <a:lnTo>
                    <a:pt x="10136530" y="539369"/>
                  </a:lnTo>
                  <a:lnTo>
                    <a:pt x="10127767" y="541909"/>
                  </a:lnTo>
                  <a:lnTo>
                    <a:pt x="10119563" y="545719"/>
                  </a:lnTo>
                  <a:lnTo>
                    <a:pt x="10086086" y="513969"/>
                  </a:lnTo>
                  <a:lnTo>
                    <a:pt x="10055301" y="484759"/>
                  </a:lnTo>
                  <a:lnTo>
                    <a:pt x="10072332" y="460629"/>
                  </a:lnTo>
                  <a:lnTo>
                    <a:pt x="10074110" y="456819"/>
                  </a:lnTo>
                  <a:lnTo>
                    <a:pt x="10084791" y="433959"/>
                  </a:lnTo>
                  <a:lnTo>
                    <a:pt x="10092449" y="404749"/>
                  </a:lnTo>
                  <a:lnTo>
                    <a:pt x="10095052" y="375539"/>
                  </a:lnTo>
                  <a:lnTo>
                    <a:pt x="10092334" y="345059"/>
                  </a:lnTo>
                  <a:lnTo>
                    <a:pt x="10084511" y="317119"/>
                  </a:lnTo>
                  <a:lnTo>
                    <a:pt x="10073792" y="294259"/>
                  </a:lnTo>
                  <a:lnTo>
                    <a:pt x="10072002" y="290449"/>
                  </a:lnTo>
                  <a:lnTo>
                    <a:pt x="10055301" y="266319"/>
                  </a:lnTo>
                  <a:lnTo>
                    <a:pt x="10082073" y="240919"/>
                  </a:lnTo>
                  <a:lnTo>
                    <a:pt x="10083406" y="239649"/>
                  </a:lnTo>
                  <a:lnTo>
                    <a:pt x="10119563" y="205359"/>
                  </a:lnTo>
                  <a:lnTo>
                    <a:pt x="10127767" y="209169"/>
                  </a:lnTo>
                  <a:lnTo>
                    <a:pt x="10136530" y="211709"/>
                  </a:lnTo>
                  <a:lnTo>
                    <a:pt x="10155504" y="214249"/>
                  </a:lnTo>
                  <a:lnTo>
                    <a:pt x="10184168" y="207899"/>
                  </a:lnTo>
                  <a:lnTo>
                    <a:pt x="10188080" y="205359"/>
                  </a:lnTo>
                  <a:lnTo>
                    <a:pt x="10207638" y="192659"/>
                  </a:lnTo>
                  <a:lnTo>
                    <a:pt x="10220681" y="174879"/>
                  </a:lnTo>
                  <a:lnTo>
                    <a:pt x="10223475" y="171069"/>
                  </a:lnTo>
                  <a:lnTo>
                    <a:pt x="10229291" y="1431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579" y="2708592"/>
              <a:ext cx="160324" cy="997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0004" y="1655063"/>
              <a:ext cx="220091" cy="1941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972558" y="1477898"/>
              <a:ext cx="3153410" cy="1731645"/>
            </a:xfrm>
            <a:custGeom>
              <a:avLst/>
              <a:gdLst/>
              <a:ahLst/>
              <a:cxnLst/>
              <a:rect l="l" t="t" r="r" b="b"/>
              <a:pathLst>
                <a:path w="3153409" h="1731645">
                  <a:moveTo>
                    <a:pt x="96901" y="1623568"/>
                  </a:moveTo>
                  <a:lnTo>
                    <a:pt x="90932" y="1617091"/>
                  </a:lnTo>
                  <a:lnTo>
                    <a:pt x="83566" y="1617091"/>
                  </a:lnTo>
                  <a:lnTo>
                    <a:pt x="59436" y="1617091"/>
                  </a:lnTo>
                  <a:lnTo>
                    <a:pt x="53467" y="1623568"/>
                  </a:lnTo>
                  <a:lnTo>
                    <a:pt x="53467" y="1639189"/>
                  </a:lnTo>
                  <a:lnTo>
                    <a:pt x="59436" y="1645666"/>
                  </a:lnTo>
                  <a:lnTo>
                    <a:pt x="90932" y="1645666"/>
                  </a:lnTo>
                  <a:lnTo>
                    <a:pt x="96901" y="1639189"/>
                  </a:lnTo>
                  <a:lnTo>
                    <a:pt x="96901" y="1623568"/>
                  </a:lnTo>
                  <a:close/>
                </a:path>
                <a:path w="3153409" h="1731645">
                  <a:moveTo>
                    <a:pt x="96901" y="1566545"/>
                  </a:moveTo>
                  <a:lnTo>
                    <a:pt x="90932" y="1560195"/>
                  </a:lnTo>
                  <a:lnTo>
                    <a:pt x="83566" y="1560195"/>
                  </a:lnTo>
                  <a:lnTo>
                    <a:pt x="59436" y="1560195"/>
                  </a:lnTo>
                  <a:lnTo>
                    <a:pt x="53467" y="1566545"/>
                  </a:lnTo>
                  <a:lnTo>
                    <a:pt x="53467" y="1582293"/>
                  </a:lnTo>
                  <a:lnTo>
                    <a:pt x="59436" y="1588643"/>
                  </a:lnTo>
                  <a:lnTo>
                    <a:pt x="90932" y="1588643"/>
                  </a:lnTo>
                  <a:lnTo>
                    <a:pt x="96901" y="1582293"/>
                  </a:lnTo>
                  <a:lnTo>
                    <a:pt x="96901" y="1566545"/>
                  </a:lnTo>
                  <a:close/>
                </a:path>
                <a:path w="3153409" h="1731645">
                  <a:moveTo>
                    <a:pt x="135636" y="1509649"/>
                  </a:moveTo>
                  <a:lnTo>
                    <a:pt x="129667" y="1503299"/>
                  </a:lnTo>
                  <a:lnTo>
                    <a:pt x="122301" y="1503299"/>
                  </a:lnTo>
                  <a:lnTo>
                    <a:pt x="59436" y="1503299"/>
                  </a:lnTo>
                  <a:lnTo>
                    <a:pt x="53467" y="1509649"/>
                  </a:lnTo>
                  <a:lnTo>
                    <a:pt x="53467" y="1525397"/>
                  </a:lnTo>
                  <a:lnTo>
                    <a:pt x="59436" y="1531747"/>
                  </a:lnTo>
                  <a:lnTo>
                    <a:pt x="129667" y="1531747"/>
                  </a:lnTo>
                  <a:lnTo>
                    <a:pt x="135636" y="1525397"/>
                  </a:lnTo>
                  <a:lnTo>
                    <a:pt x="135636" y="1509649"/>
                  </a:lnTo>
                  <a:close/>
                </a:path>
                <a:path w="3153409" h="1731645">
                  <a:moveTo>
                    <a:pt x="220980" y="1450721"/>
                  </a:moveTo>
                  <a:lnTo>
                    <a:pt x="218465" y="1450721"/>
                  </a:lnTo>
                  <a:lnTo>
                    <a:pt x="218465" y="1444371"/>
                  </a:lnTo>
                  <a:lnTo>
                    <a:pt x="2501" y="1444371"/>
                  </a:lnTo>
                  <a:lnTo>
                    <a:pt x="2501" y="1450721"/>
                  </a:lnTo>
                  <a:lnTo>
                    <a:pt x="0" y="1450721"/>
                  </a:lnTo>
                  <a:lnTo>
                    <a:pt x="0" y="1472311"/>
                  </a:lnTo>
                  <a:lnTo>
                    <a:pt x="0" y="1558671"/>
                  </a:lnTo>
                  <a:lnTo>
                    <a:pt x="0" y="1702181"/>
                  </a:lnTo>
                  <a:lnTo>
                    <a:pt x="0" y="1725041"/>
                  </a:lnTo>
                  <a:lnTo>
                    <a:pt x="3340" y="1725041"/>
                  </a:lnTo>
                  <a:lnTo>
                    <a:pt x="3340" y="1731391"/>
                  </a:lnTo>
                  <a:lnTo>
                    <a:pt x="108077" y="1731391"/>
                  </a:lnTo>
                  <a:lnTo>
                    <a:pt x="108077" y="1725041"/>
                  </a:lnTo>
                  <a:lnTo>
                    <a:pt x="108077" y="1702181"/>
                  </a:lnTo>
                  <a:lnTo>
                    <a:pt x="26797" y="1702181"/>
                  </a:lnTo>
                  <a:lnTo>
                    <a:pt x="26797" y="1558671"/>
                  </a:lnTo>
                  <a:lnTo>
                    <a:pt x="26797" y="1472311"/>
                  </a:lnTo>
                  <a:lnTo>
                    <a:pt x="194183" y="1472311"/>
                  </a:lnTo>
                  <a:lnTo>
                    <a:pt x="194183" y="1558671"/>
                  </a:lnTo>
                  <a:lnTo>
                    <a:pt x="220980" y="1558671"/>
                  </a:lnTo>
                  <a:lnTo>
                    <a:pt x="220980" y="1472311"/>
                  </a:lnTo>
                  <a:lnTo>
                    <a:pt x="220980" y="1450721"/>
                  </a:lnTo>
                  <a:close/>
                </a:path>
                <a:path w="3153409" h="1731645">
                  <a:moveTo>
                    <a:pt x="423291" y="1295273"/>
                  </a:moveTo>
                  <a:lnTo>
                    <a:pt x="418236" y="1259725"/>
                  </a:lnTo>
                  <a:lnTo>
                    <a:pt x="404088" y="1228318"/>
                  </a:lnTo>
                  <a:lnTo>
                    <a:pt x="396621" y="1219530"/>
                  </a:lnTo>
                  <a:lnTo>
                    <a:pt x="396621" y="1295273"/>
                  </a:lnTo>
                  <a:lnTo>
                    <a:pt x="396621" y="1296797"/>
                  </a:lnTo>
                  <a:lnTo>
                    <a:pt x="224917" y="1296797"/>
                  </a:lnTo>
                  <a:lnTo>
                    <a:pt x="224917" y="1295273"/>
                  </a:lnTo>
                  <a:lnTo>
                    <a:pt x="231660" y="1259725"/>
                  </a:lnTo>
                  <a:lnTo>
                    <a:pt x="250075" y="1230655"/>
                  </a:lnTo>
                  <a:lnTo>
                    <a:pt x="277368" y="1211033"/>
                  </a:lnTo>
                  <a:lnTo>
                    <a:pt x="310769" y="1203833"/>
                  </a:lnTo>
                  <a:lnTo>
                    <a:pt x="344157" y="1211033"/>
                  </a:lnTo>
                  <a:lnTo>
                    <a:pt x="371449" y="1230655"/>
                  </a:lnTo>
                  <a:lnTo>
                    <a:pt x="389864" y="1259725"/>
                  </a:lnTo>
                  <a:lnTo>
                    <a:pt x="396621" y="1295273"/>
                  </a:lnTo>
                  <a:lnTo>
                    <a:pt x="396621" y="1219530"/>
                  </a:lnTo>
                  <a:lnTo>
                    <a:pt x="383286" y="1203833"/>
                  </a:lnTo>
                  <a:lnTo>
                    <a:pt x="382409" y="1202804"/>
                  </a:lnTo>
                  <a:lnTo>
                    <a:pt x="354711" y="1184783"/>
                  </a:lnTo>
                  <a:lnTo>
                    <a:pt x="362356" y="1175258"/>
                  </a:lnTo>
                  <a:lnTo>
                    <a:pt x="362775" y="1174750"/>
                  </a:lnTo>
                  <a:lnTo>
                    <a:pt x="368896" y="1163104"/>
                  </a:lnTo>
                  <a:lnTo>
                    <a:pt x="372783" y="1150175"/>
                  </a:lnTo>
                  <a:lnTo>
                    <a:pt x="374142" y="1136269"/>
                  </a:lnTo>
                  <a:lnTo>
                    <a:pt x="369150" y="1109967"/>
                  </a:lnTo>
                  <a:lnTo>
                    <a:pt x="361035" y="1097153"/>
                  </a:lnTo>
                  <a:lnTo>
                    <a:pt x="355549" y="1088491"/>
                  </a:lnTo>
                  <a:lnTo>
                    <a:pt x="347472" y="1082700"/>
                  </a:lnTo>
                  <a:lnTo>
                    <a:pt x="347472" y="1136269"/>
                  </a:lnTo>
                  <a:lnTo>
                    <a:pt x="344576" y="1151420"/>
                  </a:lnTo>
                  <a:lnTo>
                    <a:pt x="336689" y="1163815"/>
                  </a:lnTo>
                  <a:lnTo>
                    <a:pt x="325018" y="1172184"/>
                  </a:lnTo>
                  <a:lnTo>
                    <a:pt x="310769" y="1175258"/>
                  </a:lnTo>
                  <a:lnTo>
                    <a:pt x="296506" y="1172184"/>
                  </a:lnTo>
                  <a:lnTo>
                    <a:pt x="284835" y="1163815"/>
                  </a:lnTo>
                  <a:lnTo>
                    <a:pt x="276948" y="1151420"/>
                  </a:lnTo>
                  <a:lnTo>
                    <a:pt x="274066" y="1136269"/>
                  </a:lnTo>
                  <a:lnTo>
                    <a:pt x="276948" y="1121054"/>
                  </a:lnTo>
                  <a:lnTo>
                    <a:pt x="284835" y="1108621"/>
                  </a:lnTo>
                  <a:lnTo>
                    <a:pt x="296506" y="1100239"/>
                  </a:lnTo>
                  <a:lnTo>
                    <a:pt x="310769" y="1097153"/>
                  </a:lnTo>
                  <a:lnTo>
                    <a:pt x="325018" y="1100239"/>
                  </a:lnTo>
                  <a:lnTo>
                    <a:pt x="336689" y="1108621"/>
                  </a:lnTo>
                  <a:lnTo>
                    <a:pt x="344576" y="1121054"/>
                  </a:lnTo>
                  <a:lnTo>
                    <a:pt x="347472" y="1136269"/>
                  </a:lnTo>
                  <a:lnTo>
                    <a:pt x="347472" y="1082700"/>
                  </a:lnTo>
                  <a:lnTo>
                    <a:pt x="335394" y="1074013"/>
                  </a:lnTo>
                  <a:lnTo>
                    <a:pt x="310769" y="1068705"/>
                  </a:lnTo>
                  <a:lnTo>
                    <a:pt x="286131" y="1074013"/>
                  </a:lnTo>
                  <a:lnTo>
                    <a:pt x="265976" y="1088491"/>
                  </a:lnTo>
                  <a:lnTo>
                    <a:pt x="252374" y="1109967"/>
                  </a:lnTo>
                  <a:lnTo>
                    <a:pt x="247396" y="1136269"/>
                  </a:lnTo>
                  <a:lnTo>
                    <a:pt x="248742" y="1150175"/>
                  </a:lnTo>
                  <a:lnTo>
                    <a:pt x="252628" y="1163104"/>
                  </a:lnTo>
                  <a:lnTo>
                    <a:pt x="258749" y="1174750"/>
                  </a:lnTo>
                  <a:lnTo>
                    <a:pt x="266827" y="1184783"/>
                  </a:lnTo>
                  <a:lnTo>
                    <a:pt x="239115" y="1202804"/>
                  </a:lnTo>
                  <a:lnTo>
                    <a:pt x="217436" y="1228318"/>
                  </a:lnTo>
                  <a:lnTo>
                    <a:pt x="203288" y="1259725"/>
                  </a:lnTo>
                  <a:lnTo>
                    <a:pt x="198247" y="1295273"/>
                  </a:lnTo>
                  <a:lnTo>
                    <a:pt x="198247" y="1318895"/>
                  </a:lnTo>
                  <a:lnTo>
                    <a:pt x="204216" y="1325245"/>
                  </a:lnTo>
                  <a:lnTo>
                    <a:pt x="417322" y="1325245"/>
                  </a:lnTo>
                  <a:lnTo>
                    <a:pt x="423291" y="1318895"/>
                  </a:lnTo>
                  <a:lnTo>
                    <a:pt x="423291" y="1296797"/>
                  </a:lnTo>
                  <a:lnTo>
                    <a:pt x="423291" y="1295273"/>
                  </a:lnTo>
                  <a:close/>
                </a:path>
                <a:path w="3153409" h="1731645">
                  <a:moveTo>
                    <a:pt x="568071" y="1623568"/>
                  </a:moveTo>
                  <a:lnTo>
                    <a:pt x="562102" y="1617091"/>
                  </a:lnTo>
                  <a:lnTo>
                    <a:pt x="554736" y="1617091"/>
                  </a:lnTo>
                  <a:lnTo>
                    <a:pt x="530606" y="1617091"/>
                  </a:lnTo>
                  <a:lnTo>
                    <a:pt x="524637" y="1623568"/>
                  </a:lnTo>
                  <a:lnTo>
                    <a:pt x="524637" y="1639189"/>
                  </a:lnTo>
                  <a:lnTo>
                    <a:pt x="530606" y="1645666"/>
                  </a:lnTo>
                  <a:lnTo>
                    <a:pt x="562102" y="1645666"/>
                  </a:lnTo>
                  <a:lnTo>
                    <a:pt x="568071" y="1639189"/>
                  </a:lnTo>
                  <a:lnTo>
                    <a:pt x="568071" y="1623568"/>
                  </a:lnTo>
                  <a:close/>
                </a:path>
                <a:path w="3153409" h="1731645">
                  <a:moveTo>
                    <a:pt x="568071" y="1566545"/>
                  </a:moveTo>
                  <a:lnTo>
                    <a:pt x="562102" y="1560195"/>
                  </a:lnTo>
                  <a:lnTo>
                    <a:pt x="554736" y="1560195"/>
                  </a:lnTo>
                  <a:lnTo>
                    <a:pt x="530606" y="1560195"/>
                  </a:lnTo>
                  <a:lnTo>
                    <a:pt x="524637" y="1566545"/>
                  </a:lnTo>
                  <a:lnTo>
                    <a:pt x="524637" y="1582293"/>
                  </a:lnTo>
                  <a:lnTo>
                    <a:pt x="530606" y="1588643"/>
                  </a:lnTo>
                  <a:lnTo>
                    <a:pt x="562102" y="1588643"/>
                  </a:lnTo>
                  <a:lnTo>
                    <a:pt x="568071" y="1582293"/>
                  </a:lnTo>
                  <a:lnTo>
                    <a:pt x="568071" y="1566545"/>
                  </a:lnTo>
                  <a:close/>
                </a:path>
                <a:path w="3153409" h="1731645">
                  <a:moveTo>
                    <a:pt x="568071" y="1509649"/>
                  </a:moveTo>
                  <a:lnTo>
                    <a:pt x="562102" y="1503299"/>
                  </a:lnTo>
                  <a:lnTo>
                    <a:pt x="491871" y="1503299"/>
                  </a:lnTo>
                  <a:lnTo>
                    <a:pt x="485902" y="1509649"/>
                  </a:lnTo>
                  <a:lnTo>
                    <a:pt x="485902" y="1525397"/>
                  </a:lnTo>
                  <a:lnTo>
                    <a:pt x="491871" y="1531747"/>
                  </a:lnTo>
                  <a:lnTo>
                    <a:pt x="562102" y="1531747"/>
                  </a:lnTo>
                  <a:lnTo>
                    <a:pt x="568071" y="1525397"/>
                  </a:lnTo>
                  <a:lnTo>
                    <a:pt x="568071" y="1517523"/>
                  </a:lnTo>
                  <a:lnTo>
                    <a:pt x="568071" y="1509649"/>
                  </a:lnTo>
                  <a:close/>
                </a:path>
                <a:path w="3153409" h="1731645">
                  <a:moveTo>
                    <a:pt x="621411" y="1450213"/>
                  </a:moveTo>
                  <a:lnTo>
                    <a:pt x="615442" y="1443863"/>
                  </a:lnTo>
                  <a:lnTo>
                    <a:pt x="608076" y="1443863"/>
                  </a:lnTo>
                  <a:lnTo>
                    <a:pt x="406527" y="1443863"/>
                  </a:lnTo>
                  <a:lnTo>
                    <a:pt x="400558" y="1450213"/>
                  </a:lnTo>
                  <a:lnTo>
                    <a:pt x="400558" y="1556766"/>
                  </a:lnTo>
                  <a:lnTo>
                    <a:pt x="427228" y="1556766"/>
                  </a:lnTo>
                  <a:lnTo>
                    <a:pt x="427228" y="1472311"/>
                  </a:lnTo>
                  <a:lnTo>
                    <a:pt x="594741" y="1472311"/>
                  </a:lnTo>
                  <a:lnTo>
                    <a:pt x="594741" y="1702562"/>
                  </a:lnTo>
                  <a:lnTo>
                    <a:pt x="513461" y="1702562"/>
                  </a:lnTo>
                  <a:lnTo>
                    <a:pt x="513461" y="1731010"/>
                  </a:lnTo>
                  <a:lnTo>
                    <a:pt x="615442" y="1731010"/>
                  </a:lnTo>
                  <a:lnTo>
                    <a:pt x="621411" y="1724660"/>
                  </a:lnTo>
                  <a:lnTo>
                    <a:pt x="621411" y="1450213"/>
                  </a:lnTo>
                  <a:close/>
                </a:path>
                <a:path w="3153409" h="1731645">
                  <a:moveTo>
                    <a:pt x="2843403" y="252349"/>
                  </a:moveTo>
                  <a:lnTo>
                    <a:pt x="2833370" y="243459"/>
                  </a:lnTo>
                  <a:lnTo>
                    <a:pt x="2825242" y="243459"/>
                  </a:lnTo>
                  <a:lnTo>
                    <a:pt x="2820162" y="247904"/>
                  </a:lnTo>
                  <a:lnTo>
                    <a:pt x="2787777" y="276606"/>
                  </a:lnTo>
                  <a:lnTo>
                    <a:pt x="2769870" y="260731"/>
                  </a:lnTo>
                  <a:lnTo>
                    <a:pt x="2761742" y="260731"/>
                  </a:lnTo>
                  <a:lnTo>
                    <a:pt x="2751709" y="269621"/>
                  </a:lnTo>
                  <a:lnTo>
                    <a:pt x="2751709" y="276733"/>
                  </a:lnTo>
                  <a:lnTo>
                    <a:pt x="2781173" y="302895"/>
                  </a:lnTo>
                  <a:lnTo>
                    <a:pt x="2784475" y="303911"/>
                  </a:lnTo>
                  <a:lnTo>
                    <a:pt x="2791079" y="303911"/>
                  </a:lnTo>
                  <a:lnTo>
                    <a:pt x="2794381" y="302895"/>
                  </a:lnTo>
                  <a:lnTo>
                    <a:pt x="2796794" y="300609"/>
                  </a:lnTo>
                  <a:lnTo>
                    <a:pt x="2843403" y="259588"/>
                  </a:lnTo>
                  <a:lnTo>
                    <a:pt x="2843403" y="252349"/>
                  </a:lnTo>
                  <a:close/>
                </a:path>
                <a:path w="3153409" h="1731645">
                  <a:moveTo>
                    <a:pt x="3152902" y="474599"/>
                  </a:moveTo>
                  <a:lnTo>
                    <a:pt x="3146437" y="443687"/>
                  </a:lnTo>
                  <a:lnTo>
                    <a:pt x="3128670" y="417690"/>
                  </a:lnTo>
                  <a:lnTo>
                    <a:pt x="3127121" y="416598"/>
                  </a:lnTo>
                  <a:lnTo>
                    <a:pt x="3127121" y="474599"/>
                  </a:lnTo>
                  <a:lnTo>
                    <a:pt x="3127121" y="505206"/>
                  </a:lnTo>
                  <a:lnTo>
                    <a:pt x="2895473" y="505206"/>
                  </a:lnTo>
                  <a:lnTo>
                    <a:pt x="2895473" y="474599"/>
                  </a:lnTo>
                  <a:lnTo>
                    <a:pt x="2901175" y="449732"/>
                  </a:lnTo>
                  <a:lnTo>
                    <a:pt x="2916707" y="429425"/>
                  </a:lnTo>
                  <a:lnTo>
                    <a:pt x="2939719" y="415734"/>
                  </a:lnTo>
                  <a:lnTo>
                    <a:pt x="2967863" y="410718"/>
                  </a:lnTo>
                  <a:lnTo>
                    <a:pt x="2998470" y="410718"/>
                  </a:lnTo>
                  <a:lnTo>
                    <a:pt x="2998470" y="455676"/>
                  </a:lnTo>
                  <a:lnTo>
                    <a:pt x="3004185" y="460756"/>
                  </a:lnTo>
                  <a:lnTo>
                    <a:pt x="3018409" y="460756"/>
                  </a:lnTo>
                  <a:lnTo>
                    <a:pt x="3024124" y="455676"/>
                  </a:lnTo>
                  <a:lnTo>
                    <a:pt x="3024124" y="410718"/>
                  </a:lnTo>
                  <a:lnTo>
                    <a:pt x="3054731" y="410718"/>
                  </a:lnTo>
                  <a:lnTo>
                    <a:pt x="3082861" y="415734"/>
                  </a:lnTo>
                  <a:lnTo>
                    <a:pt x="3105874" y="429425"/>
                  </a:lnTo>
                  <a:lnTo>
                    <a:pt x="3121406" y="449732"/>
                  </a:lnTo>
                  <a:lnTo>
                    <a:pt x="3127121" y="474599"/>
                  </a:lnTo>
                  <a:lnTo>
                    <a:pt x="3127121" y="416598"/>
                  </a:lnTo>
                  <a:lnTo>
                    <a:pt x="3118878" y="410718"/>
                  </a:lnTo>
                  <a:lnTo>
                    <a:pt x="3102000" y="398716"/>
                  </a:lnTo>
                  <a:lnTo>
                    <a:pt x="3068828" y="388874"/>
                  </a:lnTo>
                  <a:lnTo>
                    <a:pt x="3069628" y="387985"/>
                  </a:lnTo>
                  <a:lnTo>
                    <a:pt x="3078086" y="378637"/>
                  </a:lnTo>
                  <a:lnTo>
                    <a:pt x="3085084" y="366953"/>
                  </a:lnTo>
                  <a:lnTo>
                    <a:pt x="3089503" y="354114"/>
                  </a:lnTo>
                  <a:lnTo>
                    <a:pt x="3091053" y="340360"/>
                  </a:lnTo>
                  <a:lnTo>
                    <a:pt x="3091053" y="322072"/>
                  </a:lnTo>
                  <a:lnTo>
                    <a:pt x="3091053" y="304673"/>
                  </a:lnTo>
                  <a:lnTo>
                    <a:pt x="3091053" y="296418"/>
                  </a:lnTo>
                  <a:lnTo>
                    <a:pt x="3085477" y="272161"/>
                  </a:lnTo>
                  <a:lnTo>
                    <a:pt x="3073730" y="256794"/>
                  </a:lnTo>
                  <a:lnTo>
                    <a:pt x="3070314" y="252336"/>
                  </a:lnTo>
                  <a:lnTo>
                    <a:pt x="3065272" y="249339"/>
                  </a:lnTo>
                  <a:lnTo>
                    <a:pt x="3065272" y="296418"/>
                  </a:lnTo>
                  <a:lnTo>
                    <a:pt x="3065272" y="304673"/>
                  </a:lnTo>
                  <a:lnTo>
                    <a:pt x="3065272" y="327279"/>
                  </a:lnTo>
                  <a:lnTo>
                    <a:pt x="3065272" y="340360"/>
                  </a:lnTo>
                  <a:lnTo>
                    <a:pt x="3061004" y="358902"/>
                  </a:lnTo>
                  <a:lnTo>
                    <a:pt x="3049422" y="374040"/>
                  </a:lnTo>
                  <a:lnTo>
                    <a:pt x="3032264" y="384251"/>
                  </a:lnTo>
                  <a:lnTo>
                    <a:pt x="3011297" y="387985"/>
                  </a:lnTo>
                  <a:lnTo>
                    <a:pt x="2990316" y="384251"/>
                  </a:lnTo>
                  <a:lnTo>
                    <a:pt x="2973159" y="374040"/>
                  </a:lnTo>
                  <a:lnTo>
                    <a:pt x="2961563" y="358902"/>
                  </a:lnTo>
                  <a:lnTo>
                    <a:pt x="2957322" y="340360"/>
                  </a:lnTo>
                  <a:lnTo>
                    <a:pt x="2957322" y="327279"/>
                  </a:lnTo>
                  <a:lnTo>
                    <a:pt x="3003423" y="327279"/>
                  </a:lnTo>
                  <a:lnTo>
                    <a:pt x="3010281" y="325374"/>
                  </a:lnTo>
                  <a:lnTo>
                    <a:pt x="3015996" y="322072"/>
                  </a:lnTo>
                  <a:lnTo>
                    <a:pt x="3021711" y="325374"/>
                  </a:lnTo>
                  <a:lnTo>
                    <a:pt x="3028696" y="327279"/>
                  </a:lnTo>
                  <a:lnTo>
                    <a:pt x="3065272" y="327279"/>
                  </a:lnTo>
                  <a:lnTo>
                    <a:pt x="3065272" y="304673"/>
                  </a:lnTo>
                  <a:lnTo>
                    <a:pt x="3034157" y="304673"/>
                  </a:lnTo>
                  <a:lnTo>
                    <a:pt x="3032506" y="304292"/>
                  </a:lnTo>
                  <a:lnTo>
                    <a:pt x="3031109" y="303530"/>
                  </a:lnTo>
                  <a:lnTo>
                    <a:pt x="3031871" y="300990"/>
                  </a:lnTo>
                  <a:lnTo>
                    <a:pt x="3032379" y="298196"/>
                  </a:lnTo>
                  <a:lnTo>
                    <a:pt x="3032379" y="289052"/>
                  </a:lnTo>
                  <a:lnTo>
                    <a:pt x="3026537" y="283972"/>
                  </a:lnTo>
                  <a:lnTo>
                    <a:pt x="3012313" y="283972"/>
                  </a:lnTo>
                  <a:lnTo>
                    <a:pt x="3006598" y="289052"/>
                  </a:lnTo>
                  <a:lnTo>
                    <a:pt x="3006598" y="300482"/>
                  </a:lnTo>
                  <a:lnTo>
                    <a:pt x="3001899" y="304673"/>
                  </a:lnTo>
                  <a:lnTo>
                    <a:pt x="2957322" y="304673"/>
                  </a:lnTo>
                  <a:lnTo>
                    <a:pt x="2957322" y="296418"/>
                  </a:lnTo>
                  <a:lnTo>
                    <a:pt x="2960840" y="281012"/>
                  </a:lnTo>
                  <a:lnTo>
                    <a:pt x="2970441" y="268414"/>
                  </a:lnTo>
                  <a:lnTo>
                    <a:pt x="2984690" y="259918"/>
                  </a:lnTo>
                  <a:lnTo>
                    <a:pt x="3002153" y="256794"/>
                  </a:lnTo>
                  <a:lnTo>
                    <a:pt x="3020441" y="256794"/>
                  </a:lnTo>
                  <a:lnTo>
                    <a:pt x="3037890" y="259918"/>
                  </a:lnTo>
                  <a:lnTo>
                    <a:pt x="3052140" y="268414"/>
                  </a:lnTo>
                  <a:lnTo>
                    <a:pt x="3061741" y="281012"/>
                  </a:lnTo>
                  <a:lnTo>
                    <a:pt x="3065272" y="296418"/>
                  </a:lnTo>
                  <a:lnTo>
                    <a:pt x="3065272" y="249339"/>
                  </a:lnTo>
                  <a:lnTo>
                    <a:pt x="3047860" y="238975"/>
                  </a:lnTo>
                  <a:lnTo>
                    <a:pt x="3040634" y="237693"/>
                  </a:lnTo>
                  <a:lnTo>
                    <a:pt x="3040634" y="43307"/>
                  </a:lnTo>
                  <a:lnTo>
                    <a:pt x="3040634" y="25781"/>
                  </a:lnTo>
                  <a:lnTo>
                    <a:pt x="3037205" y="22733"/>
                  </a:lnTo>
                  <a:lnTo>
                    <a:pt x="3034919" y="20701"/>
                  </a:lnTo>
                  <a:lnTo>
                    <a:pt x="3014980" y="20701"/>
                  </a:lnTo>
                  <a:lnTo>
                    <a:pt x="3014980" y="43307"/>
                  </a:lnTo>
                  <a:lnTo>
                    <a:pt x="3014980" y="234061"/>
                  </a:lnTo>
                  <a:lnTo>
                    <a:pt x="3002153" y="234061"/>
                  </a:lnTo>
                  <a:lnTo>
                    <a:pt x="2989199" y="236385"/>
                  </a:lnTo>
                  <a:lnTo>
                    <a:pt x="2989199" y="88646"/>
                  </a:lnTo>
                  <a:lnTo>
                    <a:pt x="2989199" y="71120"/>
                  </a:lnTo>
                  <a:lnTo>
                    <a:pt x="2983484" y="66040"/>
                  </a:lnTo>
                  <a:lnTo>
                    <a:pt x="2963545" y="66040"/>
                  </a:lnTo>
                  <a:lnTo>
                    <a:pt x="2963545" y="88646"/>
                  </a:lnTo>
                  <a:lnTo>
                    <a:pt x="2963545" y="245630"/>
                  </a:lnTo>
                  <a:lnTo>
                    <a:pt x="2952267" y="252336"/>
                  </a:lnTo>
                  <a:lnTo>
                    <a:pt x="2937103" y="272161"/>
                  </a:lnTo>
                  <a:lnTo>
                    <a:pt x="2931541" y="296418"/>
                  </a:lnTo>
                  <a:lnTo>
                    <a:pt x="2931541" y="340360"/>
                  </a:lnTo>
                  <a:lnTo>
                    <a:pt x="2933077" y="354114"/>
                  </a:lnTo>
                  <a:lnTo>
                    <a:pt x="2937510" y="366953"/>
                  </a:lnTo>
                  <a:lnTo>
                    <a:pt x="2944495" y="378637"/>
                  </a:lnTo>
                  <a:lnTo>
                    <a:pt x="2953766" y="388874"/>
                  </a:lnTo>
                  <a:lnTo>
                    <a:pt x="2920606" y="398716"/>
                  </a:lnTo>
                  <a:lnTo>
                    <a:pt x="2893974" y="417690"/>
                  </a:lnTo>
                  <a:lnTo>
                    <a:pt x="2876245" y="443687"/>
                  </a:lnTo>
                  <a:lnTo>
                    <a:pt x="2872879" y="459867"/>
                  </a:lnTo>
                  <a:lnTo>
                    <a:pt x="2869819" y="459867"/>
                  </a:lnTo>
                  <a:lnTo>
                    <a:pt x="2869819" y="482600"/>
                  </a:lnTo>
                  <a:lnTo>
                    <a:pt x="2869819" y="505206"/>
                  </a:lnTo>
                  <a:lnTo>
                    <a:pt x="2580132" y="505206"/>
                  </a:lnTo>
                  <a:lnTo>
                    <a:pt x="2580132" y="43307"/>
                  </a:lnTo>
                  <a:lnTo>
                    <a:pt x="2678303" y="43307"/>
                  </a:lnTo>
                  <a:lnTo>
                    <a:pt x="2678303" y="66040"/>
                  </a:lnTo>
                  <a:lnTo>
                    <a:pt x="2611628" y="66040"/>
                  </a:lnTo>
                  <a:lnTo>
                    <a:pt x="2605913" y="71120"/>
                  </a:lnTo>
                  <a:lnTo>
                    <a:pt x="2605913" y="477520"/>
                  </a:lnTo>
                  <a:lnTo>
                    <a:pt x="2611628" y="482600"/>
                  </a:lnTo>
                  <a:lnTo>
                    <a:pt x="2869819" y="482600"/>
                  </a:lnTo>
                  <a:lnTo>
                    <a:pt x="2869819" y="459867"/>
                  </a:lnTo>
                  <a:lnTo>
                    <a:pt x="2631567" y="459867"/>
                  </a:lnTo>
                  <a:lnTo>
                    <a:pt x="2631567" y="88646"/>
                  </a:lnTo>
                  <a:lnTo>
                    <a:pt x="2963545" y="88646"/>
                  </a:lnTo>
                  <a:lnTo>
                    <a:pt x="2963545" y="66040"/>
                  </a:lnTo>
                  <a:lnTo>
                    <a:pt x="2916809" y="66040"/>
                  </a:lnTo>
                  <a:lnTo>
                    <a:pt x="2916809" y="43307"/>
                  </a:lnTo>
                  <a:lnTo>
                    <a:pt x="3014980" y="43307"/>
                  </a:lnTo>
                  <a:lnTo>
                    <a:pt x="3014980" y="20701"/>
                  </a:lnTo>
                  <a:lnTo>
                    <a:pt x="2916809" y="20701"/>
                  </a:lnTo>
                  <a:lnTo>
                    <a:pt x="2916809" y="5080"/>
                  </a:lnTo>
                  <a:lnTo>
                    <a:pt x="2910967" y="0"/>
                  </a:lnTo>
                  <a:lnTo>
                    <a:pt x="2891028" y="0"/>
                  </a:lnTo>
                  <a:lnTo>
                    <a:pt x="2891028" y="22733"/>
                  </a:lnTo>
                  <a:lnTo>
                    <a:pt x="2891028" y="66040"/>
                  </a:lnTo>
                  <a:lnTo>
                    <a:pt x="2704084" y="66040"/>
                  </a:lnTo>
                  <a:lnTo>
                    <a:pt x="2704084" y="43307"/>
                  </a:lnTo>
                  <a:lnTo>
                    <a:pt x="2704084" y="22733"/>
                  </a:lnTo>
                  <a:lnTo>
                    <a:pt x="2891028" y="22733"/>
                  </a:lnTo>
                  <a:lnTo>
                    <a:pt x="2891028" y="0"/>
                  </a:lnTo>
                  <a:lnTo>
                    <a:pt x="2684018" y="0"/>
                  </a:lnTo>
                  <a:lnTo>
                    <a:pt x="2678303" y="5080"/>
                  </a:lnTo>
                  <a:lnTo>
                    <a:pt x="2678303" y="20701"/>
                  </a:lnTo>
                  <a:lnTo>
                    <a:pt x="2560193" y="20701"/>
                  </a:lnTo>
                  <a:lnTo>
                    <a:pt x="2554478" y="25781"/>
                  </a:lnTo>
                  <a:lnTo>
                    <a:pt x="2554478" y="522859"/>
                  </a:lnTo>
                  <a:lnTo>
                    <a:pt x="2560193" y="527939"/>
                  </a:lnTo>
                  <a:lnTo>
                    <a:pt x="2875534" y="527939"/>
                  </a:lnTo>
                  <a:lnTo>
                    <a:pt x="2882646" y="527939"/>
                  </a:lnTo>
                  <a:lnTo>
                    <a:pt x="3147060" y="527939"/>
                  </a:lnTo>
                  <a:lnTo>
                    <a:pt x="3152902" y="522859"/>
                  </a:lnTo>
                  <a:lnTo>
                    <a:pt x="3152902" y="505206"/>
                  </a:lnTo>
                  <a:lnTo>
                    <a:pt x="3152902" y="474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67300" y="3014852"/>
              <a:ext cx="176657" cy="19405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322570" y="3014852"/>
              <a:ext cx="177165" cy="194310"/>
            </a:xfrm>
            <a:custGeom>
              <a:avLst/>
              <a:gdLst/>
              <a:ahLst/>
              <a:cxnLst/>
              <a:rect l="l" t="t" r="r" b="b"/>
              <a:pathLst>
                <a:path w="177164" h="194310">
                  <a:moveTo>
                    <a:pt x="88391" y="0"/>
                  </a:moveTo>
                  <a:lnTo>
                    <a:pt x="67607" y="4498"/>
                  </a:lnTo>
                  <a:lnTo>
                    <a:pt x="50609" y="16748"/>
                  </a:lnTo>
                  <a:lnTo>
                    <a:pt x="39135" y="34879"/>
                  </a:lnTo>
                  <a:lnTo>
                    <a:pt x="34925" y="57023"/>
                  </a:lnTo>
                  <a:lnTo>
                    <a:pt x="35895" y="67895"/>
                  </a:lnTo>
                  <a:lnTo>
                    <a:pt x="38687" y="78089"/>
                  </a:lnTo>
                  <a:lnTo>
                    <a:pt x="43122" y="87401"/>
                  </a:lnTo>
                  <a:lnTo>
                    <a:pt x="49021" y="95631"/>
                  </a:lnTo>
                  <a:lnTo>
                    <a:pt x="29146" y="110091"/>
                  </a:lnTo>
                  <a:lnTo>
                    <a:pt x="13652" y="129682"/>
                  </a:lnTo>
                  <a:lnTo>
                    <a:pt x="3587" y="153298"/>
                  </a:lnTo>
                  <a:lnTo>
                    <a:pt x="0" y="179832"/>
                  </a:lnTo>
                  <a:lnTo>
                    <a:pt x="0" y="187706"/>
                  </a:lnTo>
                  <a:lnTo>
                    <a:pt x="6095" y="194056"/>
                  </a:lnTo>
                  <a:lnTo>
                    <a:pt x="170814" y="194056"/>
                  </a:lnTo>
                  <a:lnTo>
                    <a:pt x="176783" y="187706"/>
                  </a:lnTo>
                  <a:lnTo>
                    <a:pt x="176783" y="179832"/>
                  </a:lnTo>
                  <a:lnTo>
                    <a:pt x="174871" y="165608"/>
                  </a:lnTo>
                  <a:lnTo>
                    <a:pt x="28193" y="165608"/>
                  </a:lnTo>
                  <a:lnTo>
                    <a:pt x="36046" y="145121"/>
                  </a:lnTo>
                  <a:lnTo>
                    <a:pt x="49577" y="128778"/>
                  </a:lnTo>
                  <a:lnTo>
                    <a:pt x="67466" y="117959"/>
                  </a:lnTo>
                  <a:lnTo>
                    <a:pt x="88391" y="114046"/>
                  </a:lnTo>
                  <a:lnTo>
                    <a:pt x="150863" y="114046"/>
                  </a:lnTo>
                  <a:lnTo>
                    <a:pt x="147744" y="110091"/>
                  </a:lnTo>
                  <a:lnTo>
                    <a:pt x="127888" y="95631"/>
                  </a:lnTo>
                  <a:lnTo>
                    <a:pt x="133788" y="87401"/>
                  </a:lnTo>
                  <a:lnTo>
                    <a:pt x="134647" y="85598"/>
                  </a:lnTo>
                  <a:lnTo>
                    <a:pt x="88391" y="85598"/>
                  </a:lnTo>
                  <a:lnTo>
                    <a:pt x="77989" y="83347"/>
                  </a:lnTo>
                  <a:lnTo>
                    <a:pt x="69468" y="77215"/>
                  </a:lnTo>
                  <a:lnTo>
                    <a:pt x="63710" y="68131"/>
                  </a:lnTo>
                  <a:lnTo>
                    <a:pt x="61594" y="57023"/>
                  </a:lnTo>
                  <a:lnTo>
                    <a:pt x="63710" y="45914"/>
                  </a:lnTo>
                  <a:lnTo>
                    <a:pt x="69468" y="36830"/>
                  </a:lnTo>
                  <a:lnTo>
                    <a:pt x="77989" y="30698"/>
                  </a:lnTo>
                  <a:lnTo>
                    <a:pt x="88391" y="28448"/>
                  </a:lnTo>
                  <a:lnTo>
                    <a:pt x="133698" y="28448"/>
                  </a:lnTo>
                  <a:lnTo>
                    <a:pt x="126285" y="16748"/>
                  </a:lnTo>
                  <a:lnTo>
                    <a:pt x="109249" y="4498"/>
                  </a:lnTo>
                  <a:lnTo>
                    <a:pt x="88391" y="0"/>
                  </a:lnTo>
                  <a:close/>
                </a:path>
                <a:path w="177164" h="194310">
                  <a:moveTo>
                    <a:pt x="150863" y="114046"/>
                  </a:moveTo>
                  <a:lnTo>
                    <a:pt x="88391" y="114046"/>
                  </a:lnTo>
                  <a:lnTo>
                    <a:pt x="109370" y="117959"/>
                  </a:lnTo>
                  <a:lnTo>
                    <a:pt x="127253" y="128778"/>
                  </a:lnTo>
                  <a:lnTo>
                    <a:pt x="140755" y="145121"/>
                  </a:lnTo>
                  <a:lnTo>
                    <a:pt x="148589" y="165608"/>
                  </a:lnTo>
                  <a:lnTo>
                    <a:pt x="174871" y="165608"/>
                  </a:lnTo>
                  <a:lnTo>
                    <a:pt x="173216" y="153298"/>
                  </a:lnTo>
                  <a:lnTo>
                    <a:pt x="163194" y="129682"/>
                  </a:lnTo>
                  <a:lnTo>
                    <a:pt x="150863" y="114046"/>
                  </a:lnTo>
                  <a:close/>
                </a:path>
                <a:path w="177164" h="194310">
                  <a:moveTo>
                    <a:pt x="133698" y="28448"/>
                  </a:moveTo>
                  <a:lnTo>
                    <a:pt x="88391" y="28448"/>
                  </a:lnTo>
                  <a:lnTo>
                    <a:pt x="98847" y="30698"/>
                  </a:lnTo>
                  <a:lnTo>
                    <a:pt x="107362" y="36830"/>
                  </a:lnTo>
                  <a:lnTo>
                    <a:pt x="113091" y="45914"/>
                  </a:lnTo>
                  <a:lnTo>
                    <a:pt x="115188" y="57023"/>
                  </a:lnTo>
                  <a:lnTo>
                    <a:pt x="113136" y="67895"/>
                  </a:lnTo>
                  <a:lnTo>
                    <a:pt x="113091" y="68131"/>
                  </a:lnTo>
                  <a:lnTo>
                    <a:pt x="107362" y="77215"/>
                  </a:lnTo>
                  <a:lnTo>
                    <a:pt x="98847" y="83347"/>
                  </a:lnTo>
                  <a:lnTo>
                    <a:pt x="88391" y="85598"/>
                  </a:lnTo>
                  <a:lnTo>
                    <a:pt x="134647" y="85598"/>
                  </a:lnTo>
                  <a:lnTo>
                    <a:pt x="138223" y="78089"/>
                  </a:lnTo>
                  <a:lnTo>
                    <a:pt x="140950" y="68131"/>
                  </a:lnTo>
                  <a:lnTo>
                    <a:pt x="141015" y="67895"/>
                  </a:lnTo>
                  <a:lnTo>
                    <a:pt x="141985" y="57023"/>
                  </a:lnTo>
                  <a:lnTo>
                    <a:pt x="137773" y="34879"/>
                  </a:lnTo>
                  <a:lnTo>
                    <a:pt x="133698" y="28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3043" y="2653156"/>
              <a:ext cx="130937" cy="2122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92674" y="2653156"/>
              <a:ext cx="130937" cy="21221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977765" y="3269742"/>
            <a:ext cx="2446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Si</a:t>
            </a:r>
            <a:r>
              <a:rPr kumimoji="0" sz="1600" b="0" i="0" u="none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600" b="0" i="0" u="none" strike="noStrike" kern="0" cap="none" spc="3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600" b="0" i="0" u="none" strike="noStrike" kern="0" cap="none" spc="3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ya</a:t>
            </a:r>
            <a:r>
              <a:rPr kumimoji="0" sz="1600" b="0" i="0" u="none" strike="noStrike" kern="0" cap="none" spc="3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tiene</a:t>
            </a:r>
            <a:r>
              <a:rPr kumimoji="0" sz="1600" b="0" i="0" u="none" strike="noStrike" kern="0" cap="none" spc="3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ARL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77765" y="3513582"/>
            <a:ext cx="10750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42644" algn="l"/>
              </a:tabLst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como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dependiente laboral,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no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81725" y="3513582"/>
            <a:ext cx="124206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349250" algn="just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trabajador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6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60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vínculo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requiere</a:t>
            </a:r>
            <a:r>
              <a:rPr kumimoji="0" sz="1600" b="0" i="0" u="none" strike="noStrike" kern="0" cap="none" spc="4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77765" y="4245355"/>
            <a:ext cx="24453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afiliado</a:t>
            </a:r>
            <a:r>
              <a:rPr kumimoji="0" sz="1600" b="0" i="0" u="none" strike="noStrike" kern="0" cap="none" spc="4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600" b="0" i="0" u="none" strike="noStrike" kern="0" cap="none" spc="4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600" b="0" i="0" u="none" strike="noStrike" kern="0" cap="none" spc="40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Decreto</a:t>
            </a:r>
            <a:r>
              <a:rPr kumimoji="0" sz="1600" b="0" i="0" u="none" strike="noStrike" kern="0" cap="none" spc="4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055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2015.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-2210540" y="108306"/>
            <a:ext cx="15518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uLnTx/>
                <a:uFillTx/>
                <a:latin typeface="WORK SANS BOLD ROMAN" pitchFamily="2" charset="77"/>
                <a:ea typeface="+mn-ea"/>
                <a:cs typeface="+mn-cs"/>
              </a:rPr>
              <a:t>Alternancia – Contrato Laboral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702068" y="945098"/>
            <a:ext cx="9622662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EDEDE795-31F6-4CCD-9CD9-098FD055C86D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2759045" y="1653677"/>
            <a:ext cx="138825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7392A45-DE55-4A65-A12D-A8A91F5E317C}"/>
              </a:ext>
            </a:extLst>
          </p:cNvPr>
          <p:cNvSpPr txBox="1"/>
          <p:nvPr/>
        </p:nvSpPr>
        <p:spPr>
          <a:xfrm>
            <a:off x="4147300" y="1443043"/>
            <a:ext cx="1044244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6 Meses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0CDAF586-9D61-47F0-AD9E-08AD2A91145B}"/>
              </a:ext>
            </a:extLst>
          </p:cNvPr>
          <p:cNvCxnSpPr>
            <a:cxnSpLocks/>
          </p:cNvCxnSpPr>
          <p:nvPr/>
        </p:nvCxnSpPr>
        <p:spPr>
          <a:xfrm>
            <a:off x="5191544" y="1653677"/>
            <a:ext cx="13028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F04EB770-6A92-43B8-982C-920866F79981}"/>
              </a:ext>
            </a:extLst>
          </p:cNvPr>
          <p:cNvCxnSpPr>
            <a:cxnSpLocks/>
          </p:cNvCxnSpPr>
          <p:nvPr/>
        </p:nvCxnSpPr>
        <p:spPr>
          <a:xfrm flipV="1">
            <a:off x="2403879" y="1653677"/>
            <a:ext cx="0" cy="1465357"/>
          </a:xfrm>
          <a:prstGeom prst="line">
            <a:avLst/>
          </a:prstGeom>
          <a:noFill/>
          <a:ln w="47625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93E9A1C9-A8B4-43B8-82BB-FBB130B9EFF7}"/>
              </a:ext>
            </a:extLst>
          </p:cNvPr>
          <p:cNvCxnSpPr>
            <a:cxnSpLocks/>
          </p:cNvCxnSpPr>
          <p:nvPr/>
        </p:nvCxnSpPr>
        <p:spPr>
          <a:xfrm flipV="1">
            <a:off x="6699960" y="1653677"/>
            <a:ext cx="0" cy="1465357"/>
          </a:xfrm>
          <a:prstGeom prst="line">
            <a:avLst/>
          </a:prstGeom>
          <a:noFill/>
          <a:ln w="47625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Rectángulo 97">
            <a:extLst>
              <a:ext uri="{FF2B5EF4-FFF2-40B4-BE49-F238E27FC236}">
                <a16:creationId xmlns:a16="http://schemas.microsoft.com/office/drawing/2014/main" id="{8D25CCF5-CEE8-4DC8-A710-34A4D336D3C0}"/>
              </a:ext>
            </a:extLst>
          </p:cNvPr>
          <p:cNvSpPr/>
          <p:nvPr/>
        </p:nvSpPr>
        <p:spPr>
          <a:xfrm>
            <a:off x="117500" y="3119034"/>
            <a:ext cx="2286379" cy="30996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3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1D9C1956-2A35-448F-81F3-C98B98D485DC}"/>
              </a:ext>
            </a:extLst>
          </p:cNvPr>
          <p:cNvSpPr/>
          <p:nvPr/>
        </p:nvSpPr>
        <p:spPr>
          <a:xfrm>
            <a:off x="2403879" y="3119035"/>
            <a:ext cx="2030539" cy="3099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3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55211FEB-96EF-49F7-92AF-F29E9389F0C8}"/>
              </a:ext>
            </a:extLst>
          </p:cNvPr>
          <p:cNvSpPr/>
          <p:nvPr/>
        </p:nvSpPr>
        <p:spPr>
          <a:xfrm>
            <a:off x="4434418" y="3119034"/>
            <a:ext cx="2265542" cy="30995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3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1C331657-A8AC-4230-B8B7-62B6587D9C9D}"/>
              </a:ext>
            </a:extLst>
          </p:cNvPr>
          <p:cNvSpPr txBox="1"/>
          <p:nvPr/>
        </p:nvSpPr>
        <p:spPr>
          <a:xfrm>
            <a:off x="6745595" y="1608342"/>
            <a:ext cx="1404335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Finaliza</a:t>
            </a: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Etapa Productiva Ficha</a:t>
            </a:r>
          </a:p>
        </p:txBody>
      </p:sp>
      <p:sp>
        <p:nvSpPr>
          <p:cNvPr id="102" name="Triángulo isósceles 101">
            <a:extLst>
              <a:ext uri="{FF2B5EF4-FFF2-40B4-BE49-F238E27FC236}">
                <a16:creationId xmlns:a16="http://schemas.microsoft.com/office/drawing/2014/main" id="{1947420A-C807-4396-AC21-C82A3FB41426}"/>
              </a:ext>
            </a:extLst>
          </p:cNvPr>
          <p:cNvSpPr/>
          <p:nvPr/>
        </p:nvSpPr>
        <p:spPr>
          <a:xfrm rot="5400000">
            <a:off x="6572367" y="3015879"/>
            <a:ext cx="703618" cy="448434"/>
          </a:xfrm>
          <a:prstGeom prst="triangl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3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B92B4AB9-D21E-417D-93BF-5D106F79F762}"/>
              </a:ext>
            </a:extLst>
          </p:cNvPr>
          <p:cNvSpPr txBox="1"/>
          <p:nvPr/>
        </p:nvSpPr>
        <p:spPr>
          <a:xfrm>
            <a:off x="2386756" y="1707278"/>
            <a:ext cx="1443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Inicio Etapa Productiva Ficha</a:t>
            </a: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D622516D-25F5-4BDA-9221-AFD175AF111D}"/>
              </a:ext>
            </a:extLst>
          </p:cNvPr>
          <p:cNvCxnSpPr>
            <a:cxnSpLocks/>
          </p:cNvCxnSpPr>
          <p:nvPr/>
        </p:nvCxnSpPr>
        <p:spPr>
          <a:xfrm flipV="1">
            <a:off x="117500" y="3119034"/>
            <a:ext cx="0" cy="1669577"/>
          </a:xfrm>
          <a:prstGeom prst="line">
            <a:avLst/>
          </a:prstGeom>
          <a:noFill/>
          <a:ln w="47625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6C80AABF-753D-424A-9B76-EDCFF52F84DD}"/>
              </a:ext>
            </a:extLst>
          </p:cNvPr>
          <p:cNvSpPr txBox="1"/>
          <p:nvPr/>
        </p:nvSpPr>
        <p:spPr>
          <a:xfrm>
            <a:off x="0" y="3428989"/>
            <a:ext cx="228637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Último Trimestre Lectiva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F6F788EC-3312-44A2-A5AB-8514B43B323E}"/>
              </a:ext>
            </a:extLst>
          </p:cNvPr>
          <p:cNvSpPr txBox="1"/>
          <p:nvPr/>
        </p:nvSpPr>
        <p:spPr>
          <a:xfrm>
            <a:off x="2395038" y="3423667"/>
            <a:ext cx="20185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Trimestre Productiva</a:t>
            </a:r>
          </a:p>
        </p:txBody>
      </p: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96662D17-8580-455D-BB51-B12BD0DAA946}"/>
              </a:ext>
            </a:extLst>
          </p:cNvPr>
          <p:cNvCxnSpPr>
            <a:cxnSpLocks/>
          </p:cNvCxnSpPr>
          <p:nvPr/>
        </p:nvCxnSpPr>
        <p:spPr>
          <a:xfrm flipV="1">
            <a:off x="4434418" y="3119034"/>
            <a:ext cx="0" cy="1669577"/>
          </a:xfrm>
          <a:prstGeom prst="line">
            <a:avLst/>
          </a:prstGeom>
          <a:noFill/>
          <a:ln w="47625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62919225-BE71-4340-B51F-FF4C3D3DD3D0}"/>
              </a:ext>
            </a:extLst>
          </p:cNvPr>
          <p:cNvSpPr txBox="1"/>
          <p:nvPr/>
        </p:nvSpPr>
        <p:spPr>
          <a:xfrm>
            <a:off x="4413579" y="3423667"/>
            <a:ext cx="226554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II</a:t>
            </a: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Trimestre Productiva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B3DB4192-5C29-4A68-AB45-6D4116619964}"/>
              </a:ext>
            </a:extLst>
          </p:cNvPr>
          <p:cNvSpPr txBox="1"/>
          <p:nvPr/>
        </p:nvSpPr>
        <p:spPr>
          <a:xfrm>
            <a:off x="138338" y="4090344"/>
            <a:ext cx="1415166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Inicio Etapa Productiva</a:t>
            </a:r>
          </a:p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Alternancia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cxnSp>
        <p:nvCxnSpPr>
          <p:cNvPr id="111" name="Conector recto 110">
            <a:extLst>
              <a:ext uri="{FF2B5EF4-FFF2-40B4-BE49-F238E27FC236}">
                <a16:creationId xmlns:a16="http://schemas.microsoft.com/office/drawing/2014/main" id="{F4BE6CEA-8162-4235-B12C-11D81870A4B8}"/>
              </a:ext>
            </a:extLst>
          </p:cNvPr>
          <p:cNvCxnSpPr>
            <a:cxnSpLocks/>
          </p:cNvCxnSpPr>
          <p:nvPr/>
        </p:nvCxnSpPr>
        <p:spPr>
          <a:xfrm>
            <a:off x="253775" y="4921237"/>
            <a:ext cx="138825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01B2355F-A6C0-4269-AAD0-559E70CFEAFB}"/>
              </a:ext>
            </a:extLst>
          </p:cNvPr>
          <p:cNvSpPr txBox="1"/>
          <p:nvPr/>
        </p:nvSpPr>
        <p:spPr>
          <a:xfrm>
            <a:off x="1642030" y="4676724"/>
            <a:ext cx="1044244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6 Meses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AF6FE735-D333-4937-A2DA-2879EFD2A1CF}"/>
              </a:ext>
            </a:extLst>
          </p:cNvPr>
          <p:cNvCxnSpPr>
            <a:cxnSpLocks/>
          </p:cNvCxnSpPr>
          <p:nvPr/>
        </p:nvCxnSpPr>
        <p:spPr>
          <a:xfrm>
            <a:off x="2710181" y="4921237"/>
            <a:ext cx="138825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9C42447-2356-432B-99A4-98B31EF09EFF}"/>
              </a:ext>
            </a:extLst>
          </p:cNvPr>
          <p:cNvSpPr txBox="1"/>
          <p:nvPr/>
        </p:nvSpPr>
        <p:spPr>
          <a:xfrm>
            <a:off x="4507421" y="3983029"/>
            <a:ext cx="171735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Finaliza</a:t>
            </a: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 </a:t>
            </a: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Etapa Productiva</a:t>
            </a:r>
          </a:p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Alternancia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5" name="Título">
            <a:extLst>
              <a:ext uri="{FF2B5EF4-FFF2-40B4-BE49-F238E27FC236}">
                <a16:creationId xmlns:a16="http://schemas.microsoft.com/office/drawing/2014/main" id="{FC956F4B-CD4F-4F9E-8DB2-F9594702669C}"/>
              </a:ext>
            </a:extLst>
          </p:cNvPr>
          <p:cNvSpPr txBox="1"/>
          <p:nvPr/>
        </p:nvSpPr>
        <p:spPr>
          <a:xfrm>
            <a:off x="7522300" y="2625753"/>
            <a:ext cx="4611382" cy="98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b">
            <a:normAutofit lnSpcReduction="10000"/>
          </a:bodyPr>
          <a:lstStyle>
            <a:lvl1pPr marL="38100" marR="38100" indent="12700">
              <a:lnSpc>
                <a:spcPct val="80000"/>
              </a:lnSpc>
              <a:spcBef>
                <a:spcPts val="100"/>
              </a:spcBef>
              <a:defRPr sz="10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8100" marR="38100" lvl="0" indent="12700" algn="r" defTabSz="914400" rtl="0" eaLnBrk="1" fontAlgn="auto" latinLnBrk="0" hangingPunct="1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Alternancia</a:t>
            </a:r>
          </a:p>
          <a:p>
            <a:pPr marL="38100" marR="38100" lvl="0" indent="12700" algn="r" defTabSz="914400" rtl="0" eaLnBrk="1" fontAlgn="auto" latinLnBrk="0" hangingPunct="1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Vinculación Laboral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AutoShape 3">
            <a:extLst>
              <a:ext uri="{FF2B5EF4-FFF2-40B4-BE49-F238E27FC236}">
                <a16:creationId xmlns:a16="http://schemas.microsoft.com/office/drawing/2014/main" id="{61B8D83A-AB36-421F-A6CE-6EFED9387FC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67698" y="3545017"/>
            <a:ext cx="4506801" cy="975266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 w="12700" algn="ctr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2AA1CB8-B3A1-4649-BBEF-D9A256461B91}"/>
              </a:ext>
            </a:extLst>
          </p:cNvPr>
          <p:cNvSpPr txBox="1"/>
          <p:nvPr/>
        </p:nvSpPr>
        <p:spPr>
          <a:xfrm>
            <a:off x="7567699" y="3675611"/>
            <a:ext cx="461138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fecha de vinculación en la empresa debe ser superior a la fecha de inicio de la formación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utoShape 3">
            <a:extLst>
              <a:ext uri="{FF2B5EF4-FFF2-40B4-BE49-F238E27FC236}">
                <a16:creationId xmlns:a16="http://schemas.microsoft.com/office/drawing/2014/main" id="{BD21D45F-290E-4D77-A50E-9FBB2F9A49FB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7016941" y="3899008"/>
            <a:ext cx="338807" cy="448435"/>
          </a:xfrm>
          <a:prstGeom prst="downArrow">
            <a:avLst>
              <a:gd name="adj1" fmla="val 58889"/>
              <a:gd name="adj2" fmla="val 60000"/>
            </a:avLst>
          </a:prstGeom>
          <a:solidFill>
            <a:srgbClr val="FF6D00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utoShape 3">
            <a:extLst>
              <a:ext uri="{FF2B5EF4-FFF2-40B4-BE49-F238E27FC236}">
                <a16:creationId xmlns:a16="http://schemas.microsoft.com/office/drawing/2014/main" id="{DC934200-C82D-4C38-92A8-DABDB8BF28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0562" y="4676724"/>
            <a:ext cx="4129893" cy="1035257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 w="12700" algn="ctr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BE63A89E-228E-473B-8590-BB2146B0DD3F}"/>
              </a:ext>
            </a:extLst>
          </p:cNvPr>
          <p:cNvSpPr txBox="1"/>
          <p:nvPr/>
        </p:nvSpPr>
        <p:spPr>
          <a:xfrm>
            <a:off x="7522300" y="4706719"/>
            <a:ext cx="3933936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debe solicitar previa autorización a la Coordinación Académica de Formación Virtual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utoShape 3">
            <a:extLst>
              <a:ext uri="{FF2B5EF4-FFF2-40B4-BE49-F238E27FC236}">
                <a16:creationId xmlns:a16="http://schemas.microsoft.com/office/drawing/2014/main" id="{E760D55F-3679-402D-A54B-D69381147BC7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6932722" y="5030162"/>
            <a:ext cx="338807" cy="448435"/>
          </a:xfrm>
          <a:prstGeom prst="downArrow">
            <a:avLst>
              <a:gd name="adj1" fmla="val 58889"/>
              <a:gd name="adj2" fmla="val 60000"/>
            </a:avLst>
          </a:prstGeom>
          <a:solidFill>
            <a:srgbClr val="FF6D00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3" name="Picture 27" descr="1">
            <a:extLst>
              <a:ext uri="{FF2B5EF4-FFF2-40B4-BE49-F238E27FC236}">
                <a16:creationId xmlns:a16="http://schemas.microsoft.com/office/drawing/2014/main" id="{4B05A480-EADC-494C-8A62-A2B5340F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11243441" y="5423737"/>
            <a:ext cx="915364" cy="1096969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0FDEE23-792D-6471-94EA-095800A1DA1F}"/>
              </a:ext>
            </a:extLst>
          </p:cNvPr>
          <p:cNvSpPr txBox="1"/>
          <p:nvPr/>
        </p:nvSpPr>
        <p:spPr>
          <a:xfrm>
            <a:off x="161008" y="5522723"/>
            <a:ext cx="7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Josefin Sans"/>
                <a:ea typeface="Josefin Sans"/>
                <a:cs typeface="+mn-cs"/>
                <a:sym typeface="Josefin Sans"/>
              </a:rPr>
              <a:t>CONCEPTO 27626 DE 2019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7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4594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28370" y="3565144"/>
            <a:ext cx="906780" cy="1028700"/>
            <a:chOff x="528370" y="3565144"/>
            <a:chExt cx="906780" cy="1028700"/>
          </a:xfrm>
        </p:grpSpPr>
        <p:sp>
          <p:nvSpPr>
            <p:cNvPr id="4" name="object 4"/>
            <p:cNvSpPr/>
            <p:nvPr/>
          </p:nvSpPr>
          <p:spPr>
            <a:xfrm>
              <a:off x="534720" y="3571494"/>
              <a:ext cx="894080" cy="1016000"/>
            </a:xfrm>
            <a:custGeom>
              <a:avLst/>
              <a:gdLst/>
              <a:ahLst/>
              <a:cxnLst/>
              <a:rect l="l" t="t" r="r" b="b"/>
              <a:pathLst>
                <a:path w="894080" h="1016000">
                  <a:moveTo>
                    <a:pt x="893775" y="0"/>
                  </a:moveTo>
                  <a:lnTo>
                    <a:pt x="0" y="0"/>
                  </a:lnTo>
                  <a:lnTo>
                    <a:pt x="0" y="812545"/>
                  </a:lnTo>
                  <a:lnTo>
                    <a:pt x="446887" y="1015618"/>
                  </a:lnTo>
                  <a:lnTo>
                    <a:pt x="893775" y="812545"/>
                  </a:lnTo>
                  <a:lnTo>
                    <a:pt x="893775" y="0"/>
                  </a:lnTo>
                  <a:close/>
                </a:path>
              </a:pathLst>
            </a:custGeom>
            <a:solidFill>
              <a:srgbClr val="38AA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34720" y="3571494"/>
              <a:ext cx="894080" cy="1016000"/>
            </a:xfrm>
            <a:custGeom>
              <a:avLst/>
              <a:gdLst/>
              <a:ahLst/>
              <a:cxnLst/>
              <a:rect l="l" t="t" r="r" b="b"/>
              <a:pathLst>
                <a:path w="894080" h="1016000">
                  <a:moveTo>
                    <a:pt x="0" y="0"/>
                  </a:moveTo>
                  <a:lnTo>
                    <a:pt x="893775" y="0"/>
                  </a:lnTo>
                  <a:lnTo>
                    <a:pt x="893775" y="812545"/>
                  </a:lnTo>
                  <a:lnTo>
                    <a:pt x="446887" y="1015618"/>
                  </a:lnTo>
                  <a:lnTo>
                    <a:pt x="0" y="8125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0166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solidFill>
                  <a:srgbClr val="FFFFFF"/>
                </a:solidFill>
              </a:rPr>
              <a:t>Monitoria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546303" y="4567885"/>
            <a:ext cx="31254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esta</a:t>
            </a:r>
            <a:r>
              <a:rPr kumimoji="0" sz="14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40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400" b="0" i="0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4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apoya</a:t>
            </a:r>
            <a:r>
              <a:rPr kumimoji="0" sz="1400" b="0" i="0" u="none" strike="noStrike" kern="0" cap="none" spc="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303" y="4781803"/>
            <a:ext cx="3127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3594" algn="l"/>
                <a:tab pos="1170940" algn="l"/>
                <a:tab pos="2073275" algn="l"/>
                <a:tab pos="2324735" algn="l"/>
                <a:tab pos="2929890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procesos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través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303" y="4995164"/>
            <a:ext cx="31261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actividades</a:t>
            </a:r>
            <a:r>
              <a:rPr kumimoji="0" sz="14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complementarias</a:t>
            </a:r>
            <a:r>
              <a:rPr kumimoji="0" sz="14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 cual</a:t>
            </a:r>
            <a:r>
              <a:rPr kumimoji="0" sz="14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pertenece.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ningún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6303" y="5421884"/>
            <a:ext cx="31254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3260" algn="l"/>
                <a:tab pos="1236345" algn="l"/>
                <a:tab pos="2370455" algn="l"/>
              </a:tabLst>
              <a:defRPr/>
            </a:pP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caso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aprendices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monitores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303" y="5635244"/>
            <a:ext cx="312674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remplazarán</a:t>
            </a:r>
            <a:r>
              <a:rPr kumimoji="0" sz="1400" b="0" i="0" u="none" strike="noStrike" kern="0" cap="none" spc="3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0" i="0" u="none" strike="noStrike" kern="0" cap="none" spc="3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3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responsables</a:t>
            </a:r>
            <a:r>
              <a:rPr kumimoji="0" sz="1400" b="0" i="0" u="none" strike="noStrike" kern="0" cap="none" spc="3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directos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procesos</a:t>
            </a:r>
            <a:r>
              <a:rPr kumimoji="0" sz="14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que</a:t>
            </a:r>
            <a:r>
              <a:rPr kumimoji="0" sz="14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gestiona</a:t>
            </a:r>
            <a:r>
              <a:rPr kumimoji="0" sz="14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Entidad.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(Resolución</a:t>
            </a:r>
            <a:r>
              <a:rPr kumimoji="0" sz="1400" b="1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2212</a:t>
            </a:r>
            <a:r>
              <a:rPr kumimoji="0" sz="14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2008).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58865" y="1546097"/>
            <a:ext cx="5207000" cy="1252220"/>
            <a:chOff x="5658865" y="1546097"/>
            <a:chExt cx="5207000" cy="1252220"/>
          </a:xfrm>
        </p:grpSpPr>
        <p:sp>
          <p:nvSpPr>
            <p:cNvPr id="13" name="object 13"/>
            <p:cNvSpPr/>
            <p:nvPr/>
          </p:nvSpPr>
          <p:spPr>
            <a:xfrm>
              <a:off x="5658866" y="1546097"/>
              <a:ext cx="5207000" cy="1252220"/>
            </a:xfrm>
            <a:custGeom>
              <a:avLst/>
              <a:gdLst/>
              <a:ahLst/>
              <a:cxnLst/>
              <a:rect l="l" t="t" r="r" b="b"/>
              <a:pathLst>
                <a:path w="5207000" h="1252220">
                  <a:moveTo>
                    <a:pt x="729488" y="0"/>
                  </a:moveTo>
                  <a:lnTo>
                    <a:pt x="677392" y="1574"/>
                  </a:lnTo>
                  <a:lnTo>
                    <a:pt x="626287" y="6223"/>
                  </a:lnTo>
                  <a:lnTo>
                    <a:pt x="576287" y="13830"/>
                  </a:lnTo>
                  <a:lnTo>
                    <a:pt x="527532" y="24295"/>
                  </a:lnTo>
                  <a:lnTo>
                    <a:pt x="480136" y="37515"/>
                  </a:lnTo>
                  <a:lnTo>
                    <a:pt x="434213" y="53390"/>
                  </a:lnTo>
                  <a:lnTo>
                    <a:pt x="389902" y="71805"/>
                  </a:lnTo>
                  <a:lnTo>
                    <a:pt x="347319" y="92659"/>
                  </a:lnTo>
                  <a:lnTo>
                    <a:pt x="306590" y="115836"/>
                  </a:lnTo>
                  <a:lnTo>
                    <a:pt x="267830" y="141249"/>
                  </a:lnTo>
                  <a:lnTo>
                    <a:pt x="231178" y="168770"/>
                  </a:lnTo>
                  <a:lnTo>
                    <a:pt x="196735" y="198310"/>
                  </a:lnTo>
                  <a:lnTo>
                    <a:pt x="164655" y="229755"/>
                  </a:lnTo>
                  <a:lnTo>
                    <a:pt x="135039" y="263004"/>
                  </a:lnTo>
                  <a:lnTo>
                    <a:pt x="108013" y="297954"/>
                  </a:lnTo>
                  <a:lnTo>
                    <a:pt x="83705" y="334492"/>
                  </a:lnTo>
                  <a:lnTo>
                    <a:pt x="62230" y="372503"/>
                  </a:lnTo>
                  <a:lnTo>
                    <a:pt x="43726" y="411911"/>
                  </a:lnTo>
                  <a:lnTo>
                    <a:pt x="28321" y="452577"/>
                  </a:lnTo>
                  <a:lnTo>
                    <a:pt x="16103" y="494411"/>
                  </a:lnTo>
                  <a:lnTo>
                    <a:pt x="7239" y="537311"/>
                  </a:lnTo>
                  <a:lnTo>
                    <a:pt x="1828" y="581164"/>
                  </a:lnTo>
                  <a:lnTo>
                    <a:pt x="0" y="625856"/>
                  </a:lnTo>
                  <a:lnTo>
                    <a:pt x="729488" y="625856"/>
                  </a:lnTo>
                  <a:lnTo>
                    <a:pt x="729488" y="0"/>
                  </a:lnTo>
                  <a:close/>
                </a:path>
                <a:path w="5207000" h="1252220">
                  <a:moveTo>
                    <a:pt x="5207000" y="619125"/>
                  </a:moveTo>
                  <a:lnTo>
                    <a:pt x="5204180" y="575081"/>
                  </a:lnTo>
                  <a:lnTo>
                    <a:pt x="5197208" y="532104"/>
                  </a:lnTo>
                  <a:lnTo>
                    <a:pt x="5186273" y="490334"/>
                  </a:lnTo>
                  <a:lnTo>
                    <a:pt x="5171541" y="449884"/>
                  </a:lnTo>
                  <a:lnTo>
                    <a:pt x="5153190" y="410895"/>
                  </a:lnTo>
                  <a:lnTo>
                    <a:pt x="5131397" y="373494"/>
                  </a:lnTo>
                  <a:lnTo>
                    <a:pt x="5106327" y="337807"/>
                  </a:lnTo>
                  <a:lnTo>
                    <a:pt x="5078184" y="303949"/>
                  </a:lnTo>
                  <a:lnTo>
                    <a:pt x="5047119" y="272072"/>
                  </a:lnTo>
                  <a:lnTo>
                    <a:pt x="5013325" y="242290"/>
                  </a:lnTo>
                  <a:lnTo>
                    <a:pt x="4976965" y="214731"/>
                  </a:lnTo>
                  <a:lnTo>
                    <a:pt x="4938217" y="189534"/>
                  </a:lnTo>
                  <a:lnTo>
                    <a:pt x="4897259" y="166827"/>
                  </a:lnTo>
                  <a:lnTo>
                    <a:pt x="4854283" y="146723"/>
                  </a:lnTo>
                  <a:lnTo>
                    <a:pt x="4809439" y="129362"/>
                  </a:lnTo>
                  <a:lnTo>
                    <a:pt x="4762932" y="114858"/>
                  </a:lnTo>
                  <a:lnTo>
                    <a:pt x="4714913" y="103365"/>
                  </a:lnTo>
                  <a:lnTo>
                    <a:pt x="4665573" y="94996"/>
                  </a:lnTo>
                  <a:lnTo>
                    <a:pt x="4615078" y="89877"/>
                  </a:lnTo>
                  <a:lnTo>
                    <a:pt x="4563618" y="88138"/>
                  </a:lnTo>
                  <a:lnTo>
                    <a:pt x="1983486" y="88138"/>
                  </a:lnTo>
                  <a:lnTo>
                    <a:pt x="1932025" y="89928"/>
                  </a:lnTo>
                  <a:lnTo>
                    <a:pt x="1881733" y="95173"/>
                  </a:lnTo>
                  <a:lnTo>
                    <a:pt x="1832737" y="103759"/>
                  </a:lnTo>
                  <a:lnTo>
                    <a:pt x="1785200" y="115531"/>
                  </a:lnTo>
                  <a:lnTo>
                    <a:pt x="1739315" y="130378"/>
                  </a:lnTo>
                  <a:lnTo>
                    <a:pt x="1695208" y="148120"/>
                  </a:lnTo>
                  <a:lnTo>
                    <a:pt x="1653057" y="168656"/>
                  </a:lnTo>
                  <a:lnTo>
                    <a:pt x="1613014" y="191833"/>
                  </a:lnTo>
                  <a:lnTo>
                    <a:pt x="1575257" y="217512"/>
                  </a:lnTo>
                  <a:lnTo>
                    <a:pt x="1539925" y="245567"/>
                  </a:lnTo>
                  <a:lnTo>
                    <a:pt x="1507210" y="275831"/>
                  </a:lnTo>
                  <a:lnTo>
                    <a:pt x="1477238" y="308203"/>
                  </a:lnTo>
                  <a:lnTo>
                    <a:pt x="1450200" y="342519"/>
                  </a:lnTo>
                  <a:lnTo>
                    <a:pt x="1426235" y="378663"/>
                  </a:lnTo>
                  <a:lnTo>
                    <a:pt x="1405509" y="416471"/>
                  </a:lnTo>
                  <a:lnTo>
                    <a:pt x="1388198" y="455828"/>
                  </a:lnTo>
                  <a:lnTo>
                    <a:pt x="1374457" y="496570"/>
                  </a:lnTo>
                  <a:lnTo>
                    <a:pt x="1364437" y="538594"/>
                  </a:lnTo>
                  <a:lnTo>
                    <a:pt x="1358303" y="581736"/>
                  </a:lnTo>
                  <a:lnTo>
                    <a:pt x="1356220" y="625856"/>
                  </a:lnTo>
                  <a:lnTo>
                    <a:pt x="729488" y="625856"/>
                  </a:lnTo>
                  <a:lnTo>
                    <a:pt x="729488" y="1163574"/>
                  </a:lnTo>
                  <a:lnTo>
                    <a:pt x="729488" y="1251712"/>
                  </a:lnTo>
                  <a:lnTo>
                    <a:pt x="781583" y="1250149"/>
                  </a:lnTo>
                  <a:lnTo>
                    <a:pt x="832700" y="1245501"/>
                  </a:lnTo>
                  <a:lnTo>
                    <a:pt x="882713" y="1237894"/>
                  </a:lnTo>
                  <a:lnTo>
                    <a:pt x="931468" y="1227429"/>
                  </a:lnTo>
                  <a:lnTo>
                    <a:pt x="978877" y="1214208"/>
                  </a:lnTo>
                  <a:lnTo>
                    <a:pt x="1024801" y="1198333"/>
                  </a:lnTo>
                  <a:lnTo>
                    <a:pt x="1069111" y="1179918"/>
                  </a:lnTo>
                  <a:lnTo>
                    <a:pt x="1102487" y="1163574"/>
                  </a:lnTo>
                  <a:lnTo>
                    <a:pt x="4579747" y="1163574"/>
                  </a:lnTo>
                  <a:lnTo>
                    <a:pt x="4631169" y="1161808"/>
                  </a:lnTo>
                  <a:lnTo>
                    <a:pt x="4681474" y="1156576"/>
                  </a:lnTo>
                  <a:lnTo>
                    <a:pt x="4730483" y="1148029"/>
                  </a:lnTo>
                  <a:lnTo>
                    <a:pt x="4778045" y="1136269"/>
                  </a:lnTo>
                  <a:lnTo>
                    <a:pt x="4823980" y="1121460"/>
                  </a:lnTo>
                  <a:lnTo>
                    <a:pt x="4868113" y="1103718"/>
                  </a:lnTo>
                  <a:lnTo>
                    <a:pt x="4910290" y="1083183"/>
                  </a:lnTo>
                  <a:lnTo>
                    <a:pt x="4950333" y="1059980"/>
                  </a:lnTo>
                  <a:lnTo>
                    <a:pt x="4988077" y="1034237"/>
                  </a:lnTo>
                  <a:lnTo>
                    <a:pt x="5023358" y="1006094"/>
                  </a:lnTo>
                  <a:lnTo>
                    <a:pt x="5060048" y="971791"/>
                  </a:lnTo>
                  <a:lnTo>
                    <a:pt x="5093208" y="934847"/>
                  </a:lnTo>
                  <a:lnTo>
                    <a:pt x="5122583" y="895477"/>
                  </a:lnTo>
                  <a:lnTo>
                    <a:pt x="5147957" y="853871"/>
                  </a:lnTo>
                  <a:lnTo>
                    <a:pt x="5169116" y="810221"/>
                  </a:lnTo>
                  <a:lnTo>
                    <a:pt x="5185829" y="764730"/>
                  </a:lnTo>
                  <a:lnTo>
                    <a:pt x="5197856" y="717588"/>
                  </a:lnTo>
                  <a:lnTo>
                    <a:pt x="5204993" y="668985"/>
                  </a:lnTo>
                  <a:lnTo>
                    <a:pt x="5207000" y="6191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761608" y="1634235"/>
              <a:ext cx="1253490" cy="1075690"/>
            </a:xfrm>
            <a:custGeom>
              <a:avLst/>
              <a:gdLst/>
              <a:ahLst/>
              <a:cxnLst/>
              <a:rect l="l" t="t" r="r" b="b"/>
              <a:pathLst>
                <a:path w="1253490" h="1075689">
                  <a:moveTo>
                    <a:pt x="626744" y="0"/>
                  </a:moveTo>
                  <a:lnTo>
                    <a:pt x="575299" y="1781"/>
                  </a:lnTo>
                  <a:lnTo>
                    <a:pt x="525007" y="7032"/>
                  </a:lnTo>
                  <a:lnTo>
                    <a:pt x="476028" y="15615"/>
                  </a:lnTo>
                  <a:lnTo>
                    <a:pt x="428524" y="27393"/>
                  </a:lnTo>
                  <a:lnTo>
                    <a:pt x="382654" y="42227"/>
                  </a:lnTo>
                  <a:lnTo>
                    <a:pt x="338580" y="59980"/>
                  </a:lnTo>
                  <a:lnTo>
                    <a:pt x="296463" y="80513"/>
                  </a:lnTo>
                  <a:lnTo>
                    <a:pt x="256461" y="103688"/>
                  </a:lnTo>
                  <a:lnTo>
                    <a:pt x="218737" y="129369"/>
                  </a:lnTo>
                  <a:lnTo>
                    <a:pt x="183451" y="157416"/>
                  </a:lnTo>
                  <a:lnTo>
                    <a:pt x="150763" y="187692"/>
                  </a:lnTo>
                  <a:lnTo>
                    <a:pt x="120834" y="220059"/>
                  </a:lnTo>
                  <a:lnTo>
                    <a:pt x="93825" y="254379"/>
                  </a:lnTo>
                  <a:lnTo>
                    <a:pt x="69896" y="290514"/>
                  </a:lnTo>
                  <a:lnTo>
                    <a:pt x="49208" y="328326"/>
                  </a:lnTo>
                  <a:lnTo>
                    <a:pt x="31921" y="367678"/>
                  </a:lnTo>
                  <a:lnTo>
                    <a:pt x="18196" y="408430"/>
                  </a:lnTo>
                  <a:lnTo>
                    <a:pt x="8194" y="450447"/>
                  </a:lnTo>
                  <a:lnTo>
                    <a:pt x="2075" y="493588"/>
                  </a:lnTo>
                  <a:lnTo>
                    <a:pt x="0" y="537717"/>
                  </a:lnTo>
                  <a:lnTo>
                    <a:pt x="2075" y="581812"/>
                  </a:lnTo>
                  <a:lnTo>
                    <a:pt x="8194" y="624927"/>
                  </a:lnTo>
                  <a:lnTo>
                    <a:pt x="18196" y="666922"/>
                  </a:lnTo>
                  <a:lnTo>
                    <a:pt x="31921" y="707660"/>
                  </a:lnTo>
                  <a:lnTo>
                    <a:pt x="49208" y="747002"/>
                  </a:lnTo>
                  <a:lnTo>
                    <a:pt x="69896" y="784809"/>
                  </a:lnTo>
                  <a:lnTo>
                    <a:pt x="93825" y="820943"/>
                  </a:lnTo>
                  <a:lnTo>
                    <a:pt x="120834" y="855266"/>
                  </a:lnTo>
                  <a:lnTo>
                    <a:pt x="150763" y="887639"/>
                  </a:lnTo>
                  <a:lnTo>
                    <a:pt x="183451" y="917924"/>
                  </a:lnTo>
                  <a:lnTo>
                    <a:pt x="218737" y="945981"/>
                  </a:lnTo>
                  <a:lnTo>
                    <a:pt x="256461" y="971673"/>
                  </a:lnTo>
                  <a:lnTo>
                    <a:pt x="296463" y="994862"/>
                  </a:lnTo>
                  <a:lnTo>
                    <a:pt x="338580" y="1015407"/>
                  </a:lnTo>
                  <a:lnTo>
                    <a:pt x="382654" y="1033172"/>
                  </a:lnTo>
                  <a:lnTo>
                    <a:pt x="428524" y="1048018"/>
                  </a:lnTo>
                  <a:lnTo>
                    <a:pt x="476028" y="1059805"/>
                  </a:lnTo>
                  <a:lnTo>
                    <a:pt x="525007" y="1068396"/>
                  </a:lnTo>
                  <a:lnTo>
                    <a:pt x="575299" y="1073653"/>
                  </a:lnTo>
                  <a:lnTo>
                    <a:pt x="626744" y="1075436"/>
                  </a:lnTo>
                  <a:lnTo>
                    <a:pt x="678190" y="1073653"/>
                  </a:lnTo>
                  <a:lnTo>
                    <a:pt x="728482" y="1068396"/>
                  </a:lnTo>
                  <a:lnTo>
                    <a:pt x="777461" y="1059805"/>
                  </a:lnTo>
                  <a:lnTo>
                    <a:pt x="824965" y="1048018"/>
                  </a:lnTo>
                  <a:lnTo>
                    <a:pt x="870835" y="1033172"/>
                  </a:lnTo>
                  <a:lnTo>
                    <a:pt x="914909" y="1015407"/>
                  </a:lnTo>
                  <a:lnTo>
                    <a:pt x="957026" y="994862"/>
                  </a:lnTo>
                  <a:lnTo>
                    <a:pt x="997028" y="971673"/>
                  </a:lnTo>
                  <a:lnTo>
                    <a:pt x="1034752" y="945981"/>
                  </a:lnTo>
                  <a:lnTo>
                    <a:pt x="1070038" y="917924"/>
                  </a:lnTo>
                  <a:lnTo>
                    <a:pt x="1102726" y="887639"/>
                  </a:lnTo>
                  <a:lnTo>
                    <a:pt x="1132655" y="855266"/>
                  </a:lnTo>
                  <a:lnTo>
                    <a:pt x="1159664" y="820943"/>
                  </a:lnTo>
                  <a:lnTo>
                    <a:pt x="1183593" y="784809"/>
                  </a:lnTo>
                  <a:lnTo>
                    <a:pt x="1204281" y="747002"/>
                  </a:lnTo>
                  <a:lnTo>
                    <a:pt x="1221568" y="707660"/>
                  </a:lnTo>
                  <a:lnTo>
                    <a:pt x="1235293" y="666922"/>
                  </a:lnTo>
                  <a:lnTo>
                    <a:pt x="1245295" y="624927"/>
                  </a:lnTo>
                  <a:lnTo>
                    <a:pt x="1251414" y="581812"/>
                  </a:lnTo>
                  <a:lnTo>
                    <a:pt x="1253489" y="537717"/>
                  </a:lnTo>
                  <a:lnTo>
                    <a:pt x="1251414" y="493588"/>
                  </a:lnTo>
                  <a:lnTo>
                    <a:pt x="1245295" y="450447"/>
                  </a:lnTo>
                  <a:lnTo>
                    <a:pt x="1235293" y="408430"/>
                  </a:lnTo>
                  <a:lnTo>
                    <a:pt x="1221568" y="367678"/>
                  </a:lnTo>
                  <a:lnTo>
                    <a:pt x="1204281" y="328326"/>
                  </a:lnTo>
                  <a:lnTo>
                    <a:pt x="1183593" y="290514"/>
                  </a:lnTo>
                  <a:lnTo>
                    <a:pt x="1159664" y="254379"/>
                  </a:lnTo>
                  <a:lnTo>
                    <a:pt x="1132655" y="220059"/>
                  </a:lnTo>
                  <a:lnTo>
                    <a:pt x="1102726" y="187692"/>
                  </a:lnTo>
                  <a:lnTo>
                    <a:pt x="1070038" y="157416"/>
                  </a:lnTo>
                  <a:lnTo>
                    <a:pt x="1034752" y="129369"/>
                  </a:lnTo>
                  <a:lnTo>
                    <a:pt x="997028" y="103688"/>
                  </a:lnTo>
                  <a:lnTo>
                    <a:pt x="957026" y="80513"/>
                  </a:lnTo>
                  <a:lnTo>
                    <a:pt x="914909" y="59980"/>
                  </a:lnTo>
                  <a:lnTo>
                    <a:pt x="870835" y="42227"/>
                  </a:lnTo>
                  <a:lnTo>
                    <a:pt x="824965" y="27393"/>
                  </a:lnTo>
                  <a:lnTo>
                    <a:pt x="777461" y="15615"/>
                  </a:lnTo>
                  <a:lnTo>
                    <a:pt x="728482" y="7032"/>
                  </a:lnTo>
                  <a:lnTo>
                    <a:pt x="678190" y="1781"/>
                  </a:lnTo>
                  <a:lnTo>
                    <a:pt x="626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929502" y="1778253"/>
              <a:ext cx="918210" cy="787400"/>
            </a:xfrm>
            <a:custGeom>
              <a:avLst/>
              <a:gdLst/>
              <a:ahLst/>
              <a:cxnLst/>
              <a:rect l="l" t="t" r="r" b="b"/>
              <a:pathLst>
                <a:path w="918209" h="787400">
                  <a:moveTo>
                    <a:pt x="458850" y="0"/>
                  </a:moveTo>
                  <a:lnTo>
                    <a:pt x="408840" y="2310"/>
                  </a:lnTo>
                  <a:lnTo>
                    <a:pt x="360393" y="9081"/>
                  </a:lnTo>
                  <a:lnTo>
                    <a:pt x="313789" y="20072"/>
                  </a:lnTo>
                  <a:lnTo>
                    <a:pt x="269307" y="35043"/>
                  </a:lnTo>
                  <a:lnTo>
                    <a:pt x="227226" y="53753"/>
                  </a:lnTo>
                  <a:lnTo>
                    <a:pt x="187826" y="75964"/>
                  </a:lnTo>
                  <a:lnTo>
                    <a:pt x="151387" y="101433"/>
                  </a:lnTo>
                  <a:lnTo>
                    <a:pt x="118189" y="129922"/>
                  </a:lnTo>
                  <a:lnTo>
                    <a:pt x="88509" y="161190"/>
                  </a:lnTo>
                  <a:lnTo>
                    <a:pt x="62629" y="194996"/>
                  </a:lnTo>
                  <a:lnTo>
                    <a:pt x="40828" y="231101"/>
                  </a:lnTo>
                  <a:lnTo>
                    <a:pt x="23385" y="269264"/>
                  </a:lnTo>
                  <a:lnTo>
                    <a:pt x="10579" y="309245"/>
                  </a:lnTo>
                  <a:lnTo>
                    <a:pt x="2691" y="350803"/>
                  </a:lnTo>
                  <a:lnTo>
                    <a:pt x="0" y="393700"/>
                  </a:lnTo>
                  <a:lnTo>
                    <a:pt x="2691" y="436618"/>
                  </a:lnTo>
                  <a:lnTo>
                    <a:pt x="10579" y="478192"/>
                  </a:lnTo>
                  <a:lnTo>
                    <a:pt x="23385" y="518184"/>
                  </a:lnTo>
                  <a:lnTo>
                    <a:pt x="40828" y="556353"/>
                  </a:lnTo>
                  <a:lnTo>
                    <a:pt x="62629" y="592459"/>
                  </a:lnTo>
                  <a:lnTo>
                    <a:pt x="88509" y="626264"/>
                  </a:lnTo>
                  <a:lnTo>
                    <a:pt x="118189" y="657527"/>
                  </a:lnTo>
                  <a:lnTo>
                    <a:pt x="151387" y="686010"/>
                  </a:lnTo>
                  <a:lnTo>
                    <a:pt x="187826" y="711472"/>
                  </a:lnTo>
                  <a:lnTo>
                    <a:pt x="227226" y="733674"/>
                  </a:lnTo>
                  <a:lnTo>
                    <a:pt x="269307" y="752376"/>
                  </a:lnTo>
                  <a:lnTo>
                    <a:pt x="313789" y="767340"/>
                  </a:lnTo>
                  <a:lnTo>
                    <a:pt x="360393" y="778324"/>
                  </a:lnTo>
                  <a:lnTo>
                    <a:pt x="408840" y="785091"/>
                  </a:lnTo>
                  <a:lnTo>
                    <a:pt x="458850" y="787400"/>
                  </a:lnTo>
                  <a:lnTo>
                    <a:pt x="508861" y="785091"/>
                  </a:lnTo>
                  <a:lnTo>
                    <a:pt x="557308" y="778324"/>
                  </a:lnTo>
                  <a:lnTo>
                    <a:pt x="603912" y="767340"/>
                  </a:lnTo>
                  <a:lnTo>
                    <a:pt x="648394" y="752376"/>
                  </a:lnTo>
                  <a:lnTo>
                    <a:pt x="690475" y="733674"/>
                  </a:lnTo>
                  <a:lnTo>
                    <a:pt x="729875" y="711472"/>
                  </a:lnTo>
                  <a:lnTo>
                    <a:pt x="766314" y="686010"/>
                  </a:lnTo>
                  <a:lnTo>
                    <a:pt x="799512" y="657527"/>
                  </a:lnTo>
                  <a:lnTo>
                    <a:pt x="829192" y="626264"/>
                  </a:lnTo>
                  <a:lnTo>
                    <a:pt x="855072" y="592459"/>
                  </a:lnTo>
                  <a:lnTo>
                    <a:pt x="876873" y="556353"/>
                  </a:lnTo>
                  <a:lnTo>
                    <a:pt x="894316" y="518184"/>
                  </a:lnTo>
                  <a:lnTo>
                    <a:pt x="907122" y="478192"/>
                  </a:lnTo>
                  <a:lnTo>
                    <a:pt x="915010" y="436618"/>
                  </a:lnTo>
                  <a:lnTo>
                    <a:pt x="917701" y="393700"/>
                  </a:lnTo>
                  <a:lnTo>
                    <a:pt x="915010" y="350803"/>
                  </a:lnTo>
                  <a:lnTo>
                    <a:pt x="907122" y="309245"/>
                  </a:lnTo>
                  <a:lnTo>
                    <a:pt x="894316" y="269264"/>
                  </a:lnTo>
                  <a:lnTo>
                    <a:pt x="876873" y="231101"/>
                  </a:lnTo>
                  <a:lnTo>
                    <a:pt x="855072" y="194996"/>
                  </a:lnTo>
                  <a:lnTo>
                    <a:pt x="829192" y="161190"/>
                  </a:lnTo>
                  <a:lnTo>
                    <a:pt x="799512" y="129922"/>
                  </a:lnTo>
                  <a:lnTo>
                    <a:pt x="766314" y="101433"/>
                  </a:lnTo>
                  <a:lnTo>
                    <a:pt x="729875" y="75964"/>
                  </a:lnTo>
                  <a:lnTo>
                    <a:pt x="690475" y="53753"/>
                  </a:lnTo>
                  <a:lnTo>
                    <a:pt x="648394" y="35043"/>
                  </a:lnTo>
                  <a:lnTo>
                    <a:pt x="603912" y="20072"/>
                  </a:lnTo>
                  <a:lnTo>
                    <a:pt x="557308" y="9081"/>
                  </a:lnTo>
                  <a:lnTo>
                    <a:pt x="508861" y="2310"/>
                  </a:lnTo>
                  <a:lnTo>
                    <a:pt x="45885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61913" y="1878330"/>
            <a:ext cx="455295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01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61152" y="2841498"/>
            <a:ext cx="5205095" cy="1251585"/>
            <a:chOff x="5661152" y="2841498"/>
            <a:chExt cx="5205095" cy="1251585"/>
          </a:xfrm>
        </p:grpSpPr>
        <p:sp>
          <p:nvSpPr>
            <p:cNvPr id="18" name="object 18"/>
            <p:cNvSpPr/>
            <p:nvPr/>
          </p:nvSpPr>
          <p:spPr>
            <a:xfrm>
              <a:off x="5661152" y="2841497"/>
              <a:ext cx="5205095" cy="1251585"/>
            </a:xfrm>
            <a:custGeom>
              <a:avLst/>
              <a:gdLst/>
              <a:ahLst/>
              <a:cxnLst/>
              <a:rect l="l" t="t" r="r" b="b"/>
              <a:pathLst>
                <a:path w="5205095" h="1251585">
                  <a:moveTo>
                    <a:pt x="4475734" y="625856"/>
                  </a:moveTo>
                  <a:lnTo>
                    <a:pt x="3848709" y="625856"/>
                  </a:lnTo>
                  <a:lnTo>
                    <a:pt x="3847160" y="591019"/>
                  </a:lnTo>
                  <a:lnTo>
                    <a:pt x="3841026" y="545528"/>
                  </a:lnTo>
                  <a:lnTo>
                    <a:pt x="3831005" y="501218"/>
                  </a:lnTo>
                  <a:lnTo>
                    <a:pt x="3817264" y="458241"/>
                  </a:lnTo>
                  <a:lnTo>
                    <a:pt x="3799954" y="416725"/>
                  </a:lnTo>
                  <a:lnTo>
                    <a:pt x="3779228" y="376834"/>
                  </a:lnTo>
                  <a:lnTo>
                    <a:pt x="3755275" y="338709"/>
                  </a:lnTo>
                  <a:lnTo>
                    <a:pt x="3728237" y="302501"/>
                  </a:lnTo>
                  <a:lnTo>
                    <a:pt x="3698265" y="268351"/>
                  </a:lnTo>
                  <a:lnTo>
                    <a:pt x="3665550" y="236397"/>
                  </a:lnTo>
                  <a:lnTo>
                    <a:pt x="3630231" y="206806"/>
                  </a:lnTo>
                  <a:lnTo>
                    <a:pt x="3592474" y="179692"/>
                  </a:lnTo>
                  <a:lnTo>
                    <a:pt x="3552444" y="155232"/>
                  </a:lnTo>
                  <a:lnTo>
                    <a:pt x="3510305" y="133565"/>
                  </a:lnTo>
                  <a:lnTo>
                    <a:pt x="3466211" y="114820"/>
                  </a:lnTo>
                  <a:lnTo>
                    <a:pt x="3420326" y="99161"/>
                  </a:lnTo>
                  <a:lnTo>
                    <a:pt x="3372802" y="86728"/>
                  </a:lnTo>
                  <a:lnTo>
                    <a:pt x="3323831" y="77660"/>
                  </a:lnTo>
                  <a:lnTo>
                    <a:pt x="3273539" y="72123"/>
                  </a:lnTo>
                  <a:lnTo>
                    <a:pt x="3222117" y="70231"/>
                  </a:lnTo>
                  <a:lnTo>
                    <a:pt x="642874" y="70231"/>
                  </a:lnTo>
                  <a:lnTo>
                    <a:pt x="593839" y="71894"/>
                  </a:lnTo>
                  <a:lnTo>
                    <a:pt x="545680" y="76809"/>
                  </a:lnTo>
                  <a:lnTo>
                    <a:pt x="498551" y="84848"/>
                  </a:lnTo>
                  <a:lnTo>
                    <a:pt x="452602" y="95897"/>
                  </a:lnTo>
                  <a:lnTo>
                    <a:pt x="407987" y="109829"/>
                  </a:lnTo>
                  <a:lnTo>
                    <a:pt x="364858" y="126542"/>
                  </a:lnTo>
                  <a:lnTo>
                    <a:pt x="323367" y="145923"/>
                  </a:lnTo>
                  <a:lnTo>
                    <a:pt x="283679" y="167830"/>
                  </a:lnTo>
                  <a:lnTo>
                    <a:pt x="245922" y="192163"/>
                  </a:lnTo>
                  <a:lnTo>
                    <a:pt x="210261" y="218795"/>
                  </a:lnTo>
                  <a:lnTo>
                    <a:pt x="176860" y="247611"/>
                  </a:lnTo>
                  <a:lnTo>
                    <a:pt x="145846" y="278498"/>
                  </a:lnTo>
                  <a:lnTo>
                    <a:pt x="117398" y="311340"/>
                  </a:lnTo>
                  <a:lnTo>
                    <a:pt x="91655" y="346011"/>
                  </a:lnTo>
                  <a:lnTo>
                    <a:pt x="68757" y="382384"/>
                  </a:lnTo>
                  <a:lnTo>
                    <a:pt x="48882" y="420357"/>
                  </a:lnTo>
                  <a:lnTo>
                    <a:pt x="32169" y="459816"/>
                  </a:lnTo>
                  <a:lnTo>
                    <a:pt x="18770" y="500634"/>
                  </a:lnTo>
                  <a:lnTo>
                    <a:pt x="8839" y="542683"/>
                  </a:lnTo>
                  <a:lnTo>
                    <a:pt x="2527" y="585863"/>
                  </a:lnTo>
                  <a:lnTo>
                    <a:pt x="0" y="630047"/>
                  </a:lnTo>
                  <a:lnTo>
                    <a:pt x="1879" y="682599"/>
                  </a:lnTo>
                  <a:lnTo>
                    <a:pt x="8928" y="733856"/>
                  </a:lnTo>
                  <a:lnTo>
                    <a:pt x="20891" y="783615"/>
                  </a:lnTo>
                  <a:lnTo>
                    <a:pt x="37541" y="831634"/>
                  </a:lnTo>
                  <a:lnTo>
                    <a:pt x="58661" y="877735"/>
                  </a:lnTo>
                  <a:lnTo>
                    <a:pt x="83997" y="921677"/>
                  </a:lnTo>
                  <a:lnTo>
                    <a:pt x="113347" y="963256"/>
                  </a:lnTo>
                  <a:lnTo>
                    <a:pt x="146469" y="1002258"/>
                  </a:lnTo>
                  <a:lnTo>
                    <a:pt x="183134" y="1038479"/>
                  </a:lnTo>
                  <a:lnTo>
                    <a:pt x="218401" y="1068031"/>
                  </a:lnTo>
                  <a:lnTo>
                    <a:pt x="256146" y="1095108"/>
                  </a:lnTo>
                  <a:lnTo>
                    <a:pt x="296189" y="1119530"/>
                  </a:lnTo>
                  <a:lnTo>
                    <a:pt x="338353" y="1141183"/>
                  </a:lnTo>
                  <a:lnTo>
                    <a:pt x="382485" y="1159916"/>
                  </a:lnTo>
                  <a:lnTo>
                    <a:pt x="428409" y="1175562"/>
                  </a:lnTo>
                  <a:lnTo>
                    <a:pt x="475945" y="1187996"/>
                  </a:lnTo>
                  <a:lnTo>
                    <a:pt x="524941" y="1197051"/>
                  </a:lnTo>
                  <a:lnTo>
                    <a:pt x="575221" y="1202588"/>
                  </a:lnTo>
                  <a:lnTo>
                    <a:pt x="626618" y="1204468"/>
                  </a:lnTo>
                  <a:lnTo>
                    <a:pt x="4199407" y="1204468"/>
                  </a:lnTo>
                  <a:lnTo>
                    <a:pt x="4226471" y="1213827"/>
                  </a:lnTo>
                  <a:lnTo>
                    <a:pt x="4273855" y="1227048"/>
                  </a:lnTo>
                  <a:lnTo>
                    <a:pt x="4322597" y="1237513"/>
                  </a:lnTo>
                  <a:lnTo>
                    <a:pt x="4372572" y="1245120"/>
                  </a:lnTo>
                  <a:lnTo>
                    <a:pt x="4423651" y="1249768"/>
                  </a:lnTo>
                  <a:lnTo>
                    <a:pt x="4475734" y="1251331"/>
                  </a:lnTo>
                  <a:lnTo>
                    <a:pt x="4475734" y="1204468"/>
                  </a:lnTo>
                  <a:lnTo>
                    <a:pt x="4475734" y="625856"/>
                  </a:lnTo>
                  <a:close/>
                </a:path>
                <a:path w="5205095" h="1251585">
                  <a:moveTo>
                    <a:pt x="5204968" y="625856"/>
                  </a:moveTo>
                  <a:lnTo>
                    <a:pt x="5203126" y="581164"/>
                  </a:lnTo>
                  <a:lnTo>
                    <a:pt x="5197716" y="537311"/>
                  </a:lnTo>
                  <a:lnTo>
                    <a:pt x="5188851" y="494411"/>
                  </a:lnTo>
                  <a:lnTo>
                    <a:pt x="5176659" y="452577"/>
                  </a:lnTo>
                  <a:lnTo>
                    <a:pt x="5161254" y="411911"/>
                  </a:lnTo>
                  <a:lnTo>
                    <a:pt x="5142763" y="372503"/>
                  </a:lnTo>
                  <a:lnTo>
                    <a:pt x="5121313" y="334492"/>
                  </a:lnTo>
                  <a:lnTo>
                    <a:pt x="5097018" y="297954"/>
                  </a:lnTo>
                  <a:lnTo>
                    <a:pt x="5070005" y="263004"/>
                  </a:lnTo>
                  <a:lnTo>
                    <a:pt x="5040401" y="229755"/>
                  </a:lnTo>
                  <a:lnTo>
                    <a:pt x="5008334" y="198310"/>
                  </a:lnTo>
                  <a:lnTo>
                    <a:pt x="4973917" y="168770"/>
                  </a:lnTo>
                  <a:lnTo>
                    <a:pt x="4937277" y="141249"/>
                  </a:lnTo>
                  <a:lnTo>
                    <a:pt x="4898542" y="115836"/>
                  </a:lnTo>
                  <a:lnTo>
                    <a:pt x="4857826" y="92659"/>
                  </a:lnTo>
                  <a:lnTo>
                    <a:pt x="4815256" y="71805"/>
                  </a:lnTo>
                  <a:lnTo>
                    <a:pt x="4770945" y="53390"/>
                  </a:lnTo>
                  <a:lnTo>
                    <a:pt x="4725047" y="37515"/>
                  </a:lnTo>
                  <a:lnTo>
                    <a:pt x="4677651" y="24295"/>
                  </a:lnTo>
                  <a:lnTo>
                    <a:pt x="4628908" y="13830"/>
                  </a:lnTo>
                  <a:lnTo>
                    <a:pt x="4578921" y="6223"/>
                  </a:lnTo>
                  <a:lnTo>
                    <a:pt x="4527816" y="1574"/>
                  </a:lnTo>
                  <a:lnTo>
                    <a:pt x="4475734" y="0"/>
                  </a:lnTo>
                  <a:lnTo>
                    <a:pt x="4475734" y="625856"/>
                  </a:lnTo>
                  <a:lnTo>
                    <a:pt x="5204968" y="625856"/>
                  </a:lnTo>
                  <a:close/>
                </a:path>
              </a:pathLst>
            </a:custGeom>
            <a:solidFill>
              <a:srgbClr val="39A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9510395" y="2929255"/>
              <a:ext cx="1253490" cy="1076325"/>
            </a:xfrm>
            <a:custGeom>
              <a:avLst/>
              <a:gdLst/>
              <a:ahLst/>
              <a:cxnLst/>
              <a:rect l="l" t="t" r="r" b="b"/>
              <a:pathLst>
                <a:path w="1253490" h="1076325">
                  <a:moveTo>
                    <a:pt x="626490" y="0"/>
                  </a:moveTo>
                  <a:lnTo>
                    <a:pt x="575133" y="1783"/>
                  </a:lnTo>
                  <a:lnTo>
                    <a:pt x="524914" y="7042"/>
                  </a:lnTo>
                  <a:lnTo>
                    <a:pt x="475996" y="15638"/>
                  </a:lnTo>
                  <a:lnTo>
                    <a:pt x="428540" y="27433"/>
                  </a:lnTo>
                  <a:lnTo>
                    <a:pt x="382708" y="42287"/>
                  </a:lnTo>
                  <a:lnTo>
                    <a:pt x="338661" y="60062"/>
                  </a:lnTo>
                  <a:lnTo>
                    <a:pt x="296562" y="80620"/>
                  </a:lnTo>
                  <a:lnTo>
                    <a:pt x="256571" y="103823"/>
                  </a:lnTo>
                  <a:lnTo>
                    <a:pt x="218851" y="129531"/>
                  </a:lnTo>
                  <a:lnTo>
                    <a:pt x="183562" y="157607"/>
                  </a:lnTo>
                  <a:lnTo>
                    <a:pt x="150867" y="187911"/>
                  </a:lnTo>
                  <a:lnTo>
                    <a:pt x="120928" y="220306"/>
                  </a:lnTo>
                  <a:lnTo>
                    <a:pt x="93905" y="254653"/>
                  </a:lnTo>
                  <a:lnTo>
                    <a:pt x="69961" y="290813"/>
                  </a:lnTo>
                  <a:lnTo>
                    <a:pt x="49258" y="328648"/>
                  </a:lnTo>
                  <a:lnTo>
                    <a:pt x="31956" y="368019"/>
                  </a:lnTo>
                  <a:lnTo>
                    <a:pt x="18217" y="408788"/>
                  </a:lnTo>
                  <a:lnTo>
                    <a:pt x="8204" y="450817"/>
                  </a:lnTo>
                  <a:lnTo>
                    <a:pt x="2078" y="493967"/>
                  </a:lnTo>
                  <a:lnTo>
                    <a:pt x="0" y="538099"/>
                  </a:lnTo>
                  <a:lnTo>
                    <a:pt x="2078" y="582193"/>
                  </a:lnTo>
                  <a:lnTo>
                    <a:pt x="8204" y="625308"/>
                  </a:lnTo>
                  <a:lnTo>
                    <a:pt x="18217" y="667303"/>
                  </a:lnTo>
                  <a:lnTo>
                    <a:pt x="31956" y="708041"/>
                  </a:lnTo>
                  <a:lnTo>
                    <a:pt x="49258" y="747383"/>
                  </a:lnTo>
                  <a:lnTo>
                    <a:pt x="69961" y="785190"/>
                  </a:lnTo>
                  <a:lnTo>
                    <a:pt x="93905" y="821324"/>
                  </a:lnTo>
                  <a:lnTo>
                    <a:pt x="120928" y="855647"/>
                  </a:lnTo>
                  <a:lnTo>
                    <a:pt x="150867" y="888020"/>
                  </a:lnTo>
                  <a:lnTo>
                    <a:pt x="183562" y="918305"/>
                  </a:lnTo>
                  <a:lnTo>
                    <a:pt x="218851" y="946362"/>
                  </a:lnTo>
                  <a:lnTo>
                    <a:pt x="256571" y="972054"/>
                  </a:lnTo>
                  <a:lnTo>
                    <a:pt x="296562" y="995243"/>
                  </a:lnTo>
                  <a:lnTo>
                    <a:pt x="338661" y="1015788"/>
                  </a:lnTo>
                  <a:lnTo>
                    <a:pt x="382708" y="1033553"/>
                  </a:lnTo>
                  <a:lnTo>
                    <a:pt x="428540" y="1048399"/>
                  </a:lnTo>
                  <a:lnTo>
                    <a:pt x="475996" y="1060186"/>
                  </a:lnTo>
                  <a:lnTo>
                    <a:pt x="524914" y="1068777"/>
                  </a:lnTo>
                  <a:lnTo>
                    <a:pt x="575133" y="1074034"/>
                  </a:lnTo>
                  <a:lnTo>
                    <a:pt x="626490" y="1075817"/>
                  </a:lnTo>
                  <a:lnTo>
                    <a:pt x="677935" y="1074034"/>
                  </a:lnTo>
                  <a:lnTo>
                    <a:pt x="728225" y="1068777"/>
                  </a:lnTo>
                  <a:lnTo>
                    <a:pt x="777199" y="1060186"/>
                  </a:lnTo>
                  <a:lnTo>
                    <a:pt x="824698" y="1048399"/>
                  </a:lnTo>
                  <a:lnTo>
                    <a:pt x="870561" y="1033553"/>
                  </a:lnTo>
                  <a:lnTo>
                    <a:pt x="914627" y="1015788"/>
                  </a:lnTo>
                  <a:lnTo>
                    <a:pt x="956737" y="995243"/>
                  </a:lnTo>
                  <a:lnTo>
                    <a:pt x="996729" y="972054"/>
                  </a:lnTo>
                  <a:lnTo>
                    <a:pt x="1034444" y="946362"/>
                  </a:lnTo>
                  <a:lnTo>
                    <a:pt x="1069720" y="918305"/>
                  </a:lnTo>
                  <a:lnTo>
                    <a:pt x="1102399" y="888020"/>
                  </a:lnTo>
                  <a:lnTo>
                    <a:pt x="1132318" y="855647"/>
                  </a:lnTo>
                  <a:lnTo>
                    <a:pt x="1159319" y="821324"/>
                  </a:lnTo>
                  <a:lnTo>
                    <a:pt x="1183239" y="785190"/>
                  </a:lnTo>
                  <a:lnTo>
                    <a:pt x="1203920" y="747383"/>
                  </a:lnTo>
                  <a:lnTo>
                    <a:pt x="1221200" y="708041"/>
                  </a:lnTo>
                  <a:lnTo>
                    <a:pt x="1234919" y="667303"/>
                  </a:lnTo>
                  <a:lnTo>
                    <a:pt x="1244918" y="625308"/>
                  </a:lnTo>
                  <a:lnTo>
                    <a:pt x="1251034" y="582193"/>
                  </a:lnTo>
                  <a:lnTo>
                    <a:pt x="1253108" y="538099"/>
                  </a:lnTo>
                  <a:lnTo>
                    <a:pt x="1251034" y="493967"/>
                  </a:lnTo>
                  <a:lnTo>
                    <a:pt x="1244918" y="450817"/>
                  </a:lnTo>
                  <a:lnTo>
                    <a:pt x="1234919" y="408788"/>
                  </a:lnTo>
                  <a:lnTo>
                    <a:pt x="1221200" y="368019"/>
                  </a:lnTo>
                  <a:lnTo>
                    <a:pt x="1203920" y="328648"/>
                  </a:lnTo>
                  <a:lnTo>
                    <a:pt x="1183239" y="290813"/>
                  </a:lnTo>
                  <a:lnTo>
                    <a:pt x="1159319" y="254653"/>
                  </a:lnTo>
                  <a:lnTo>
                    <a:pt x="1132318" y="220306"/>
                  </a:lnTo>
                  <a:lnTo>
                    <a:pt x="1102399" y="187911"/>
                  </a:lnTo>
                  <a:lnTo>
                    <a:pt x="1069721" y="157606"/>
                  </a:lnTo>
                  <a:lnTo>
                    <a:pt x="1034444" y="129531"/>
                  </a:lnTo>
                  <a:lnTo>
                    <a:pt x="996729" y="103823"/>
                  </a:lnTo>
                  <a:lnTo>
                    <a:pt x="956737" y="80620"/>
                  </a:lnTo>
                  <a:lnTo>
                    <a:pt x="914627" y="60062"/>
                  </a:lnTo>
                  <a:lnTo>
                    <a:pt x="870561" y="42287"/>
                  </a:lnTo>
                  <a:lnTo>
                    <a:pt x="824698" y="27433"/>
                  </a:lnTo>
                  <a:lnTo>
                    <a:pt x="777199" y="15638"/>
                  </a:lnTo>
                  <a:lnTo>
                    <a:pt x="728225" y="7042"/>
                  </a:lnTo>
                  <a:lnTo>
                    <a:pt x="677935" y="1783"/>
                  </a:lnTo>
                  <a:lnTo>
                    <a:pt x="626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678289" y="3073654"/>
              <a:ext cx="917575" cy="787400"/>
            </a:xfrm>
            <a:custGeom>
              <a:avLst/>
              <a:gdLst/>
              <a:ahLst/>
              <a:cxnLst/>
              <a:rect l="l" t="t" r="r" b="b"/>
              <a:pathLst>
                <a:path w="917575" h="787400">
                  <a:moveTo>
                    <a:pt x="458596" y="0"/>
                  </a:moveTo>
                  <a:lnTo>
                    <a:pt x="408612" y="2310"/>
                  </a:lnTo>
                  <a:lnTo>
                    <a:pt x="360190" y="9081"/>
                  </a:lnTo>
                  <a:lnTo>
                    <a:pt x="313610" y="20072"/>
                  </a:lnTo>
                  <a:lnTo>
                    <a:pt x="269152" y="35043"/>
                  </a:lnTo>
                  <a:lnTo>
                    <a:pt x="227094" y="53753"/>
                  </a:lnTo>
                  <a:lnTo>
                    <a:pt x="187717" y="75964"/>
                  </a:lnTo>
                  <a:lnTo>
                    <a:pt x="151298" y="101433"/>
                  </a:lnTo>
                  <a:lnTo>
                    <a:pt x="118118" y="129922"/>
                  </a:lnTo>
                  <a:lnTo>
                    <a:pt x="88457" y="161190"/>
                  </a:lnTo>
                  <a:lnTo>
                    <a:pt x="62592" y="194996"/>
                  </a:lnTo>
                  <a:lnTo>
                    <a:pt x="40803" y="231101"/>
                  </a:lnTo>
                  <a:lnTo>
                    <a:pt x="23371" y="269264"/>
                  </a:lnTo>
                  <a:lnTo>
                    <a:pt x="10573" y="309245"/>
                  </a:lnTo>
                  <a:lnTo>
                    <a:pt x="2689" y="350803"/>
                  </a:lnTo>
                  <a:lnTo>
                    <a:pt x="0" y="393700"/>
                  </a:lnTo>
                  <a:lnTo>
                    <a:pt x="2689" y="436524"/>
                  </a:lnTo>
                  <a:lnTo>
                    <a:pt x="10573" y="478021"/>
                  </a:lnTo>
                  <a:lnTo>
                    <a:pt x="23371" y="517949"/>
                  </a:lnTo>
                  <a:lnTo>
                    <a:pt x="40803" y="556067"/>
                  </a:lnTo>
                  <a:lnTo>
                    <a:pt x="62592" y="592135"/>
                  </a:lnTo>
                  <a:lnTo>
                    <a:pt x="88457" y="625910"/>
                  </a:lnTo>
                  <a:lnTo>
                    <a:pt x="118118" y="657154"/>
                  </a:lnTo>
                  <a:lnTo>
                    <a:pt x="151298" y="685623"/>
                  </a:lnTo>
                  <a:lnTo>
                    <a:pt x="187717" y="711079"/>
                  </a:lnTo>
                  <a:lnTo>
                    <a:pt x="227094" y="733279"/>
                  </a:lnTo>
                  <a:lnTo>
                    <a:pt x="269152" y="751983"/>
                  </a:lnTo>
                  <a:lnTo>
                    <a:pt x="313610" y="766949"/>
                  </a:lnTo>
                  <a:lnTo>
                    <a:pt x="360190" y="777938"/>
                  </a:lnTo>
                  <a:lnTo>
                    <a:pt x="408612" y="784708"/>
                  </a:lnTo>
                  <a:lnTo>
                    <a:pt x="458596" y="787019"/>
                  </a:lnTo>
                  <a:lnTo>
                    <a:pt x="508605" y="784708"/>
                  </a:lnTo>
                  <a:lnTo>
                    <a:pt x="557047" y="777938"/>
                  </a:lnTo>
                  <a:lnTo>
                    <a:pt x="603645" y="766949"/>
                  </a:lnTo>
                  <a:lnTo>
                    <a:pt x="648118" y="751983"/>
                  </a:lnTo>
                  <a:lnTo>
                    <a:pt x="690188" y="733279"/>
                  </a:lnTo>
                  <a:lnTo>
                    <a:pt x="729576" y="711079"/>
                  </a:lnTo>
                  <a:lnTo>
                    <a:pt x="766002" y="685623"/>
                  </a:lnTo>
                  <a:lnTo>
                    <a:pt x="799189" y="657154"/>
                  </a:lnTo>
                  <a:lnTo>
                    <a:pt x="828855" y="625910"/>
                  </a:lnTo>
                  <a:lnTo>
                    <a:pt x="854724" y="592135"/>
                  </a:lnTo>
                  <a:lnTo>
                    <a:pt x="876514" y="556067"/>
                  </a:lnTo>
                  <a:lnTo>
                    <a:pt x="893948" y="517949"/>
                  </a:lnTo>
                  <a:lnTo>
                    <a:pt x="906747" y="478021"/>
                  </a:lnTo>
                  <a:lnTo>
                    <a:pt x="914631" y="436524"/>
                  </a:lnTo>
                  <a:lnTo>
                    <a:pt x="917320" y="393700"/>
                  </a:lnTo>
                  <a:lnTo>
                    <a:pt x="914631" y="350803"/>
                  </a:lnTo>
                  <a:lnTo>
                    <a:pt x="906747" y="309245"/>
                  </a:lnTo>
                  <a:lnTo>
                    <a:pt x="893948" y="269264"/>
                  </a:lnTo>
                  <a:lnTo>
                    <a:pt x="876514" y="231101"/>
                  </a:lnTo>
                  <a:lnTo>
                    <a:pt x="854724" y="194996"/>
                  </a:lnTo>
                  <a:lnTo>
                    <a:pt x="828855" y="161190"/>
                  </a:lnTo>
                  <a:lnTo>
                    <a:pt x="799189" y="129922"/>
                  </a:lnTo>
                  <a:lnTo>
                    <a:pt x="766002" y="101433"/>
                  </a:lnTo>
                  <a:lnTo>
                    <a:pt x="729576" y="75964"/>
                  </a:lnTo>
                  <a:lnTo>
                    <a:pt x="690188" y="53753"/>
                  </a:lnTo>
                  <a:lnTo>
                    <a:pt x="648118" y="35043"/>
                  </a:lnTo>
                  <a:lnTo>
                    <a:pt x="603645" y="20072"/>
                  </a:lnTo>
                  <a:lnTo>
                    <a:pt x="557047" y="9081"/>
                  </a:lnTo>
                  <a:lnTo>
                    <a:pt x="508605" y="2310"/>
                  </a:lnTo>
                  <a:lnTo>
                    <a:pt x="458596" y="0"/>
                  </a:lnTo>
                  <a:close/>
                </a:path>
              </a:pathLst>
            </a:custGeom>
            <a:solidFill>
              <a:srgbClr val="39A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910953" y="3173425"/>
            <a:ext cx="455295" cy="534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02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88353" y="4079366"/>
            <a:ext cx="5087620" cy="1339215"/>
            <a:chOff x="6388353" y="4079366"/>
            <a:chExt cx="5087620" cy="1339215"/>
          </a:xfrm>
        </p:grpSpPr>
        <p:sp>
          <p:nvSpPr>
            <p:cNvPr id="23" name="object 23"/>
            <p:cNvSpPr/>
            <p:nvPr/>
          </p:nvSpPr>
          <p:spPr>
            <a:xfrm>
              <a:off x="6388354" y="4079366"/>
              <a:ext cx="5087620" cy="1339215"/>
            </a:xfrm>
            <a:custGeom>
              <a:avLst/>
              <a:gdLst/>
              <a:ahLst/>
              <a:cxnLst/>
              <a:rect l="l" t="t" r="r" b="b"/>
              <a:pathLst>
                <a:path w="5087620" h="1339214">
                  <a:moveTo>
                    <a:pt x="712724" y="0"/>
                  </a:moveTo>
                  <a:lnTo>
                    <a:pt x="663917" y="1549"/>
                  </a:lnTo>
                  <a:lnTo>
                    <a:pt x="615988" y="6121"/>
                  </a:lnTo>
                  <a:lnTo>
                    <a:pt x="569061" y="13614"/>
                  </a:lnTo>
                  <a:lnTo>
                    <a:pt x="523227" y="23926"/>
                  </a:lnTo>
                  <a:lnTo>
                    <a:pt x="478586" y="36969"/>
                  </a:lnTo>
                  <a:lnTo>
                    <a:pt x="435267" y="52628"/>
                  </a:lnTo>
                  <a:lnTo>
                    <a:pt x="393357" y="70815"/>
                  </a:lnTo>
                  <a:lnTo>
                    <a:pt x="352958" y="91427"/>
                  </a:lnTo>
                  <a:lnTo>
                    <a:pt x="314198" y="114363"/>
                  </a:lnTo>
                  <a:lnTo>
                    <a:pt x="277164" y="139522"/>
                  </a:lnTo>
                  <a:lnTo>
                    <a:pt x="241973" y="166801"/>
                  </a:lnTo>
                  <a:lnTo>
                    <a:pt x="208711" y="196113"/>
                  </a:lnTo>
                  <a:lnTo>
                    <a:pt x="177520" y="227342"/>
                  </a:lnTo>
                  <a:lnTo>
                    <a:pt x="148475" y="260400"/>
                  </a:lnTo>
                  <a:lnTo>
                    <a:pt x="121691" y="295173"/>
                  </a:lnTo>
                  <a:lnTo>
                    <a:pt x="97282" y="331584"/>
                  </a:lnTo>
                  <a:lnTo>
                    <a:pt x="75349" y="369506"/>
                  </a:lnTo>
                  <a:lnTo>
                    <a:pt x="55994" y="408863"/>
                  </a:lnTo>
                  <a:lnTo>
                    <a:pt x="39319" y="449541"/>
                  </a:lnTo>
                  <a:lnTo>
                    <a:pt x="25450" y="491439"/>
                  </a:lnTo>
                  <a:lnTo>
                    <a:pt x="14465" y="534466"/>
                  </a:lnTo>
                  <a:lnTo>
                    <a:pt x="6502" y="578523"/>
                  </a:lnTo>
                  <a:lnTo>
                    <a:pt x="1638" y="623493"/>
                  </a:lnTo>
                  <a:lnTo>
                    <a:pt x="0" y="669290"/>
                  </a:lnTo>
                  <a:lnTo>
                    <a:pt x="712724" y="669290"/>
                  </a:lnTo>
                  <a:lnTo>
                    <a:pt x="712724" y="0"/>
                  </a:lnTo>
                  <a:close/>
                </a:path>
                <a:path w="5087620" h="1339214">
                  <a:moveTo>
                    <a:pt x="5087239" y="662051"/>
                  </a:moveTo>
                  <a:lnTo>
                    <a:pt x="5084470" y="614984"/>
                  </a:lnTo>
                  <a:lnTo>
                    <a:pt x="5077650" y="569061"/>
                  </a:lnTo>
                  <a:lnTo>
                    <a:pt x="5066957" y="524395"/>
                  </a:lnTo>
                  <a:lnTo>
                    <a:pt x="5052555" y="481139"/>
                  </a:lnTo>
                  <a:lnTo>
                    <a:pt x="5034623" y="439432"/>
                  </a:lnTo>
                  <a:lnTo>
                    <a:pt x="5013325" y="399415"/>
                  </a:lnTo>
                  <a:lnTo>
                    <a:pt x="4988839" y="361226"/>
                  </a:lnTo>
                  <a:lnTo>
                    <a:pt x="4961344" y="325005"/>
                  </a:lnTo>
                  <a:lnTo>
                    <a:pt x="4930991" y="290880"/>
                  </a:lnTo>
                  <a:lnTo>
                    <a:pt x="4897971" y="258991"/>
                  </a:lnTo>
                  <a:lnTo>
                    <a:pt x="4862449" y="229489"/>
                  </a:lnTo>
                  <a:lnTo>
                    <a:pt x="4824603" y="202501"/>
                  </a:lnTo>
                  <a:lnTo>
                    <a:pt x="4784585" y="178168"/>
                  </a:lnTo>
                  <a:lnTo>
                    <a:pt x="4742599" y="156629"/>
                  </a:lnTo>
                  <a:lnTo>
                    <a:pt x="4698797" y="138023"/>
                  </a:lnTo>
                  <a:lnTo>
                    <a:pt x="4653343" y="122491"/>
                  </a:lnTo>
                  <a:lnTo>
                    <a:pt x="4606429" y="110172"/>
                  </a:lnTo>
                  <a:lnTo>
                    <a:pt x="4558208" y="101206"/>
                  </a:lnTo>
                  <a:lnTo>
                    <a:pt x="4508868" y="95719"/>
                  </a:lnTo>
                  <a:lnTo>
                    <a:pt x="4458589" y="93853"/>
                  </a:lnTo>
                  <a:lnTo>
                    <a:pt x="1937766" y="93853"/>
                  </a:lnTo>
                  <a:lnTo>
                    <a:pt x="1887499" y="95770"/>
                  </a:lnTo>
                  <a:lnTo>
                    <a:pt x="1838363" y="101396"/>
                  </a:lnTo>
                  <a:lnTo>
                    <a:pt x="1790496" y="110591"/>
                  </a:lnTo>
                  <a:lnTo>
                    <a:pt x="1744065" y="123202"/>
                  </a:lnTo>
                  <a:lnTo>
                    <a:pt x="1699221" y="139090"/>
                  </a:lnTo>
                  <a:lnTo>
                    <a:pt x="1656143" y="158102"/>
                  </a:lnTo>
                  <a:lnTo>
                    <a:pt x="1614957" y="180098"/>
                  </a:lnTo>
                  <a:lnTo>
                    <a:pt x="1575854" y="204927"/>
                  </a:lnTo>
                  <a:lnTo>
                    <a:pt x="1538960" y="232435"/>
                  </a:lnTo>
                  <a:lnTo>
                    <a:pt x="1504454" y="262470"/>
                  </a:lnTo>
                  <a:lnTo>
                    <a:pt x="1472476" y="294894"/>
                  </a:lnTo>
                  <a:lnTo>
                    <a:pt x="1443202" y="329552"/>
                  </a:lnTo>
                  <a:lnTo>
                    <a:pt x="1416786" y="366306"/>
                  </a:lnTo>
                  <a:lnTo>
                    <a:pt x="1393380" y="405003"/>
                  </a:lnTo>
                  <a:lnTo>
                    <a:pt x="1373136" y="445490"/>
                  </a:lnTo>
                  <a:lnTo>
                    <a:pt x="1356220" y="487629"/>
                  </a:lnTo>
                  <a:lnTo>
                    <a:pt x="1342796" y="531266"/>
                  </a:lnTo>
                  <a:lnTo>
                    <a:pt x="1333004" y="576249"/>
                  </a:lnTo>
                  <a:lnTo>
                    <a:pt x="1327010" y="622439"/>
                  </a:lnTo>
                  <a:lnTo>
                    <a:pt x="1324991" y="669290"/>
                  </a:lnTo>
                  <a:lnTo>
                    <a:pt x="712724" y="669290"/>
                  </a:lnTo>
                  <a:lnTo>
                    <a:pt x="712724" y="1245235"/>
                  </a:lnTo>
                  <a:lnTo>
                    <a:pt x="712724" y="1338961"/>
                  </a:lnTo>
                  <a:lnTo>
                    <a:pt x="761504" y="1337424"/>
                  </a:lnTo>
                  <a:lnTo>
                    <a:pt x="809421" y="1332852"/>
                  </a:lnTo>
                  <a:lnTo>
                    <a:pt x="856335" y="1325372"/>
                  </a:lnTo>
                  <a:lnTo>
                    <a:pt x="902157" y="1315046"/>
                  </a:lnTo>
                  <a:lnTo>
                    <a:pt x="946785" y="1302016"/>
                  </a:lnTo>
                  <a:lnTo>
                    <a:pt x="990104" y="1286357"/>
                  </a:lnTo>
                  <a:lnTo>
                    <a:pt x="1032002" y="1268171"/>
                  </a:lnTo>
                  <a:lnTo>
                    <a:pt x="1072388" y="1247559"/>
                  </a:lnTo>
                  <a:lnTo>
                    <a:pt x="1076312" y="1245235"/>
                  </a:lnTo>
                  <a:lnTo>
                    <a:pt x="4474464" y="1245235"/>
                  </a:lnTo>
                  <a:lnTo>
                    <a:pt x="4524680" y="1243330"/>
                  </a:lnTo>
                  <a:lnTo>
                    <a:pt x="4573803" y="1237691"/>
                  </a:lnTo>
                  <a:lnTo>
                    <a:pt x="4621669" y="1228471"/>
                  </a:lnTo>
                  <a:lnTo>
                    <a:pt x="4668113" y="1215834"/>
                  </a:lnTo>
                  <a:lnTo>
                    <a:pt x="4712982" y="1199921"/>
                  </a:lnTo>
                  <a:lnTo>
                    <a:pt x="4756099" y="1180884"/>
                  </a:lnTo>
                  <a:lnTo>
                    <a:pt x="4797298" y="1158887"/>
                  </a:lnTo>
                  <a:lnTo>
                    <a:pt x="4836414" y="1134071"/>
                  </a:lnTo>
                  <a:lnTo>
                    <a:pt x="4873307" y="1106589"/>
                  </a:lnTo>
                  <a:lnTo>
                    <a:pt x="4907788" y="1076579"/>
                  </a:lnTo>
                  <a:lnTo>
                    <a:pt x="4943627" y="1039837"/>
                  </a:lnTo>
                  <a:lnTo>
                    <a:pt x="4976012" y="1000252"/>
                  </a:lnTo>
                  <a:lnTo>
                    <a:pt x="5004714" y="958049"/>
                  </a:lnTo>
                  <a:lnTo>
                    <a:pt x="5029505" y="913460"/>
                  </a:lnTo>
                  <a:lnTo>
                    <a:pt x="5050180" y="866673"/>
                  </a:lnTo>
                  <a:lnTo>
                    <a:pt x="5066500" y="817930"/>
                  </a:lnTo>
                  <a:lnTo>
                    <a:pt x="5078273" y="767435"/>
                  </a:lnTo>
                  <a:lnTo>
                    <a:pt x="5085245" y="715403"/>
                  </a:lnTo>
                  <a:lnTo>
                    <a:pt x="5087239" y="66205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488683" y="4173219"/>
              <a:ext cx="1224915" cy="1151890"/>
            </a:xfrm>
            <a:custGeom>
              <a:avLst/>
              <a:gdLst/>
              <a:ahLst/>
              <a:cxnLst/>
              <a:rect l="l" t="t" r="r" b="b"/>
              <a:pathLst>
                <a:path w="1224915" h="1151889">
                  <a:moveTo>
                    <a:pt x="612393" y="0"/>
                  </a:moveTo>
                  <a:lnTo>
                    <a:pt x="562135" y="1907"/>
                  </a:lnTo>
                  <a:lnTo>
                    <a:pt x="513002" y="7532"/>
                  </a:lnTo>
                  <a:lnTo>
                    <a:pt x="465150" y="16726"/>
                  </a:lnTo>
                  <a:lnTo>
                    <a:pt x="418738" y="29341"/>
                  </a:lnTo>
                  <a:lnTo>
                    <a:pt x="373921" y="45227"/>
                  </a:lnTo>
                  <a:lnTo>
                    <a:pt x="330858" y="64238"/>
                  </a:lnTo>
                  <a:lnTo>
                    <a:pt x="289704" y="86225"/>
                  </a:lnTo>
                  <a:lnTo>
                    <a:pt x="250618" y="111040"/>
                  </a:lnTo>
                  <a:lnTo>
                    <a:pt x="213756" y="138535"/>
                  </a:lnTo>
                  <a:lnTo>
                    <a:pt x="179276" y="168560"/>
                  </a:lnTo>
                  <a:lnTo>
                    <a:pt x="147334" y="200969"/>
                  </a:lnTo>
                  <a:lnTo>
                    <a:pt x="118087" y="235613"/>
                  </a:lnTo>
                  <a:lnTo>
                    <a:pt x="91693" y="272344"/>
                  </a:lnTo>
                  <a:lnTo>
                    <a:pt x="68309" y="311013"/>
                  </a:lnTo>
                  <a:lnTo>
                    <a:pt x="48091" y="351472"/>
                  </a:lnTo>
                  <a:lnTo>
                    <a:pt x="31197" y="393574"/>
                  </a:lnTo>
                  <a:lnTo>
                    <a:pt x="17784" y="437169"/>
                  </a:lnTo>
                  <a:lnTo>
                    <a:pt x="8008" y="482110"/>
                  </a:lnTo>
                  <a:lnTo>
                    <a:pt x="2028" y="528249"/>
                  </a:lnTo>
                  <a:lnTo>
                    <a:pt x="0" y="575436"/>
                  </a:lnTo>
                  <a:lnTo>
                    <a:pt x="2028" y="622680"/>
                  </a:lnTo>
                  <a:lnTo>
                    <a:pt x="8008" y="668870"/>
                  </a:lnTo>
                  <a:lnTo>
                    <a:pt x="17784" y="713859"/>
                  </a:lnTo>
                  <a:lnTo>
                    <a:pt x="31197" y="757499"/>
                  </a:lnTo>
                  <a:lnTo>
                    <a:pt x="48091" y="799641"/>
                  </a:lnTo>
                  <a:lnTo>
                    <a:pt x="68309" y="840138"/>
                  </a:lnTo>
                  <a:lnTo>
                    <a:pt x="91693" y="878842"/>
                  </a:lnTo>
                  <a:lnTo>
                    <a:pt x="118087" y="915603"/>
                  </a:lnTo>
                  <a:lnTo>
                    <a:pt x="147334" y="950275"/>
                  </a:lnTo>
                  <a:lnTo>
                    <a:pt x="179276" y="982710"/>
                  </a:lnTo>
                  <a:lnTo>
                    <a:pt x="213756" y="1012758"/>
                  </a:lnTo>
                  <a:lnTo>
                    <a:pt x="250618" y="1040272"/>
                  </a:lnTo>
                  <a:lnTo>
                    <a:pt x="289704" y="1065103"/>
                  </a:lnTo>
                  <a:lnTo>
                    <a:pt x="330858" y="1087105"/>
                  </a:lnTo>
                  <a:lnTo>
                    <a:pt x="373921" y="1106128"/>
                  </a:lnTo>
                  <a:lnTo>
                    <a:pt x="418738" y="1122024"/>
                  </a:lnTo>
                  <a:lnTo>
                    <a:pt x="465150" y="1134646"/>
                  </a:lnTo>
                  <a:lnTo>
                    <a:pt x="513002" y="1143845"/>
                  </a:lnTo>
                  <a:lnTo>
                    <a:pt x="562135" y="1149473"/>
                  </a:lnTo>
                  <a:lnTo>
                    <a:pt x="612393" y="1151381"/>
                  </a:lnTo>
                  <a:lnTo>
                    <a:pt x="662651" y="1149473"/>
                  </a:lnTo>
                  <a:lnTo>
                    <a:pt x="711782" y="1143845"/>
                  </a:lnTo>
                  <a:lnTo>
                    <a:pt x="759629" y="1134646"/>
                  </a:lnTo>
                  <a:lnTo>
                    <a:pt x="806036" y="1122024"/>
                  </a:lnTo>
                  <a:lnTo>
                    <a:pt x="850846" y="1106128"/>
                  </a:lnTo>
                  <a:lnTo>
                    <a:pt x="893902" y="1087105"/>
                  </a:lnTo>
                  <a:lnTo>
                    <a:pt x="935047" y="1065103"/>
                  </a:lnTo>
                  <a:lnTo>
                    <a:pt x="974124" y="1040272"/>
                  </a:lnTo>
                  <a:lnTo>
                    <a:pt x="1010977" y="1012758"/>
                  </a:lnTo>
                  <a:lnTo>
                    <a:pt x="1045448" y="982710"/>
                  </a:lnTo>
                  <a:lnTo>
                    <a:pt x="1077380" y="950275"/>
                  </a:lnTo>
                  <a:lnTo>
                    <a:pt x="1106618" y="915603"/>
                  </a:lnTo>
                  <a:lnTo>
                    <a:pt x="1133003" y="878842"/>
                  </a:lnTo>
                  <a:lnTo>
                    <a:pt x="1156379" y="840138"/>
                  </a:lnTo>
                  <a:lnTo>
                    <a:pt x="1176589" y="799641"/>
                  </a:lnTo>
                  <a:lnTo>
                    <a:pt x="1193476" y="757499"/>
                  </a:lnTo>
                  <a:lnTo>
                    <a:pt x="1206884" y="713859"/>
                  </a:lnTo>
                  <a:lnTo>
                    <a:pt x="1216655" y="668870"/>
                  </a:lnTo>
                  <a:lnTo>
                    <a:pt x="1222633" y="622680"/>
                  </a:lnTo>
                  <a:lnTo>
                    <a:pt x="1224661" y="575436"/>
                  </a:lnTo>
                  <a:lnTo>
                    <a:pt x="1222633" y="528249"/>
                  </a:lnTo>
                  <a:lnTo>
                    <a:pt x="1216655" y="482110"/>
                  </a:lnTo>
                  <a:lnTo>
                    <a:pt x="1206884" y="437169"/>
                  </a:lnTo>
                  <a:lnTo>
                    <a:pt x="1193476" y="393574"/>
                  </a:lnTo>
                  <a:lnTo>
                    <a:pt x="1176589" y="351472"/>
                  </a:lnTo>
                  <a:lnTo>
                    <a:pt x="1156379" y="311013"/>
                  </a:lnTo>
                  <a:lnTo>
                    <a:pt x="1133003" y="272344"/>
                  </a:lnTo>
                  <a:lnTo>
                    <a:pt x="1106618" y="235613"/>
                  </a:lnTo>
                  <a:lnTo>
                    <a:pt x="1077380" y="200969"/>
                  </a:lnTo>
                  <a:lnTo>
                    <a:pt x="1045448" y="168560"/>
                  </a:lnTo>
                  <a:lnTo>
                    <a:pt x="1010977" y="138535"/>
                  </a:lnTo>
                  <a:lnTo>
                    <a:pt x="974124" y="111040"/>
                  </a:lnTo>
                  <a:lnTo>
                    <a:pt x="935047" y="86225"/>
                  </a:lnTo>
                  <a:lnTo>
                    <a:pt x="893902" y="64238"/>
                  </a:lnTo>
                  <a:lnTo>
                    <a:pt x="850846" y="45227"/>
                  </a:lnTo>
                  <a:lnTo>
                    <a:pt x="806036" y="29341"/>
                  </a:lnTo>
                  <a:lnTo>
                    <a:pt x="759629" y="16726"/>
                  </a:lnTo>
                  <a:lnTo>
                    <a:pt x="711782" y="7532"/>
                  </a:lnTo>
                  <a:lnTo>
                    <a:pt x="662651" y="1907"/>
                  </a:lnTo>
                  <a:lnTo>
                    <a:pt x="612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652767" y="4327778"/>
              <a:ext cx="896619" cy="842644"/>
            </a:xfrm>
            <a:custGeom>
              <a:avLst/>
              <a:gdLst/>
              <a:ahLst/>
              <a:cxnLst/>
              <a:rect l="l" t="t" r="r" b="b"/>
              <a:pathLst>
                <a:path w="896620" h="842645">
                  <a:moveTo>
                    <a:pt x="448309" y="0"/>
                  </a:moveTo>
                  <a:lnTo>
                    <a:pt x="399452" y="2471"/>
                  </a:lnTo>
                  <a:lnTo>
                    <a:pt x="352120" y="9714"/>
                  </a:lnTo>
                  <a:lnTo>
                    <a:pt x="306588" y="21472"/>
                  </a:lnTo>
                  <a:lnTo>
                    <a:pt x="263128" y="37485"/>
                  </a:lnTo>
                  <a:lnTo>
                    <a:pt x="222014" y="57498"/>
                  </a:lnTo>
                  <a:lnTo>
                    <a:pt x="183520" y="81251"/>
                  </a:lnTo>
                  <a:lnTo>
                    <a:pt x="147917" y="108488"/>
                  </a:lnTo>
                  <a:lnTo>
                    <a:pt x="115480" y="138951"/>
                  </a:lnTo>
                  <a:lnTo>
                    <a:pt x="86481" y="172382"/>
                  </a:lnTo>
                  <a:lnTo>
                    <a:pt x="61195" y="208524"/>
                  </a:lnTo>
                  <a:lnTo>
                    <a:pt x="39893" y="247119"/>
                  </a:lnTo>
                  <a:lnTo>
                    <a:pt x="22849" y="287910"/>
                  </a:lnTo>
                  <a:lnTo>
                    <a:pt x="10337" y="330638"/>
                  </a:lnTo>
                  <a:lnTo>
                    <a:pt x="2629" y="375046"/>
                  </a:lnTo>
                  <a:lnTo>
                    <a:pt x="0" y="420878"/>
                  </a:lnTo>
                  <a:lnTo>
                    <a:pt x="2629" y="466802"/>
                  </a:lnTo>
                  <a:lnTo>
                    <a:pt x="10337" y="511288"/>
                  </a:lnTo>
                  <a:lnTo>
                    <a:pt x="22849" y="554080"/>
                  </a:lnTo>
                  <a:lnTo>
                    <a:pt x="39893" y="594921"/>
                  </a:lnTo>
                  <a:lnTo>
                    <a:pt x="61195" y="633555"/>
                  </a:lnTo>
                  <a:lnTo>
                    <a:pt x="86481" y="669726"/>
                  </a:lnTo>
                  <a:lnTo>
                    <a:pt x="115480" y="703178"/>
                  </a:lnTo>
                  <a:lnTo>
                    <a:pt x="147917" y="733653"/>
                  </a:lnTo>
                  <a:lnTo>
                    <a:pt x="183520" y="760897"/>
                  </a:lnTo>
                  <a:lnTo>
                    <a:pt x="222014" y="784653"/>
                  </a:lnTo>
                  <a:lnTo>
                    <a:pt x="263128" y="804663"/>
                  </a:lnTo>
                  <a:lnTo>
                    <a:pt x="306588" y="820674"/>
                  </a:lnTo>
                  <a:lnTo>
                    <a:pt x="352120" y="832427"/>
                  </a:lnTo>
                  <a:lnTo>
                    <a:pt x="399452" y="839666"/>
                  </a:lnTo>
                  <a:lnTo>
                    <a:pt x="448309" y="842137"/>
                  </a:lnTo>
                  <a:lnTo>
                    <a:pt x="497167" y="839666"/>
                  </a:lnTo>
                  <a:lnTo>
                    <a:pt x="544499" y="832427"/>
                  </a:lnTo>
                  <a:lnTo>
                    <a:pt x="590031" y="820674"/>
                  </a:lnTo>
                  <a:lnTo>
                    <a:pt x="633491" y="804663"/>
                  </a:lnTo>
                  <a:lnTo>
                    <a:pt x="674605" y="784653"/>
                  </a:lnTo>
                  <a:lnTo>
                    <a:pt x="713099" y="760897"/>
                  </a:lnTo>
                  <a:lnTo>
                    <a:pt x="748702" y="733653"/>
                  </a:lnTo>
                  <a:lnTo>
                    <a:pt x="781139" y="703178"/>
                  </a:lnTo>
                  <a:lnTo>
                    <a:pt x="810138" y="669726"/>
                  </a:lnTo>
                  <a:lnTo>
                    <a:pt x="835424" y="633555"/>
                  </a:lnTo>
                  <a:lnTo>
                    <a:pt x="856726" y="594921"/>
                  </a:lnTo>
                  <a:lnTo>
                    <a:pt x="873770" y="554080"/>
                  </a:lnTo>
                  <a:lnTo>
                    <a:pt x="886282" y="511288"/>
                  </a:lnTo>
                  <a:lnTo>
                    <a:pt x="893990" y="466802"/>
                  </a:lnTo>
                  <a:lnTo>
                    <a:pt x="896620" y="420878"/>
                  </a:lnTo>
                  <a:lnTo>
                    <a:pt x="893990" y="375046"/>
                  </a:lnTo>
                  <a:lnTo>
                    <a:pt x="886282" y="330638"/>
                  </a:lnTo>
                  <a:lnTo>
                    <a:pt x="873770" y="287910"/>
                  </a:lnTo>
                  <a:lnTo>
                    <a:pt x="856726" y="247119"/>
                  </a:lnTo>
                  <a:lnTo>
                    <a:pt x="835424" y="208524"/>
                  </a:lnTo>
                  <a:lnTo>
                    <a:pt x="810138" y="172382"/>
                  </a:lnTo>
                  <a:lnTo>
                    <a:pt x="781139" y="138951"/>
                  </a:lnTo>
                  <a:lnTo>
                    <a:pt x="748702" y="108488"/>
                  </a:lnTo>
                  <a:lnTo>
                    <a:pt x="713099" y="81251"/>
                  </a:lnTo>
                  <a:lnTo>
                    <a:pt x="674605" y="57498"/>
                  </a:lnTo>
                  <a:lnTo>
                    <a:pt x="633491" y="37485"/>
                  </a:lnTo>
                  <a:lnTo>
                    <a:pt x="590031" y="21472"/>
                  </a:lnTo>
                  <a:lnTo>
                    <a:pt x="544499" y="9714"/>
                  </a:lnTo>
                  <a:lnTo>
                    <a:pt x="497167" y="2471"/>
                  </a:lnTo>
                  <a:lnTo>
                    <a:pt x="4483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874256" y="4455667"/>
            <a:ext cx="455295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03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70246" y="5454522"/>
            <a:ext cx="5596255" cy="1259840"/>
            <a:chOff x="5270246" y="5454522"/>
            <a:chExt cx="5596255" cy="1259840"/>
          </a:xfrm>
        </p:grpSpPr>
        <p:sp>
          <p:nvSpPr>
            <p:cNvPr id="28" name="object 28"/>
            <p:cNvSpPr/>
            <p:nvPr/>
          </p:nvSpPr>
          <p:spPr>
            <a:xfrm>
              <a:off x="5270246" y="5454522"/>
              <a:ext cx="5596255" cy="1259840"/>
            </a:xfrm>
            <a:custGeom>
              <a:avLst/>
              <a:gdLst/>
              <a:ahLst/>
              <a:cxnLst/>
              <a:rect l="l" t="t" r="r" b="b"/>
              <a:pathLst>
                <a:path w="5596255" h="1259840">
                  <a:moveTo>
                    <a:pt x="4811903" y="629424"/>
                  </a:moveTo>
                  <a:lnTo>
                    <a:pt x="4135551" y="629424"/>
                  </a:lnTo>
                  <a:lnTo>
                    <a:pt x="4130281" y="591134"/>
                  </a:lnTo>
                  <a:lnTo>
                    <a:pt x="4120489" y="548779"/>
                  </a:lnTo>
                  <a:lnTo>
                    <a:pt x="4107040" y="507606"/>
                  </a:lnTo>
                  <a:lnTo>
                    <a:pt x="4090085" y="467741"/>
                  </a:lnTo>
                  <a:lnTo>
                    <a:pt x="4069778" y="429323"/>
                  </a:lnTo>
                  <a:lnTo>
                    <a:pt x="4046270" y="392455"/>
                  </a:lnTo>
                  <a:lnTo>
                    <a:pt x="4019689" y="357289"/>
                  </a:lnTo>
                  <a:lnTo>
                    <a:pt x="3990213" y="323926"/>
                  </a:lnTo>
                  <a:lnTo>
                    <a:pt x="3957967" y="292506"/>
                  </a:lnTo>
                  <a:lnTo>
                    <a:pt x="3923131" y="263156"/>
                  </a:lnTo>
                  <a:lnTo>
                    <a:pt x="3885819" y="236004"/>
                  </a:lnTo>
                  <a:lnTo>
                    <a:pt x="3846207" y="211175"/>
                  </a:lnTo>
                  <a:lnTo>
                    <a:pt x="3804437" y="188785"/>
                  </a:lnTo>
                  <a:lnTo>
                    <a:pt x="3760660" y="168973"/>
                  </a:lnTo>
                  <a:lnTo>
                    <a:pt x="3715016" y="151866"/>
                  </a:lnTo>
                  <a:lnTo>
                    <a:pt x="3667671" y="137591"/>
                  </a:lnTo>
                  <a:lnTo>
                    <a:pt x="3618763" y="126263"/>
                  </a:lnTo>
                  <a:lnTo>
                    <a:pt x="3568446" y="118008"/>
                  </a:lnTo>
                  <a:lnTo>
                    <a:pt x="3516858" y="112966"/>
                  </a:lnTo>
                  <a:lnTo>
                    <a:pt x="3464179" y="111252"/>
                  </a:lnTo>
                  <a:lnTo>
                    <a:pt x="691007" y="111252"/>
                  </a:lnTo>
                  <a:lnTo>
                    <a:pt x="638289" y="112915"/>
                  </a:lnTo>
                  <a:lnTo>
                    <a:pt x="586524" y="117830"/>
                  </a:lnTo>
                  <a:lnTo>
                    <a:pt x="535876" y="125869"/>
                  </a:lnTo>
                  <a:lnTo>
                    <a:pt x="486486" y="136906"/>
                  </a:lnTo>
                  <a:lnTo>
                    <a:pt x="438531" y="150850"/>
                  </a:lnTo>
                  <a:lnTo>
                    <a:pt x="392163" y="167576"/>
                  </a:lnTo>
                  <a:lnTo>
                    <a:pt x="347573" y="186944"/>
                  </a:lnTo>
                  <a:lnTo>
                    <a:pt x="304901" y="208864"/>
                  </a:lnTo>
                  <a:lnTo>
                    <a:pt x="264312" y="233210"/>
                  </a:lnTo>
                  <a:lnTo>
                    <a:pt x="225983" y="259867"/>
                  </a:lnTo>
                  <a:lnTo>
                    <a:pt x="190080" y="288709"/>
                  </a:lnTo>
                  <a:lnTo>
                    <a:pt x="156743" y="319620"/>
                  </a:lnTo>
                  <a:lnTo>
                    <a:pt x="126161" y="352488"/>
                  </a:lnTo>
                  <a:lnTo>
                    <a:pt x="98488" y="387197"/>
                  </a:lnTo>
                  <a:lnTo>
                    <a:pt x="73888" y="423633"/>
                  </a:lnTo>
                  <a:lnTo>
                    <a:pt x="52514" y="461657"/>
                  </a:lnTo>
                  <a:lnTo>
                    <a:pt x="34556" y="501180"/>
                  </a:lnTo>
                  <a:lnTo>
                    <a:pt x="20154" y="542074"/>
                  </a:lnTo>
                  <a:lnTo>
                    <a:pt x="9486" y="584212"/>
                  </a:lnTo>
                  <a:lnTo>
                    <a:pt x="2717" y="627494"/>
                  </a:lnTo>
                  <a:lnTo>
                    <a:pt x="0" y="671779"/>
                  </a:lnTo>
                  <a:lnTo>
                    <a:pt x="1549" y="719201"/>
                  </a:lnTo>
                  <a:lnTo>
                    <a:pt x="7607" y="765568"/>
                  </a:lnTo>
                  <a:lnTo>
                    <a:pt x="17995" y="810755"/>
                  </a:lnTo>
                  <a:lnTo>
                    <a:pt x="32524" y="854570"/>
                  </a:lnTo>
                  <a:lnTo>
                    <a:pt x="51028" y="896886"/>
                  </a:lnTo>
                  <a:lnTo>
                    <a:pt x="73329" y="937526"/>
                  </a:lnTo>
                  <a:lnTo>
                    <a:pt x="99237" y="976337"/>
                  </a:lnTo>
                  <a:lnTo>
                    <a:pt x="128574" y="1013155"/>
                  </a:lnTo>
                  <a:lnTo>
                    <a:pt x="161175" y="1047826"/>
                  </a:lnTo>
                  <a:lnTo>
                    <a:pt x="196850" y="1080185"/>
                  </a:lnTo>
                  <a:lnTo>
                    <a:pt x="234772" y="1109903"/>
                  </a:lnTo>
                  <a:lnTo>
                    <a:pt x="275348" y="1137107"/>
                  </a:lnTo>
                  <a:lnTo>
                    <a:pt x="318389" y="1161656"/>
                  </a:lnTo>
                  <a:lnTo>
                    <a:pt x="363728" y="1183411"/>
                  </a:lnTo>
                  <a:lnTo>
                    <a:pt x="411175" y="1202207"/>
                  </a:lnTo>
                  <a:lnTo>
                    <a:pt x="460540" y="1217917"/>
                  </a:lnTo>
                  <a:lnTo>
                    <a:pt x="511644" y="1230388"/>
                  </a:lnTo>
                  <a:lnTo>
                    <a:pt x="564311" y="1239481"/>
                  </a:lnTo>
                  <a:lnTo>
                    <a:pt x="618363" y="1245044"/>
                  </a:lnTo>
                  <a:lnTo>
                    <a:pt x="673608" y="1246924"/>
                  </a:lnTo>
                  <a:lnTo>
                    <a:pt x="4657153" y="1246924"/>
                  </a:lnTo>
                  <a:lnTo>
                    <a:pt x="4705528" y="1253528"/>
                  </a:lnTo>
                  <a:lnTo>
                    <a:pt x="4758220" y="1257820"/>
                  </a:lnTo>
                  <a:lnTo>
                    <a:pt x="4811903" y="1259268"/>
                  </a:lnTo>
                  <a:lnTo>
                    <a:pt x="4811903" y="1246924"/>
                  </a:lnTo>
                  <a:lnTo>
                    <a:pt x="4811903" y="629424"/>
                  </a:lnTo>
                  <a:close/>
                </a:path>
                <a:path w="5596255" h="1259840">
                  <a:moveTo>
                    <a:pt x="5595874" y="629424"/>
                  </a:moveTo>
                  <a:lnTo>
                    <a:pt x="5594058" y="586308"/>
                  </a:lnTo>
                  <a:lnTo>
                    <a:pt x="5588711" y="543966"/>
                  </a:lnTo>
                  <a:lnTo>
                    <a:pt x="5579948" y="502513"/>
                  </a:lnTo>
                  <a:lnTo>
                    <a:pt x="5567870" y="462026"/>
                  </a:lnTo>
                  <a:lnTo>
                    <a:pt x="5552605" y="422592"/>
                  </a:lnTo>
                  <a:lnTo>
                    <a:pt x="5534279" y="384327"/>
                  </a:lnTo>
                  <a:lnTo>
                    <a:pt x="5512981" y="347306"/>
                  </a:lnTo>
                  <a:lnTo>
                    <a:pt x="5488851" y="311645"/>
                  </a:lnTo>
                  <a:lnTo>
                    <a:pt x="5462003" y="277406"/>
                  </a:lnTo>
                  <a:lnTo>
                    <a:pt x="5432552" y="244703"/>
                  </a:lnTo>
                  <a:lnTo>
                    <a:pt x="5400599" y="213626"/>
                  </a:lnTo>
                  <a:lnTo>
                    <a:pt x="5366283" y="184264"/>
                  </a:lnTo>
                  <a:lnTo>
                    <a:pt x="5329707" y="156718"/>
                  </a:lnTo>
                  <a:lnTo>
                    <a:pt x="5290998" y="131076"/>
                  </a:lnTo>
                  <a:lnTo>
                    <a:pt x="5250269" y="107442"/>
                  </a:lnTo>
                  <a:lnTo>
                    <a:pt x="5207622" y="85890"/>
                  </a:lnTo>
                  <a:lnTo>
                    <a:pt x="5163197" y="66522"/>
                  </a:lnTo>
                  <a:lnTo>
                    <a:pt x="5117096" y="49441"/>
                  </a:lnTo>
                  <a:lnTo>
                    <a:pt x="5069433" y="34721"/>
                  </a:lnTo>
                  <a:lnTo>
                    <a:pt x="5020335" y="22479"/>
                  </a:lnTo>
                  <a:lnTo>
                    <a:pt x="4969916" y="12788"/>
                  </a:lnTo>
                  <a:lnTo>
                    <a:pt x="4918291" y="5753"/>
                  </a:lnTo>
                  <a:lnTo>
                    <a:pt x="4865586" y="1460"/>
                  </a:lnTo>
                  <a:lnTo>
                    <a:pt x="4811903" y="0"/>
                  </a:lnTo>
                  <a:lnTo>
                    <a:pt x="4811903" y="629424"/>
                  </a:lnTo>
                  <a:lnTo>
                    <a:pt x="5595874" y="62942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9408541" y="5542787"/>
              <a:ext cx="1347470" cy="1083310"/>
            </a:xfrm>
            <a:custGeom>
              <a:avLst/>
              <a:gdLst/>
              <a:ahLst/>
              <a:cxnLst/>
              <a:rect l="l" t="t" r="r" b="b"/>
              <a:pathLst>
                <a:path w="1347470" h="1083309">
                  <a:moveTo>
                    <a:pt x="673607" y="0"/>
                  </a:moveTo>
                  <a:lnTo>
                    <a:pt x="620987" y="1628"/>
                  </a:lnTo>
                  <a:lnTo>
                    <a:pt x="569471" y="6435"/>
                  </a:lnTo>
                  <a:lnTo>
                    <a:pt x="519208" y="14298"/>
                  </a:lnTo>
                  <a:lnTo>
                    <a:pt x="470350" y="25098"/>
                  </a:lnTo>
                  <a:lnTo>
                    <a:pt x="423045" y="38714"/>
                  </a:lnTo>
                  <a:lnTo>
                    <a:pt x="377445" y="55024"/>
                  </a:lnTo>
                  <a:lnTo>
                    <a:pt x="333699" y="73910"/>
                  </a:lnTo>
                  <a:lnTo>
                    <a:pt x="291957" y="95250"/>
                  </a:lnTo>
                  <a:lnTo>
                    <a:pt x="252370" y="118924"/>
                  </a:lnTo>
                  <a:lnTo>
                    <a:pt x="215088" y="144811"/>
                  </a:lnTo>
                  <a:lnTo>
                    <a:pt x="180260" y="172790"/>
                  </a:lnTo>
                  <a:lnTo>
                    <a:pt x="148036" y="202742"/>
                  </a:lnTo>
                  <a:lnTo>
                    <a:pt x="118568" y="234545"/>
                  </a:lnTo>
                  <a:lnTo>
                    <a:pt x="92004" y="268079"/>
                  </a:lnTo>
                  <a:lnTo>
                    <a:pt x="68495" y="303223"/>
                  </a:lnTo>
                  <a:lnTo>
                    <a:pt x="48191" y="339858"/>
                  </a:lnTo>
                  <a:lnTo>
                    <a:pt x="31242" y="377861"/>
                  </a:lnTo>
                  <a:lnTo>
                    <a:pt x="17799" y="417114"/>
                  </a:lnTo>
                  <a:lnTo>
                    <a:pt x="8010" y="457495"/>
                  </a:lnTo>
                  <a:lnTo>
                    <a:pt x="2027" y="498883"/>
                  </a:lnTo>
                  <a:lnTo>
                    <a:pt x="0" y="541159"/>
                  </a:lnTo>
                  <a:lnTo>
                    <a:pt x="2027" y="583489"/>
                  </a:lnTo>
                  <a:lnTo>
                    <a:pt x="8010" y="624927"/>
                  </a:lnTo>
                  <a:lnTo>
                    <a:pt x="17799" y="665352"/>
                  </a:lnTo>
                  <a:lnTo>
                    <a:pt x="31242" y="704646"/>
                  </a:lnTo>
                  <a:lnTo>
                    <a:pt x="48191" y="742686"/>
                  </a:lnTo>
                  <a:lnTo>
                    <a:pt x="68495" y="779353"/>
                  </a:lnTo>
                  <a:lnTo>
                    <a:pt x="92004" y="814527"/>
                  </a:lnTo>
                  <a:lnTo>
                    <a:pt x="118568" y="848086"/>
                  </a:lnTo>
                  <a:lnTo>
                    <a:pt x="148036" y="879912"/>
                  </a:lnTo>
                  <a:lnTo>
                    <a:pt x="180260" y="909883"/>
                  </a:lnTo>
                  <a:lnTo>
                    <a:pt x="215088" y="937879"/>
                  </a:lnTo>
                  <a:lnTo>
                    <a:pt x="252370" y="963780"/>
                  </a:lnTo>
                  <a:lnTo>
                    <a:pt x="291957" y="987466"/>
                  </a:lnTo>
                  <a:lnTo>
                    <a:pt x="333699" y="1008816"/>
                  </a:lnTo>
                  <a:lnTo>
                    <a:pt x="377445" y="1027709"/>
                  </a:lnTo>
                  <a:lnTo>
                    <a:pt x="423045" y="1044026"/>
                  </a:lnTo>
                  <a:lnTo>
                    <a:pt x="470350" y="1057646"/>
                  </a:lnTo>
                  <a:lnTo>
                    <a:pt x="519208" y="1068449"/>
                  </a:lnTo>
                  <a:lnTo>
                    <a:pt x="569471" y="1076314"/>
                  </a:lnTo>
                  <a:lnTo>
                    <a:pt x="620987" y="1081121"/>
                  </a:lnTo>
                  <a:lnTo>
                    <a:pt x="673607" y="1082751"/>
                  </a:lnTo>
                  <a:lnTo>
                    <a:pt x="726294" y="1081121"/>
                  </a:lnTo>
                  <a:lnTo>
                    <a:pt x="777863" y="1076314"/>
                  </a:lnTo>
                  <a:lnTo>
                    <a:pt x="828167" y="1068449"/>
                  </a:lnTo>
                  <a:lnTo>
                    <a:pt x="877056" y="1057646"/>
                  </a:lnTo>
                  <a:lnTo>
                    <a:pt x="924380" y="1044026"/>
                  </a:lnTo>
                  <a:lnTo>
                    <a:pt x="969992" y="1027709"/>
                  </a:lnTo>
                  <a:lnTo>
                    <a:pt x="1013742" y="1008816"/>
                  </a:lnTo>
                  <a:lnTo>
                    <a:pt x="1055480" y="987466"/>
                  </a:lnTo>
                  <a:lnTo>
                    <a:pt x="1095058" y="963780"/>
                  </a:lnTo>
                  <a:lnTo>
                    <a:pt x="1132326" y="937879"/>
                  </a:lnTo>
                  <a:lnTo>
                    <a:pt x="1167136" y="909883"/>
                  </a:lnTo>
                  <a:lnTo>
                    <a:pt x="1199339" y="879912"/>
                  </a:lnTo>
                  <a:lnTo>
                    <a:pt x="1228784" y="848086"/>
                  </a:lnTo>
                  <a:lnTo>
                    <a:pt x="1255324" y="814527"/>
                  </a:lnTo>
                  <a:lnTo>
                    <a:pt x="1278809" y="779353"/>
                  </a:lnTo>
                  <a:lnTo>
                    <a:pt x="1299090" y="742686"/>
                  </a:lnTo>
                  <a:lnTo>
                    <a:pt x="1316017" y="704646"/>
                  </a:lnTo>
                  <a:lnTo>
                    <a:pt x="1329443" y="665352"/>
                  </a:lnTo>
                  <a:lnTo>
                    <a:pt x="1339217" y="624927"/>
                  </a:lnTo>
                  <a:lnTo>
                    <a:pt x="1345191" y="583489"/>
                  </a:lnTo>
                  <a:lnTo>
                    <a:pt x="1347215" y="541159"/>
                  </a:lnTo>
                  <a:lnTo>
                    <a:pt x="1345191" y="498883"/>
                  </a:lnTo>
                  <a:lnTo>
                    <a:pt x="1339217" y="457495"/>
                  </a:lnTo>
                  <a:lnTo>
                    <a:pt x="1329443" y="417114"/>
                  </a:lnTo>
                  <a:lnTo>
                    <a:pt x="1316017" y="377861"/>
                  </a:lnTo>
                  <a:lnTo>
                    <a:pt x="1299090" y="339858"/>
                  </a:lnTo>
                  <a:lnTo>
                    <a:pt x="1278809" y="303223"/>
                  </a:lnTo>
                  <a:lnTo>
                    <a:pt x="1255324" y="268079"/>
                  </a:lnTo>
                  <a:lnTo>
                    <a:pt x="1228784" y="234545"/>
                  </a:lnTo>
                  <a:lnTo>
                    <a:pt x="1199339" y="202742"/>
                  </a:lnTo>
                  <a:lnTo>
                    <a:pt x="1167136" y="172790"/>
                  </a:lnTo>
                  <a:lnTo>
                    <a:pt x="1132326" y="144811"/>
                  </a:lnTo>
                  <a:lnTo>
                    <a:pt x="1095058" y="118924"/>
                  </a:lnTo>
                  <a:lnTo>
                    <a:pt x="1055480" y="95250"/>
                  </a:lnTo>
                  <a:lnTo>
                    <a:pt x="1013742" y="73910"/>
                  </a:lnTo>
                  <a:lnTo>
                    <a:pt x="969992" y="55024"/>
                  </a:lnTo>
                  <a:lnTo>
                    <a:pt x="924380" y="38714"/>
                  </a:lnTo>
                  <a:lnTo>
                    <a:pt x="877056" y="25098"/>
                  </a:lnTo>
                  <a:lnTo>
                    <a:pt x="828167" y="14298"/>
                  </a:lnTo>
                  <a:lnTo>
                    <a:pt x="777863" y="6435"/>
                  </a:lnTo>
                  <a:lnTo>
                    <a:pt x="726294" y="1628"/>
                  </a:lnTo>
                  <a:lnTo>
                    <a:pt x="6736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9589008" y="5688139"/>
              <a:ext cx="986790" cy="792480"/>
            </a:xfrm>
            <a:custGeom>
              <a:avLst/>
              <a:gdLst/>
              <a:ahLst/>
              <a:cxnLst/>
              <a:rect l="l" t="t" r="r" b="b"/>
              <a:pathLst>
                <a:path w="986790" h="792479">
                  <a:moveTo>
                    <a:pt x="493141" y="0"/>
                  </a:moveTo>
                  <a:lnTo>
                    <a:pt x="439397" y="2323"/>
                  </a:lnTo>
                  <a:lnTo>
                    <a:pt x="387332" y="9134"/>
                  </a:lnTo>
                  <a:lnTo>
                    <a:pt x="337246" y="20188"/>
                  </a:lnTo>
                  <a:lnTo>
                    <a:pt x="289441" y="35246"/>
                  </a:lnTo>
                  <a:lnTo>
                    <a:pt x="244216" y="54063"/>
                  </a:lnTo>
                  <a:lnTo>
                    <a:pt x="201872" y="76399"/>
                  </a:lnTo>
                  <a:lnTo>
                    <a:pt x="162709" y="102011"/>
                  </a:lnTo>
                  <a:lnTo>
                    <a:pt x="127028" y="130657"/>
                  </a:lnTo>
                  <a:lnTo>
                    <a:pt x="95130" y="162095"/>
                  </a:lnTo>
                  <a:lnTo>
                    <a:pt x="67314" y="196084"/>
                  </a:lnTo>
                  <a:lnTo>
                    <a:pt x="43882" y="232380"/>
                  </a:lnTo>
                  <a:lnTo>
                    <a:pt x="25134" y="270743"/>
                  </a:lnTo>
                  <a:lnTo>
                    <a:pt x="11371" y="310930"/>
                  </a:lnTo>
                  <a:lnTo>
                    <a:pt x="2892" y="352699"/>
                  </a:lnTo>
                  <a:lnTo>
                    <a:pt x="0" y="395808"/>
                  </a:lnTo>
                  <a:lnTo>
                    <a:pt x="2892" y="438990"/>
                  </a:lnTo>
                  <a:lnTo>
                    <a:pt x="11371" y="480823"/>
                  </a:lnTo>
                  <a:lnTo>
                    <a:pt x="25134" y="521064"/>
                  </a:lnTo>
                  <a:lnTo>
                    <a:pt x="43882" y="559473"/>
                  </a:lnTo>
                  <a:lnTo>
                    <a:pt x="67314" y="595809"/>
                  </a:lnTo>
                  <a:lnTo>
                    <a:pt x="95130" y="629829"/>
                  </a:lnTo>
                  <a:lnTo>
                    <a:pt x="127028" y="661293"/>
                  </a:lnTo>
                  <a:lnTo>
                    <a:pt x="162709" y="689958"/>
                  </a:lnTo>
                  <a:lnTo>
                    <a:pt x="201872" y="715585"/>
                  </a:lnTo>
                  <a:lnTo>
                    <a:pt x="244216" y="737932"/>
                  </a:lnTo>
                  <a:lnTo>
                    <a:pt x="289441" y="756756"/>
                  </a:lnTo>
                  <a:lnTo>
                    <a:pt x="337246" y="771818"/>
                  </a:lnTo>
                  <a:lnTo>
                    <a:pt x="387332" y="782874"/>
                  </a:lnTo>
                  <a:lnTo>
                    <a:pt x="439397" y="789686"/>
                  </a:lnTo>
                  <a:lnTo>
                    <a:pt x="493141" y="792010"/>
                  </a:lnTo>
                  <a:lnTo>
                    <a:pt x="546884" y="789686"/>
                  </a:lnTo>
                  <a:lnTo>
                    <a:pt x="598949" y="782874"/>
                  </a:lnTo>
                  <a:lnTo>
                    <a:pt x="649035" y="771818"/>
                  </a:lnTo>
                  <a:lnTo>
                    <a:pt x="696840" y="756756"/>
                  </a:lnTo>
                  <a:lnTo>
                    <a:pt x="742065" y="737932"/>
                  </a:lnTo>
                  <a:lnTo>
                    <a:pt x="784409" y="715585"/>
                  </a:lnTo>
                  <a:lnTo>
                    <a:pt x="823572" y="689958"/>
                  </a:lnTo>
                  <a:lnTo>
                    <a:pt x="859253" y="661293"/>
                  </a:lnTo>
                  <a:lnTo>
                    <a:pt x="891151" y="629829"/>
                  </a:lnTo>
                  <a:lnTo>
                    <a:pt x="918967" y="595809"/>
                  </a:lnTo>
                  <a:lnTo>
                    <a:pt x="942399" y="559473"/>
                  </a:lnTo>
                  <a:lnTo>
                    <a:pt x="961147" y="521064"/>
                  </a:lnTo>
                  <a:lnTo>
                    <a:pt x="974910" y="480823"/>
                  </a:lnTo>
                  <a:lnTo>
                    <a:pt x="983389" y="438990"/>
                  </a:lnTo>
                  <a:lnTo>
                    <a:pt x="986282" y="395808"/>
                  </a:lnTo>
                  <a:lnTo>
                    <a:pt x="983389" y="352699"/>
                  </a:lnTo>
                  <a:lnTo>
                    <a:pt x="974910" y="310930"/>
                  </a:lnTo>
                  <a:lnTo>
                    <a:pt x="961147" y="270743"/>
                  </a:lnTo>
                  <a:lnTo>
                    <a:pt x="942399" y="232380"/>
                  </a:lnTo>
                  <a:lnTo>
                    <a:pt x="918967" y="196084"/>
                  </a:lnTo>
                  <a:lnTo>
                    <a:pt x="891151" y="162095"/>
                  </a:lnTo>
                  <a:lnTo>
                    <a:pt x="859253" y="130657"/>
                  </a:lnTo>
                  <a:lnTo>
                    <a:pt x="823572" y="102011"/>
                  </a:lnTo>
                  <a:lnTo>
                    <a:pt x="784409" y="76399"/>
                  </a:lnTo>
                  <a:lnTo>
                    <a:pt x="742065" y="54063"/>
                  </a:lnTo>
                  <a:lnTo>
                    <a:pt x="696840" y="35246"/>
                  </a:lnTo>
                  <a:lnTo>
                    <a:pt x="649035" y="20188"/>
                  </a:lnTo>
                  <a:lnTo>
                    <a:pt x="598949" y="9134"/>
                  </a:lnTo>
                  <a:lnTo>
                    <a:pt x="546884" y="2323"/>
                  </a:lnTo>
                  <a:lnTo>
                    <a:pt x="49314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855454" y="5791301"/>
            <a:ext cx="455295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04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15576" y="4264532"/>
            <a:ext cx="1412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857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200" b="0" i="0" u="none" strike="noStrike" kern="0" cap="none" spc="4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200" b="0" i="0" u="none" strike="noStrike" kern="0" cap="none" spc="43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monitoria</a:t>
            </a:r>
            <a:r>
              <a:rPr kumimoji="0" sz="1200" b="0" i="0" u="none" strike="noStrike" kern="0" cap="none" spc="4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sea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diseño</a:t>
            </a:r>
            <a:r>
              <a:rPr kumimoji="0" sz="1200" b="0" i="0" u="none" strike="noStrike" kern="0" cap="none" spc="45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curricular</a:t>
            </a:r>
            <a:r>
              <a:rPr kumimoji="0" sz="1200" b="0" i="0" u="none" strike="noStrike" kern="0" cap="none" spc="4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93557" y="4264532"/>
            <a:ext cx="1884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Cuando</a:t>
            </a:r>
            <a:r>
              <a:rPr kumimoji="0" sz="1200" b="0" i="0" u="none" strike="noStrike" kern="0" cap="none" spc="4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200" b="0" i="0" u="none" strike="noStrike" kern="0" cap="none" spc="4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tiempo</a:t>
            </a:r>
            <a:r>
              <a:rPr kumimoji="0" sz="1200" b="0" i="0" u="none" strike="noStrike" kern="0" cap="none" spc="4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asignado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menor</a:t>
            </a:r>
            <a:r>
              <a:rPr kumimoji="0" sz="1200" b="0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</a:t>
            </a:r>
            <a:r>
              <a:rPr kumimoji="0" sz="1200" b="0" i="0" u="none" strike="noStrike" kern="0" cap="none" spc="4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estipulado</a:t>
            </a:r>
            <a:r>
              <a:rPr kumimoji="0" sz="1200" b="0" i="0" u="none" strike="noStrike" kern="0" cap="none" spc="4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200" b="0" i="0" u="none" strike="noStrike" kern="0" cap="none" spc="48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programa</a:t>
            </a:r>
            <a:r>
              <a:rPr kumimoji="0" sz="1200" b="0" i="0" u="none" strike="noStrike" kern="0" cap="none" spc="3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3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formación,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03383" y="4630292"/>
            <a:ext cx="1424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3845" algn="l"/>
                <a:tab pos="977265" algn="l"/>
              </a:tabLst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deberá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93557" y="4813172"/>
            <a:ext cx="3334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complementar</a:t>
            </a: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2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horas</a:t>
            </a:r>
            <a:r>
              <a:rPr kumimoji="0" sz="12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mediante</a:t>
            </a:r>
            <a:r>
              <a:rPr kumimoji="0" sz="120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otra</a:t>
            </a:r>
            <a:r>
              <a:rPr kumimoji="0" sz="12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convocatoria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monitoria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25846" y="5738571"/>
            <a:ext cx="3482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200" b="0" i="0" u="none" strike="noStrike" kern="0" cap="none" spc="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constancia</a:t>
            </a:r>
            <a:r>
              <a:rPr kumimoji="0" sz="1200" b="0" i="0" u="none" strike="noStrike" kern="0" cap="none" spc="2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200" b="0" i="0" u="none" strike="noStrike" kern="0" cap="none" spc="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certificado</a:t>
            </a:r>
            <a:r>
              <a:rPr kumimoji="0" sz="1200" b="0" i="0" u="none" strike="noStrike" kern="0" cap="none" spc="2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cumplimiento</a:t>
            </a:r>
            <a:r>
              <a:rPr kumimoji="0" sz="1200" b="0" i="0" u="none" strike="noStrike" kern="0" cap="none" spc="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a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satisfacción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actividades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monitoria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es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expedida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200" b="0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200" b="0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subdirección</a:t>
            </a:r>
            <a:r>
              <a:rPr kumimoji="0" sz="1200" b="0" i="0" u="none" strike="noStrike" kern="0" cap="none" spc="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del</a:t>
            </a:r>
            <a:r>
              <a:rPr kumimoji="0" sz="1200" b="0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centro</a:t>
            </a:r>
            <a:r>
              <a:rPr kumimoji="0" sz="1200" b="0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formación,</a:t>
            </a:r>
            <a:r>
              <a:rPr kumimoji="0" sz="1200" b="0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acuerdo</a:t>
            </a: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horas</a:t>
            </a:r>
            <a:r>
              <a:rPr kumimoji="0" sz="12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asignadas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resolución.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35217" y="3028315"/>
            <a:ext cx="341566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200" b="0" i="0" u="none" strike="noStrike" kern="0" cap="none" spc="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coordinación</a:t>
            </a:r>
            <a:r>
              <a:rPr kumimoji="0" sz="12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académica</a:t>
            </a:r>
            <a:r>
              <a:rPr kumimoji="0" sz="120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</a:t>
            </a:r>
            <a:r>
              <a:rPr kumimoji="0" sz="12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</a:t>
            </a:r>
            <a:r>
              <a:rPr kumimoji="0" sz="12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verificará</a:t>
            </a:r>
            <a:r>
              <a:rPr kumimoji="0" sz="1200" b="0" i="0" u="none" strike="noStrike" kern="0" cap="none" spc="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200" b="0" i="0" u="none" strike="noStrike" kern="0" cap="none" spc="4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pertinencia</a:t>
            </a:r>
            <a:r>
              <a:rPr kumimoji="0" sz="1200" b="0" i="0" u="none" strike="noStrike" kern="0" cap="none" spc="43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200" b="0" i="0" u="none" strike="noStrike" kern="0" cap="none" spc="43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200" b="0" i="0" u="none" strike="noStrike" kern="0" cap="none" spc="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competencias</a:t>
            </a:r>
            <a:r>
              <a:rPr kumimoji="0" sz="1200" b="0" i="0" u="none" strike="noStrike" kern="0" cap="none" spc="4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programa</a:t>
            </a:r>
            <a:r>
              <a:rPr kumimoji="0" sz="12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</a:t>
            </a:r>
            <a:r>
              <a:rPr kumimoji="0" sz="1200" b="0" i="0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2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200" b="0" i="0" u="none" strike="noStrike" kern="0" cap="none" spc="2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cumplimiento</a:t>
            </a:r>
            <a:r>
              <a:rPr kumimoji="0" sz="1200" b="0" i="0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requisitos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avalar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monitoria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como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r>
              <a:rPr kumimoji="0" sz="1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84631" y="1952244"/>
            <a:ext cx="3351529" cy="2292350"/>
            <a:chOff x="484631" y="1952244"/>
            <a:chExt cx="3351529" cy="229235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31" y="1952244"/>
              <a:ext cx="3351276" cy="229209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414" y="2016125"/>
              <a:ext cx="3172841" cy="211518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0377" y="1997075"/>
              <a:ext cx="3211195" cy="2153285"/>
            </a:xfrm>
            <a:custGeom>
              <a:avLst/>
              <a:gdLst/>
              <a:ahLst/>
              <a:cxnLst/>
              <a:rect l="l" t="t" r="r" b="b"/>
              <a:pathLst>
                <a:path w="3211195" h="2153285">
                  <a:moveTo>
                    <a:pt x="0" y="2153285"/>
                  </a:moveTo>
                  <a:lnTo>
                    <a:pt x="3210941" y="2153285"/>
                  </a:lnTo>
                  <a:lnTo>
                    <a:pt x="3210941" y="0"/>
                  </a:lnTo>
                  <a:lnTo>
                    <a:pt x="0" y="0"/>
                  </a:lnTo>
                  <a:lnTo>
                    <a:pt x="0" y="215328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84846" y="1752091"/>
            <a:ext cx="34029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200" b="0" i="0" u="none" strike="noStrike" kern="0" cap="none" spc="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200" b="0" i="0" u="none" strike="noStrike" kern="0" cap="none" spc="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realiza</a:t>
            </a:r>
            <a:r>
              <a:rPr kumimoji="0" sz="1200" b="0" i="0" u="none" strike="noStrike" kern="0" cap="none" spc="4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200" b="0" i="0" u="none" strike="noStrike" kern="0" cap="none" spc="3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proceso</a:t>
            </a:r>
            <a:r>
              <a:rPr kumimoji="0" sz="1200" b="0" i="0" u="none" strike="noStrike" kern="0" cap="none" spc="4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4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inscripción</a:t>
            </a:r>
            <a:r>
              <a:rPr kumimoji="0" sz="1200" b="0" i="0" u="none" strike="noStrike" kern="0" cap="none" spc="40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para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participar</a:t>
            </a:r>
            <a:r>
              <a:rPr kumimoji="0" sz="1200" b="0" i="0" u="none" strike="noStrike" kern="0" cap="none" spc="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200" b="0" i="0" u="none" strike="noStrike" kern="0" cap="none" spc="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200" b="0" i="0" u="none" strike="noStrike" kern="0" cap="none" spc="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convocatoria</a:t>
            </a:r>
            <a:r>
              <a:rPr kumimoji="0" sz="1200" b="0" i="0" u="none" strike="noStrike" kern="0" cap="none" spc="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monitoria</a:t>
            </a:r>
            <a:r>
              <a:rPr kumimoji="0" sz="1200" b="0" i="0" u="none" strike="noStrike" kern="0" cap="none" spc="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etapa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productiva,</a:t>
            </a:r>
            <a:r>
              <a:rPr kumimoji="0" sz="1200" b="0" i="0" u="none" strike="noStrike" kern="0" cap="none" spc="2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acuerdo</a:t>
            </a:r>
            <a:r>
              <a:rPr kumimoji="0" sz="1200" b="0" i="0" u="none" strike="noStrike" kern="0" cap="none" spc="2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200" b="0" i="0" u="none" strike="noStrike" kern="0" cap="none" spc="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200" b="0" i="0" u="none" strike="noStrike" kern="0" cap="none" spc="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tiempos</a:t>
            </a:r>
            <a:r>
              <a:rPr kumimoji="0" sz="1200" b="0" i="0" u="none" strike="noStrike" kern="0" cap="none" spc="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200" b="0" i="0" u="none" strike="noStrike" kern="0" cap="none" spc="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términos establecidos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el centro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formación.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7903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Prácticas</a:t>
            </a:r>
            <a:r>
              <a:rPr sz="4000" spc="-1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en</a:t>
            </a:r>
            <a:r>
              <a:rPr sz="4000" spc="-14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economía</a:t>
            </a:r>
            <a:r>
              <a:rPr sz="4000" spc="-13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popular</a:t>
            </a:r>
            <a:r>
              <a:rPr sz="4000" spc="-14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y/o</a:t>
            </a:r>
            <a:r>
              <a:rPr sz="4000" spc="-14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campesina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4577715" y="3778884"/>
            <a:ext cx="2452370" cy="346710"/>
          </a:xfrm>
          <a:custGeom>
            <a:avLst/>
            <a:gdLst/>
            <a:ahLst/>
            <a:cxnLst/>
            <a:rect l="l" t="t" r="r" b="b"/>
            <a:pathLst>
              <a:path w="2452370" h="346710">
                <a:moveTo>
                  <a:pt x="2278507" y="0"/>
                </a:moveTo>
                <a:lnTo>
                  <a:pt x="173355" y="0"/>
                </a:lnTo>
                <a:lnTo>
                  <a:pt x="127264" y="6191"/>
                </a:lnTo>
                <a:lnTo>
                  <a:pt x="85851" y="23664"/>
                </a:lnTo>
                <a:lnTo>
                  <a:pt x="50768" y="50768"/>
                </a:lnTo>
                <a:lnTo>
                  <a:pt x="23664" y="85851"/>
                </a:lnTo>
                <a:lnTo>
                  <a:pt x="6191" y="127264"/>
                </a:lnTo>
                <a:lnTo>
                  <a:pt x="0" y="173354"/>
                </a:lnTo>
                <a:lnTo>
                  <a:pt x="6191" y="219445"/>
                </a:lnTo>
                <a:lnTo>
                  <a:pt x="23664" y="260857"/>
                </a:lnTo>
                <a:lnTo>
                  <a:pt x="50768" y="295941"/>
                </a:lnTo>
                <a:lnTo>
                  <a:pt x="85852" y="323045"/>
                </a:lnTo>
                <a:lnTo>
                  <a:pt x="127264" y="340518"/>
                </a:lnTo>
                <a:lnTo>
                  <a:pt x="173355" y="346709"/>
                </a:lnTo>
                <a:lnTo>
                  <a:pt x="2278507" y="346709"/>
                </a:lnTo>
                <a:lnTo>
                  <a:pt x="2324597" y="340518"/>
                </a:lnTo>
                <a:lnTo>
                  <a:pt x="2366009" y="323045"/>
                </a:lnTo>
                <a:lnTo>
                  <a:pt x="2401093" y="295941"/>
                </a:lnTo>
                <a:lnTo>
                  <a:pt x="2428197" y="260857"/>
                </a:lnTo>
                <a:lnTo>
                  <a:pt x="2445670" y="219445"/>
                </a:lnTo>
                <a:lnTo>
                  <a:pt x="2451862" y="173354"/>
                </a:lnTo>
                <a:lnTo>
                  <a:pt x="2445670" y="127264"/>
                </a:lnTo>
                <a:lnTo>
                  <a:pt x="2428197" y="85851"/>
                </a:lnTo>
                <a:lnTo>
                  <a:pt x="2401093" y="50768"/>
                </a:lnTo>
                <a:lnTo>
                  <a:pt x="2366010" y="23664"/>
                </a:lnTo>
                <a:lnTo>
                  <a:pt x="2324597" y="6191"/>
                </a:lnTo>
                <a:lnTo>
                  <a:pt x="2278507" y="0"/>
                </a:lnTo>
                <a:close/>
              </a:path>
            </a:pathLst>
          </a:custGeom>
          <a:solidFill>
            <a:srgbClr val="BC42D0">
              <a:alpha val="25489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2628" y="3770833"/>
            <a:ext cx="15449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Generalidades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4394" y="1927351"/>
            <a:ext cx="1763140" cy="15260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71998" y="3101467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01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87277" y="4385500"/>
            <a:ext cx="598805" cy="1111885"/>
            <a:chOff x="4887277" y="4385500"/>
            <a:chExt cx="598805" cy="1111885"/>
          </a:xfrm>
        </p:grpSpPr>
        <p:sp>
          <p:nvSpPr>
            <p:cNvPr id="9" name="object 9"/>
            <p:cNvSpPr/>
            <p:nvPr/>
          </p:nvSpPr>
          <p:spPr>
            <a:xfrm>
              <a:off x="4892040" y="4390263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79">
                  <a:moveTo>
                    <a:pt x="294639" y="0"/>
                  </a:moveTo>
                  <a:lnTo>
                    <a:pt x="246857" y="3857"/>
                  </a:lnTo>
                  <a:lnTo>
                    <a:pt x="201525" y="15024"/>
                  </a:lnTo>
                  <a:lnTo>
                    <a:pt x="159252" y="32894"/>
                  </a:lnTo>
                  <a:lnTo>
                    <a:pt x="120645" y="56859"/>
                  </a:lnTo>
                  <a:lnTo>
                    <a:pt x="86312" y="86312"/>
                  </a:lnTo>
                  <a:lnTo>
                    <a:pt x="56859" y="120645"/>
                  </a:lnTo>
                  <a:lnTo>
                    <a:pt x="32894" y="159252"/>
                  </a:lnTo>
                  <a:lnTo>
                    <a:pt x="15024" y="201525"/>
                  </a:lnTo>
                  <a:lnTo>
                    <a:pt x="3857" y="246857"/>
                  </a:lnTo>
                  <a:lnTo>
                    <a:pt x="0" y="294639"/>
                  </a:lnTo>
                  <a:lnTo>
                    <a:pt x="3857" y="342419"/>
                  </a:lnTo>
                  <a:lnTo>
                    <a:pt x="15024" y="387741"/>
                  </a:lnTo>
                  <a:lnTo>
                    <a:pt x="32894" y="429999"/>
                  </a:lnTo>
                  <a:lnTo>
                    <a:pt x="56859" y="468589"/>
                  </a:lnTo>
                  <a:lnTo>
                    <a:pt x="86312" y="502904"/>
                  </a:lnTo>
                  <a:lnTo>
                    <a:pt x="120645" y="532338"/>
                  </a:lnTo>
                  <a:lnTo>
                    <a:pt x="159252" y="556286"/>
                  </a:lnTo>
                  <a:lnTo>
                    <a:pt x="201525" y="574141"/>
                  </a:lnTo>
                  <a:lnTo>
                    <a:pt x="246857" y="585299"/>
                  </a:lnTo>
                  <a:lnTo>
                    <a:pt x="294639" y="589153"/>
                  </a:lnTo>
                  <a:lnTo>
                    <a:pt x="342422" y="585299"/>
                  </a:lnTo>
                  <a:lnTo>
                    <a:pt x="387754" y="574141"/>
                  </a:lnTo>
                  <a:lnTo>
                    <a:pt x="430027" y="556286"/>
                  </a:lnTo>
                  <a:lnTo>
                    <a:pt x="468634" y="532338"/>
                  </a:lnTo>
                  <a:lnTo>
                    <a:pt x="502967" y="502904"/>
                  </a:lnTo>
                  <a:lnTo>
                    <a:pt x="532420" y="468589"/>
                  </a:lnTo>
                  <a:lnTo>
                    <a:pt x="556385" y="429999"/>
                  </a:lnTo>
                  <a:lnTo>
                    <a:pt x="574255" y="387741"/>
                  </a:lnTo>
                  <a:lnTo>
                    <a:pt x="585422" y="342419"/>
                  </a:lnTo>
                  <a:lnTo>
                    <a:pt x="589280" y="294639"/>
                  </a:lnTo>
                  <a:lnTo>
                    <a:pt x="585422" y="246857"/>
                  </a:lnTo>
                  <a:lnTo>
                    <a:pt x="574255" y="201525"/>
                  </a:lnTo>
                  <a:lnTo>
                    <a:pt x="556385" y="159252"/>
                  </a:lnTo>
                  <a:lnTo>
                    <a:pt x="532420" y="120645"/>
                  </a:lnTo>
                  <a:lnTo>
                    <a:pt x="502967" y="86312"/>
                  </a:lnTo>
                  <a:lnTo>
                    <a:pt x="468634" y="56859"/>
                  </a:lnTo>
                  <a:lnTo>
                    <a:pt x="430027" y="32894"/>
                  </a:lnTo>
                  <a:lnTo>
                    <a:pt x="387754" y="15024"/>
                  </a:lnTo>
                  <a:lnTo>
                    <a:pt x="342422" y="3857"/>
                  </a:lnTo>
                  <a:lnTo>
                    <a:pt x="294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892040" y="4390263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79">
                  <a:moveTo>
                    <a:pt x="0" y="294639"/>
                  </a:moveTo>
                  <a:lnTo>
                    <a:pt x="3857" y="246857"/>
                  </a:lnTo>
                  <a:lnTo>
                    <a:pt x="15024" y="201525"/>
                  </a:lnTo>
                  <a:lnTo>
                    <a:pt x="32894" y="159252"/>
                  </a:lnTo>
                  <a:lnTo>
                    <a:pt x="56859" y="120645"/>
                  </a:lnTo>
                  <a:lnTo>
                    <a:pt x="86312" y="86312"/>
                  </a:lnTo>
                  <a:lnTo>
                    <a:pt x="120645" y="56859"/>
                  </a:lnTo>
                  <a:lnTo>
                    <a:pt x="159252" y="32894"/>
                  </a:lnTo>
                  <a:lnTo>
                    <a:pt x="201525" y="15024"/>
                  </a:lnTo>
                  <a:lnTo>
                    <a:pt x="246857" y="3857"/>
                  </a:lnTo>
                  <a:lnTo>
                    <a:pt x="294639" y="0"/>
                  </a:lnTo>
                  <a:lnTo>
                    <a:pt x="342422" y="3857"/>
                  </a:lnTo>
                  <a:lnTo>
                    <a:pt x="387754" y="15024"/>
                  </a:lnTo>
                  <a:lnTo>
                    <a:pt x="430027" y="32894"/>
                  </a:lnTo>
                  <a:lnTo>
                    <a:pt x="468634" y="56859"/>
                  </a:lnTo>
                  <a:lnTo>
                    <a:pt x="502967" y="86312"/>
                  </a:lnTo>
                  <a:lnTo>
                    <a:pt x="532420" y="120645"/>
                  </a:lnTo>
                  <a:lnTo>
                    <a:pt x="556385" y="159252"/>
                  </a:lnTo>
                  <a:lnTo>
                    <a:pt x="574255" y="201525"/>
                  </a:lnTo>
                  <a:lnTo>
                    <a:pt x="585422" y="246857"/>
                  </a:lnTo>
                  <a:lnTo>
                    <a:pt x="589280" y="294639"/>
                  </a:lnTo>
                  <a:lnTo>
                    <a:pt x="585422" y="342419"/>
                  </a:lnTo>
                  <a:lnTo>
                    <a:pt x="574255" y="387741"/>
                  </a:lnTo>
                  <a:lnTo>
                    <a:pt x="556385" y="429999"/>
                  </a:lnTo>
                  <a:lnTo>
                    <a:pt x="532420" y="468589"/>
                  </a:lnTo>
                  <a:lnTo>
                    <a:pt x="502967" y="502904"/>
                  </a:lnTo>
                  <a:lnTo>
                    <a:pt x="468634" y="532338"/>
                  </a:lnTo>
                  <a:lnTo>
                    <a:pt x="430027" y="556286"/>
                  </a:lnTo>
                  <a:lnTo>
                    <a:pt x="387754" y="574141"/>
                  </a:lnTo>
                  <a:lnTo>
                    <a:pt x="342422" y="585299"/>
                  </a:lnTo>
                  <a:lnTo>
                    <a:pt x="294639" y="589153"/>
                  </a:lnTo>
                  <a:lnTo>
                    <a:pt x="246857" y="585299"/>
                  </a:lnTo>
                  <a:lnTo>
                    <a:pt x="201525" y="574141"/>
                  </a:lnTo>
                  <a:lnTo>
                    <a:pt x="159252" y="556286"/>
                  </a:lnTo>
                  <a:lnTo>
                    <a:pt x="120645" y="532338"/>
                  </a:lnTo>
                  <a:lnTo>
                    <a:pt x="86312" y="502904"/>
                  </a:lnTo>
                  <a:lnTo>
                    <a:pt x="56859" y="468589"/>
                  </a:lnTo>
                  <a:lnTo>
                    <a:pt x="32894" y="429999"/>
                  </a:lnTo>
                  <a:lnTo>
                    <a:pt x="15024" y="387741"/>
                  </a:lnTo>
                  <a:lnTo>
                    <a:pt x="3857" y="342419"/>
                  </a:lnTo>
                  <a:lnTo>
                    <a:pt x="0" y="29463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980940" y="5085207"/>
              <a:ext cx="411480" cy="412115"/>
            </a:xfrm>
            <a:custGeom>
              <a:avLst/>
              <a:gdLst/>
              <a:ahLst/>
              <a:cxnLst/>
              <a:rect l="l" t="t" r="r" b="b"/>
              <a:pathLst>
                <a:path w="411479" h="412114">
                  <a:moveTo>
                    <a:pt x="205739" y="0"/>
                  </a:moveTo>
                  <a:lnTo>
                    <a:pt x="158553" y="5438"/>
                  </a:lnTo>
                  <a:lnTo>
                    <a:pt x="115244" y="20930"/>
                  </a:lnTo>
                  <a:lnTo>
                    <a:pt x="77044" y="45236"/>
                  </a:lnTo>
                  <a:lnTo>
                    <a:pt x="45186" y="77121"/>
                  </a:lnTo>
                  <a:lnTo>
                    <a:pt x="20905" y="115345"/>
                  </a:lnTo>
                  <a:lnTo>
                    <a:pt x="5431" y="158673"/>
                  </a:lnTo>
                  <a:lnTo>
                    <a:pt x="0" y="205867"/>
                  </a:lnTo>
                  <a:lnTo>
                    <a:pt x="5431" y="253053"/>
                  </a:lnTo>
                  <a:lnTo>
                    <a:pt x="20905" y="296362"/>
                  </a:lnTo>
                  <a:lnTo>
                    <a:pt x="45186" y="334562"/>
                  </a:lnTo>
                  <a:lnTo>
                    <a:pt x="77044" y="366420"/>
                  </a:lnTo>
                  <a:lnTo>
                    <a:pt x="115244" y="390701"/>
                  </a:lnTo>
                  <a:lnTo>
                    <a:pt x="158553" y="406175"/>
                  </a:lnTo>
                  <a:lnTo>
                    <a:pt x="205739" y="411607"/>
                  </a:lnTo>
                  <a:lnTo>
                    <a:pt x="252926" y="406175"/>
                  </a:lnTo>
                  <a:lnTo>
                    <a:pt x="296235" y="390701"/>
                  </a:lnTo>
                  <a:lnTo>
                    <a:pt x="334435" y="366420"/>
                  </a:lnTo>
                  <a:lnTo>
                    <a:pt x="366293" y="334562"/>
                  </a:lnTo>
                  <a:lnTo>
                    <a:pt x="390574" y="296362"/>
                  </a:lnTo>
                  <a:lnTo>
                    <a:pt x="406048" y="253053"/>
                  </a:lnTo>
                  <a:lnTo>
                    <a:pt x="411480" y="205867"/>
                  </a:lnTo>
                  <a:lnTo>
                    <a:pt x="406048" y="158673"/>
                  </a:lnTo>
                  <a:lnTo>
                    <a:pt x="390574" y="115345"/>
                  </a:lnTo>
                  <a:lnTo>
                    <a:pt x="366293" y="77121"/>
                  </a:lnTo>
                  <a:lnTo>
                    <a:pt x="334435" y="45236"/>
                  </a:lnTo>
                  <a:lnTo>
                    <a:pt x="296235" y="20930"/>
                  </a:lnTo>
                  <a:lnTo>
                    <a:pt x="252926" y="5438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BC42D0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71998" y="5144846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03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9376" y="1764664"/>
            <a:ext cx="1700656" cy="168871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306058" y="3101467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02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4550" y="4284853"/>
            <a:ext cx="1705482" cy="121196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306058" y="5144846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04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54320" y="4680077"/>
            <a:ext cx="323215" cy="649605"/>
          </a:xfrm>
          <a:custGeom>
            <a:avLst/>
            <a:gdLst/>
            <a:ahLst/>
            <a:cxnLst/>
            <a:rect l="l" t="t" r="r" b="b"/>
            <a:pathLst>
              <a:path w="323214" h="649604">
                <a:moveTo>
                  <a:pt x="136525" y="0"/>
                </a:moveTo>
                <a:lnTo>
                  <a:pt x="127000" y="0"/>
                </a:lnTo>
                <a:lnTo>
                  <a:pt x="127000" y="9525"/>
                </a:lnTo>
                <a:lnTo>
                  <a:pt x="136525" y="9525"/>
                </a:lnTo>
                <a:lnTo>
                  <a:pt x="136525" y="0"/>
                </a:lnTo>
                <a:close/>
              </a:path>
              <a:path w="323214" h="649604">
                <a:moveTo>
                  <a:pt x="174625" y="0"/>
                </a:moveTo>
                <a:lnTo>
                  <a:pt x="165100" y="0"/>
                </a:lnTo>
                <a:lnTo>
                  <a:pt x="165100" y="9525"/>
                </a:lnTo>
                <a:lnTo>
                  <a:pt x="174625" y="9525"/>
                </a:lnTo>
                <a:lnTo>
                  <a:pt x="174625" y="0"/>
                </a:lnTo>
                <a:close/>
              </a:path>
              <a:path w="323214" h="649604">
                <a:moveTo>
                  <a:pt x="212725" y="0"/>
                </a:moveTo>
                <a:lnTo>
                  <a:pt x="203200" y="0"/>
                </a:lnTo>
                <a:lnTo>
                  <a:pt x="203200" y="9525"/>
                </a:lnTo>
                <a:lnTo>
                  <a:pt x="212725" y="9525"/>
                </a:lnTo>
                <a:lnTo>
                  <a:pt x="212725" y="0"/>
                </a:lnTo>
                <a:close/>
              </a:path>
              <a:path w="323214" h="649604">
                <a:moveTo>
                  <a:pt x="250825" y="0"/>
                </a:moveTo>
                <a:lnTo>
                  <a:pt x="241300" y="0"/>
                </a:lnTo>
                <a:lnTo>
                  <a:pt x="241300" y="9525"/>
                </a:lnTo>
                <a:lnTo>
                  <a:pt x="250825" y="9525"/>
                </a:lnTo>
                <a:lnTo>
                  <a:pt x="250825" y="0"/>
                </a:lnTo>
                <a:close/>
              </a:path>
              <a:path w="323214" h="649604">
                <a:moveTo>
                  <a:pt x="288925" y="0"/>
                </a:moveTo>
                <a:lnTo>
                  <a:pt x="279400" y="0"/>
                </a:lnTo>
                <a:lnTo>
                  <a:pt x="279400" y="9525"/>
                </a:lnTo>
                <a:lnTo>
                  <a:pt x="288925" y="9525"/>
                </a:lnTo>
                <a:lnTo>
                  <a:pt x="288925" y="0"/>
                </a:lnTo>
                <a:close/>
              </a:path>
              <a:path w="323214" h="649604">
                <a:moveTo>
                  <a:pt x="313689" y="4825"/>
                </a:moveTo>
                <a:lnTo>
                  <a:pt x="313689" y="13335"/>
                </a:lnTo>
                <a:lnTo>
                  <a:pt x="323214" y="13335"/>
                </a:lnTo>
                <a:lnTo>
                  <a:pt x="323214" y="9525"/>
                </a:lnTo>
                <a:lnTo>
                  <a:pt x="317500" y="9525"/>
                </a:lnTo>
                <a:lnTo>
                  <a:pt x="317500" y="8535"/>
                </a:lnTo>
                <a:lnTo>
                  <a:pt x="313689" y="4825"/>
                </a:lnTo>
                <a:close/>
              </a:path>
              <a:path w="323214" h="649604">
                <a:moveTo>
                  <a:pt x="317500" y="8535"/>
                </a:moveTo>
                <a:lnTo>
                  <a:pt x="317500" y="9525"/>
                </a:lnTo>
                <a:lnTo>
                  <a:pt x="318515" y="9525"/>
                </a:lnTo>
                <a:lnTo>
                  <a:pt x="317500" y="8535"/>
                </a:lnTo>
                <a:close/>
              </a:path>
              <a:path w="323214" h="649604">
                <a:moveTo>
                  <a:pt x="321182" y="0"/>
                </a:moveTo>
                <a:lnTo>
                  <a:pt x="317500" y="0"/>
                </a:lnTo>
                <a:lnTo>
                  <a:pt x="317500" y="8535"/>
                </a:lnTo>
                <a:lnTo>
                  <a:pt x="318515" y="9525"/>
                </a:lnTo>
                <a:lnTo>
                  <a:pt x="323214" y="9525"/>
                </a:lnTo>
                <a:lnTo>
                  <a:pt x="323214" y="2159"/>
                </a:lnTo>
                <a:lnTo>
                  <a:pt x="321182" y="0"/>
                </a:lnTo>
                <a:close/>
              </a:path>
              <a:path w="323214" h="649604">
                <a:moveTo>
                  <a:pt x="323214" y="41910"/>
                </a:moveTo>
                <a:lnTo>
                  <a:pt x="313689" y="41910"/>
                </a:lnTo>
                <a:lnTo>
                  <a:pt x="313689" y="51435"/>
                </a:lnTo>
                <a:lnTo>
                  <a:pt x="323214" y="51435"/>
                </a:lnTo>
                <a:lnTo>
                  <a:pt x="323214" y="41910"/>
                </a:lnTo>
                <a:close/>
              </a:path>
              <a:path w="323214" h="649604">
                <a:moveTo>
                  <a:pt x="323214" y="80010"/>
                </a:moveTo>
                <a:lnTo>
                  <a:pt x="313689" y="80010"/>
                </a:lnTo>
                <a:lnTo>
                  <a:pt x="313689" y="89535"/>
                </a:lnTo>
                <a:lnTo>
                  <a:pt x="323214" y="89535"/>
                </a:lnTo>
                <a:lnTo>
                  <a:pt x="323214" y="80010"/>
                </a:lnTo>
                <a:close/>
              </a:path>
              <a:path w="323214" h="649604">
                <a:moveTo>
                  <a:pt x="323214" y="118110"/>
                </a:moveTo>
                <a:lnTo>
                  <a:pt x="313689" y="118110"/>
                </a:lnTo>
                <a:lnTo>
                  <a:pt x="313689" y="127635"/>
                </a:lnTo>
                <a:lnTo>
                  <a:pt x="323214" y="127635"/>
                </a:lnTo>
                <a:lnTo>
                  <a:pt x="323214" y="118110"/>
                </a:lnTo>
                <a:close/>
              </a:path>
              <a:path w="323214" h="649604">
                <a:moveTo>
                  <a:pt x="323214" y="156210"/>
                </a:moveTo>
                <a:lnTo>
                  <a:pt x="313689" y="156210"/>
                </a:lnTo>
                <a:lnTo>
                  <a:pt x="313689" y="165735"/>
                </a:lnTo>
                <a:lnTo>
                  <a:pt x="323214" y="165735"/>
                </a:lnTo>
                <a:lnTo>
                  <a:pt x="323214" y="156210"/>
                </a:lnTo>
                <a:close/>
              </a:path>
              <a:path w="323214" h="649604">
                <a:moveTo>
                  <a:pt x="323214" y="194310"/>
                </a:moveTo>
                <a:lnTo>
                  <a:pt x="313689" y="194310"/>
                </a:lnTo>
                <a:lnTo>
                  <a:pt x="313689" y="203835"/>
                </a:lnTo>
                <a:lnTo>
                  <a:pt x="323214" y="203835"/>
                </a:lnTo>
                <a:lnTo>
                  <a:pt x="323214" y="194310"/>
                </a:lnTo>
                <a:close/>
              </a:path>
              <a:path w="323214" h="649604">
                <a:moveTo>
                  <a:pt x="323214" y="232410"/>
                </a:moveTo>
                <a:lnTo>
                  <a:pt x="313689" y="232410"/>
                </a:lnTo>
                <a:lnTo>
                  <a:pt x="313689" y="241935"/>
                </a:lnTo>
                <a:lnTo>
                  <a:pt x="323214" y="241935"/>
                </a:lnTo>
                <a:lnTo>
                  <a:pt x="323214" y="232410"/>
                </a:lnTo>
                <a:close/>
              </a:path>
              <a:path w="323214" h="649604">
                <a:moveTo>
                  <a:pt x="323214" y="270510"/>
                </a:moveTo>
                <a:lnTo>
                  <a:pt x="313689" y="270510"/>
                </a:lnTo>
                <a:lnTo>
                  <a:pt x="313689" y="280035"/>
                </a:lnTo>
                <a:lnTo>
                  <a:pt x="323214" y="280035"/>
                </a:lnTo>
                <a:lnTo>
                  <a:pt x="323214" y="270510"/>
                </a:lnTo>
                <a:close/>
              </a:path>
              <a:path w="323214" h="649604">
                <a:moveTo>
                  <a:pt x="323214" y="308610"/>
                </a:moveTo>
                <a:lnTo>
                  <a:pt x="313689" y="308610"/>
                </a:lnTo>
                <a:lnTo>
                  <a:pt x="313689" y="318135"/>
                </a:lnTo>
                <a:lnTo>
                  <a:pt x="323214" y="318135"/>
                </a:lnTo>
                <a:lnTo>
                  <a:pt x="323214" y="308610"/>
                </a:lnTo>
                <a:close/>
              </a:path>
              <a:path w="323214" h="649604">
                <a:moveTo>
                  <a:pt x="323214" y="346710"/>
                </a:moveTo>
                <a:lnTo>
                  <a:pt x="313689" y="346710"/>
                </a:lnTo>
                <a:lnTo>
                  <a:pt x="313689" y="356235"/>
                </a:lnTo>
                <a:lnTo>
                  <a:pt x="323214" y="356235"/>
                </a:lnTo>
                <a:lnTo>
                  <a:pt x="323214" y="346710"/>
                </a:lnTo>
                <a:close/>
              </a:path>
              <a:path w="323214" h="649604">
                <a:moveTo>
                  <a:pt x="323214" y="384810"/>
                </a:moveTo>
                <a:lnTo>
                  <a:pt x="313689" y="384810"/>
                </a:lnTo>
                <a:lnTo>
                  <a:pt x="313689" y="394335"/>
                </a:lnTo>
                <a:lnTo>
                  <a:pt x="323214" y="394335"/>
                </a:lnTo>
                <a:lnTo>
                  <a:pt x="323214" y="384810"/>
                </a:lnTo>
                <a:close/>
              </a:path>
              <a:path w="323214" h="649604">
                <a:moveTo>
                  <a:pt x="323214" y="422910"/>
                </a:moveTo>
                <a:lnTo>
                  <a:pt x="313689" y="422910"/>
                </a:lnTo>
                <a:lnTo>
                  <a:pt x="313689" y="432435"/>
                </a:lnTo>
                <a:lnTo>
                  <a:pt x="323214" y="432435"/>
                </a:lnTo>
                <a:lnTo>
                  <a:pt x="323214" y="422910"/>
                </a:lnTo>
                <a:close/>
              </a:path>
              <a:path w="323214" h="649604">
                <a:moveTo>
                  <a:pt x="323214" y="461010"/>
                </a:moveTo>
                <a:lnTo>
                  <a:pt x="313689" y="461010"/>
                </a:lnTo>
                <a:lnTo>
                  <a:pt x="313689" y="470535"/>
                </a:lnTo>
                <a:lnTo>
                  <a:pt x="323214" y="470535"/>
                </a:lnTo>
                <a:lnTo>
                  <a:pt x="323214" y="461010"/>
                </a:lnTo>
                <a:close/>
              </a:path>
              <a:path w="323214" h="649604">
                <a:moveTo>
                  <a:pt x="323214" y="499110"/>
                </a:moveTo>
                <a:lnTo>
                  <a:pt x="313689" y="499110"/>
                </a:lnTo>
                <a:lnTo>
                  <a:pt x="313689" y="508635"/>
                </a:lnTo>
                <a:lnTo>
                  <a:pt x="323214" y="508635"/>
                </a:lnTo>
                <a:lnTo>
                  <a:pt x="323214" y="499110"/>
                </a:lnTo>
                <a:close/>
              </a:path>
              <a:path w="323214" h="649604">
                <a:moveTo>
                  <a:pt x="323214" y="537210"/>
                </a:moveTo>
                <a:lnTo>
                  <a:pt x="313689" y="537210"/>
                </a:lnTo>
                <a:lnTo>
                  <a:pt x="313689" y="546735"/>
                </a:lnTo>
                <a:lnTo>
                  <a:pt x="323214" y="546735"/>
                </a:lnTo>
                <a:lnTo>
                  <a:pt x="323214" y="537210"/>
                </a:lnTo>
                <a:close/>
              </a:path>
              <a:path w="323214" h="649604">
                <a:moveTo>
                  <a:pt x="323214" y="575310"/>
                </a:moveTo>
                <a:lnTo>
                  <a:pt x="313689" y="575310"/>
                </a:lnTo>
                <a:lnTo>
                  <a:pt x="313689" y="584835"/>
                </a:lnTo>
                <a:lnTo>
                  <a:pt x="323214" y="584835"/>
                </a:lnTo>
                <a:lnTo>
                  <a:pt x="323214" y="575310"/>
                </a:lnTo>
                <a:close/>
              </a:path>
              <a:path w="323214" h="649604">
                <a:moveTo>
                  <a:pt x="316229" y="606298"/>
                </a:moveTo>
                <a:lnTo>
                  <a:pt x="306704" y="606298"/>
                </a:lnTo>
                <a:lnTo>
                  <a:pt x="306704" y="615823"/>
                </a:lnTo>
                <a:lnTo>
                  <a:pt x="316229" y="615823"/>
                </a:lnTo>
                <a:lnTo>
                  <a:pt x="316229" y="606298"/>
                </a:lnTo>
                <a:close/>
              </a:path>
              <a:path w="323214" h="649604">
                <a:moveTo>
                  <a:pt x="278129" y="606298"/>
                </a:moveTo>
                <a:lnTo>
                  <a:pt x="268604" y="606298"/>
                </a:lnTo>
                <a:lnTo>
                  <a:pt x="268604" y="615823"/>
                </a:lnTo>
                <a:lnTo>
                  <a:pt x="278129" y="615823"/>
                </a:lnTo>
                <a:lnTo>
                  <a:pt x="278129" y="606298"/>
                </a:lnTo>
                <a:close/>
              </a:path>
              <a:path w="323214" h="649604">
                <a:moveTo>
                  <a:pt x="240029" y="606298"/>
                </a:moveTo>
                <a:lnTo>
                  <a:pt x="230504" y="606298"/>
                </a:lnTo>
                <a:lnTo>
                  <a:pt x="230504" y="615823"/>
                </a:lnTo>
                <a:lnTo>
                  <a:pt x="240029" y="615823"/>
                </a:lnTo>
                <a:lnTo>
                  <a:pt x="240029" y="606298"/>
                </a:lnTo>
                <a:close/>
              </a:path>
              <a:path w="323214" h="649604">
                <a:moveTo>
                  <a:pt x="201929" y="606298"/>
                </a:moveTo>
                <a:lnTo>
                  <a:pt x="192404" y="606298"/>
                </a:lnTo>
                <a:lnTo>
                  <a:pt x="192404" y="615823"/>
                </a:lnTo>
                <a:lnTo>
                  <a:pt x="201929" y="615823"/>
                </a:lnTo>
                <a:lnTo>
                  <a:pt x="201929" y="606298"/>
                </a:lnTo>
                <a:close/>
              </a:path>
              <a:path w="323214" h="649604">
                <a:moveTo>
                  <a:pt x="163829" y="606298"/>
                </a:moveTo>
                <a:lnTo>
                  <a:pt x="154304" y="606298"/>
                </a:lnTo>
                <a:lnTo>
                  <a:pt x="154304" y="615823"/>
                </a:lnTo>
                <a:lnTo>
                  <a:pt x="163829" y="615823"/>
                </a:lnTo>
                <a:lnTo>
                  <a:pt x="163829" y="606298"/>
                </a:lnTo>
                <a:close/>
              </a:path>
              <a:path w="323214" h="649604">
                <a:moveTo>
                  <a:pt x="125729" y="606298"/>
                </a:moveTo>
                <a:lnTo>
                  <a:pt x="116204" y="606298"/>
                </a:lnTo>
                <a:lnTo>
                  <a:pt x="116204" y="615823"/>
                </a:lnTo>
                <a:lnTo>
                  <a:pt x="125729" y="615823"/>
                </a:lnTo>
                <a:lnTo>
                  <a:pt x="125729" y="606298"/>
                </a:lnTo>
                <a:close/>
              </a:path>
              <a:path w="323214" h="649604">
                <a:moveTo>
                  <a:pt x="87629" y="606298"/>
                </a:moveTo>
                <a:lnTo>
                  <a:pt x="78104" y="606298"/>
                </a:lnTo>
                <a:lnTo>
                  <a:pt x="78104" y="615823"/>
                </a:lnTo>
                <a:lnTo>
                  <a:pt x="87629" y="615823"/>
                </a:lnTo>
                <a:lnTo>
                  <a:pt x="87629" y="606298"/>
                </a:lnTo>
                <a:close/>
              </a:path>
              <a:path w="323214" h="649604">
                <a:moveTo>
                  <a:pt x="38100" y="573024"/>
                </a:moveTo>
                <a:lnTo>
                  <a:pt x="23306" y="576012"/>
                </a:lnTo>
                <a:lnTo>
                  <a:pt x="11191" y="584168"/>
                </a:lnTo>
                <a:lnTo>
                  <a:pt x="3006" y="596276"/>
                </a:lnTo>
                <a:lnTo>
                  <a:pt x="0" y="611124"/>
                </a:lnTo>
                <a:lnTo>
                  <a:pt x="3006" y="625917"/>
                </a:lnTo>
                <a:lnTo>
                  <a:pt x="11191" y="638032"/>
                </a:lnTo>
                <a:lnTo>
                  <a:pt x="23306" y="646217"/>
                </a:lnTo>
                <a:lnTo>
                  <a:pt x="38100" y="649224"/>
                </a:lnTo>
                <a:lnTo>
                  <a:pt x="52947" y="646217"/>
                </a:lnTo>
                <a:lnTo>
                  <a:pt x="65055" y="638032"/>
                </a:lnTo>
                <a:lnTo>
                  <a:pt x="73211" y="625917"/>
                </a:lnTo>
                <a:lnTo>
                  <a:pt x="75250" y="615823"/>
                </a:lnTo>
                <a:lnTo>
                  <a:pt x="40004" y="615823"/>
                </a:lnTo>
                <a:lnTo>
                  <a:pt x="40004" y="606298"/>
                </a:lnTo>
                <a:lnTo>
                  <a:pt x="75228" y="606298"/>
                </a:lnTo>
                <a:lnTo>
                  <a:pt x="73211" y="596276"/>
                </a:lnTo>
                <a:lnTo>
                  <a:pt x="65055" y="584168"/>
                </a:lnTo>
                <a:lnTo>
                  <a:pt x="52947" y="576012"/>
                </a:lnTo>
                <a:lnTo>
                  <a:pt x="38100" y="573024"/>
                </a:lnTo>
                <a:close/>
              </a:path>
              <a:path w="323214" h="649604">
                <a:moveTo>
                  <a:pt x="49529" y="606298"/>
                </a:moveTo>
                <a:lnTo>
                  <a:pt x="40004" y="606298"/>
                </a:lnTo>
                <a:lnTo>
                  <a:pt x="40004" y="615823"/>
                </a:lnTo>
                <a:lnTo>
                  <a:pt x="49529" y="615823"/>
                </a:lnTo>
                <a:lnTo>
                  <a:pt x="49529" y="606298"/>
                </a:lnTo>
                <a:close/>
              </a:path>
              <a:path w="323214" h="649604">
                <a:moveTo>
                  <a:pt x="75228" y="606298"/>
                </a:moveTo>
                <a:lnTo>
                  <a:pt x="49529" y="606298"/>
                </a:lnTo>
                <a:lnTo>
                  <a:pt x="49529" y="615823"/>
                </a:lnTo>
                <a:lnTo>
                  <a:pt x="75250" y="615823"/>
                </a:lnTo>
                <a:lnTo>
                  <a:pt x="76200" y="611124"/>
                </a:lnTo>
                <a:lnTo>
                  <a:pt x="75228" y="60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11300" y="1725549"/>
            <a:ext cx="2592705" cy="1142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3355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Objetivo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5080" lvl="0" indent="-6350" algn="ctr" defTabSz="91440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Contribuir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a la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sostenibilidad</a:t>
            </a:r>
            <a:r>
              <a:rPr kumimoji="0" sz="14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incentivar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crecimiento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económico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economía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popular.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76235" y="1484153"/>
            <a:ext cx="3190240" cy="174625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07645" marR="0" lvl="0" indent="0" defTabSz="91440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Promueve: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462C1"/>
              </a:buClr>
              <a:buSzPct val="78571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Asistencia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integral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C1"/>
              </a:buClr>
              <a:buSzPct val="78571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Acceso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trabajos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asalariados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C1"/>
              </a:buClr>
              <a:buSzPct val="78571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trabajo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,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certificación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4785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competencias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acceso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educación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C1"/>
              </a:buClr>
              <a:buSzPct val="78571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Identificación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de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oficios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como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eje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central.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C1"/>
              </a:buClr>
              <a:buSzPct val="78571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Inclusión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oficios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CUOC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47241" y="5508752"/>
            <a:ext cx="24352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Economía</a:t>
            </a:r>
            <a:r>
              <a:rPr kumimoji="0" sz="1400" b="1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campesina</a:t>
            </a:r>
            <a:r>
              <a:rPr kumimoji="0" sz="1400" b="1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–Estrategia CampeSENA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Acuerdo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003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2023,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Artículo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2°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59433" y="4178553"/>
            <a:ext cx="2463800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064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Estrategias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46990" lvl="0" indent="0" algn="ctr" defTabSz="914400" eaLnBrk="1" fontAlgn="auto" latinLnBrk="0" hangingPunct="1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Economía</a:t>
            </a:r>
            <a:r>
              <a:rPr kumimoji="0" sz="1400" b="1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Popular</a:t>
            </a:r>
            <a:r>
              <a:rPr kumimoji="0" sz="14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–</a:t>
            </a:r>
            <a:r>
              <a:rPr kumimoji="0" sz="14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Full</a:t>
            </a:r>
            <a:r>
              <a:rPr kumimoji="0" sz="14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Popular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45085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Acuerdo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1-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0009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2023,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45085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ARTÍCULO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5°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64932" y="4698313"/>
            <a:ext cx="405828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0462C1"/>
              </a:buClr>
              <a:buSzPct val="78571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C1"/>
              </a:buClr>
              <a:buSzPct val="78571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Certificación</a:t>
            </a:r>
            <a:r>
              <a:rPr kumimoji="0" sz="14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competencias.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1610" marR="5080" lvl="0" indent="-16954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C1"/>
              </a:buClr>
              <a:buSzPct val="78571"/>
              <a:buFont typeface="Arial MT"/>
              <a:buChar char="•"/>
              <a:tabLst>
                <a:tab pos="184785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Inclusión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laboral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economía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popular 	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campesina.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64932" y="3946116"/>
            <a:ext cx="4076700" cy="77851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19075" marR="0" lvl="0" indent="0" defTabSz="914400" eaLnBrk="1" fontAlgn="auto" latinLnBrk="0" hangingPunct="1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Rol</a:t>
            </a:r>
            <a:r>
              <a:rPr kumimoji="0" sz="20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Desarrolla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estrategias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alineadas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estas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políticas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13293" y="2129472"/>
            <a:ext cx="8185784" cy="3651250"/>
            <a:chOff x="1713293" y="2129472"/>
            <a:chExt cx="8185784" cy="3651250"/>
          </a:xfrm>
        </p:grpSpPr>
        <p:sp>
          <p:nvSpPr>
            <p:cNvPr id="25" name="object 25"/>
            <p:cNvSpPr/>
            <p:nvPr/>
          </p:nvSpPr>
          <p:spPr>
            <a:xfrm>
              <a:off x="4063110" y="4379722"/>
              <a:ext cx="829310" cy="309880"/>
            </a:xfrm>
            <a:custGeom>
              <a:avLst/>
              <a:gdLst/>
              <a:ahLst/>
              <a:cxnLst/>
              <a:rect l="l" t="t" r="r" b="b"/>
              <a:pathLst>
                <a:path w="829310" h="309879">
                  <a:moveTo>
                    <a:pt x="828928" y="300354"/>
                  </a:moveTo>
                  <a:lnTo>
                    <a:pt x="819403" y="300354"/>
                  </a:lnTo>
                  <a:lnTo>
                    <a:pt x="819403" y="309879"/>
                  </a:lnTo>
                  <a:lnTo>
                    <a:pt x="828928" y="309879"/>
                  </a:lnTo>
                  <a:lnTo>
                    <a:pt x="828928" y="300354"/>
                  </a:lnTo>
                  <a:close/>
                </a:path>
                <a:path w="829310" h="309879">
                  <a:moveTo>
                    <a:pt x="790828" y="300354"/>
                  </a:moveTo>
                  <a:lnTo>
                    <a:pt x="781303" y="300354"/>
                  </a:lnTo>
                  <a:lnTo>
                    <a:pt x="781303" y="309879"/>
                  </a:lnTo>
                  <a:lnTo>
                    <a:pt x="790828" y="309879"/>
                  </a:lnTo>
                  <a:lnTo>
                    <a:pt x="790828" y="300354"/>
                  </a:lnTo>
                  <a:close/>
                </a:path>
                <a:path w="829310" h="309879">
                  <a:moveTo>
                    <a:pt x="752728" y="300354"/>
                  </a:moveTo>
                  <a:lnTo>
                    <a:pt x="743203" y="300354"/>
                  </a:lnTo>
                  <a:lnTo>
                    <a:pt x="743203" y="309879"/>
                  </a:lnTo>
                  <a:lnTo>
                    <a:pt x="752728" y="309879"/>
                  </a:lnTo>
                  <a:lnTo>
                    <a:pt x="752728" y="300354"/>
                  </a:lnTo>
                  <a:close/>
                </a:path>
                <a:path w="829310" h="309879">
                  <a:moveTo>
                    <a:pt x="714628" y="300354"/>
                  </a:moveTo>
                  <a:lnTo>
                    <a:pt x="705103" y="300354"/>
                  </a:lnTo>
                  <a:lnTo>
                    <a:pt x="705103" y="309879"/>
                  </a:lnTo>
                  <a:lnTo>
                    <a:pt x="714628" y="309879"/>
                  </a:lnTo>
                  <a:lnTo>
                    <a:pt x="714628" y="300354"/>
                  </a:lnTo>
                  <a:close/>
                </a:path>
                <a:path w="829310" h="309879">
                  <a:moveTo>
                    <a:pt x="676528" y="300354"/>
                  </a:moveTo>
                  <a:lnTo>
                    <a:pt x="667003" y="300354"/>
                  </a:lnTo>
                  <a:lnTo>
                    <a:pt x="667003" y="309879"/>
                  </a:lnTo>
                  <a:lnTo>
                    <a:pt x="676528" y="309879"/>
                  </a:lnTo>
                  <a:lnTo>
                    <a:pt x="676528" y="300354"/>
                  </a:lnTo>
                  <a:close/>
                </a:path>
                <a:path w="829310" h="309879">
                  <a:moveTo>
                    <a:pt x="638428" y="300354"/>
                  </a:moveTo>
                  <a:lnTo>
                    <a:pt x="628903" y="300354"/>
                  </a:lnTo>
                  <a:lnTo>
                    <a:pt x="628903" y="309879"/>
                  </a:lnTo>
                  <a:lnTo>
                    <a:pt x="638428" y="309879"/>
                  </a:lnTo>
                  <a:lnTo>
                    <a:pt x="638428" y="300354"/>
                  </a:lnTo>
                  <a:close/>
                </a:path>
                <a:path w="829310" h="309879">
                  <a:moveTo>
                    <a:pt x="600328" y="300354"/>
                  </a:moveTo>
                  <a:lnTo>
                    <a:pt x="590803" y="300354"/>
                  </a:lnTo>
                  <a:lnTo>
                    <a:pt x="590803" y="309879"/>
                  </a:lnTo>
                  <a:lnTo>
                    <a:pt x="600328" y="309879"/>
                  </a:lnTo>
                  <a:lnTo>
                    <a:pt x="600328" y="300354"/>
                  </a:lnTo>
                  <a:close/>
                </a:path>
                <a:path w="829310" h="309879">
                  <a:moveTo>
                    <a:pt x="562228" y="300354"/>
                  </a:moveTo>
                  <a:lnTo>
                    <a:pt x="552703" y="300354"/>
                  </a:lnTo>
                  <a:lnTo>
                    <a:pt x="552703" y="309879"/>
                  </a:lnTo>
                  <a:lnTo>
                    <a:pt x="562228" y="309879"/>
                  </a:lnTo>
                  <a:lnTo>
                    <a:pt x="562228" y="300354"/>
                  </a:lnTo>
                  <a:close/>
                </a:path>
                <a:path w="829310" h="309879">
                  <a:moveTo>
                    <a:pt x="524128" y="300354"/>
                  </a:moveTo>
                  <a:lnTo>
                    <a:pt x="514603" y="300354"/>
                  </a:lnTo>
                  <a:lnTo>
                    <a:pt x="514603" y="309879"/>
                  </a:lnTo>
                  <a:lnTo>
                    <a:pt x="524128" y="309879"/>
                  </a:lnTo>
                  <a:lnTo>
                    <a:pt x="524128" y="300354"/>
                  </a:lnTo>
                  <a:close/>
                </a:path>
                <a:path w="829310" h="309879">
                  <a:moveTo>
                    <a:pt x="486028" y="300354"/>
                  </a:moveTo>
                  <a:lnTo>
                    <a:pt x="476503" y="300354"/>
                  </a:lnTo>
                  <a:lnTo>
                    <a:pt x="476503" y="309879"/>
                  </a:lnTo>
                  <a:lnTo>
                    <a:pt x="486028" y="309879"/>
                  </a:lnTo>
                  <a:lnTo>
                    <a:pt x="486028" y="300354"/>
                  </a:lnTo>
                  <a:close/>
                </a:path>
                <a:path w="829310" h="309879">
                  <a:moveTo>
                    <a:pt x="447928" y="300354"/>
                  </a:moveTo>
                  <a:lnTo>
                    <a:pt x="438403" y="300354"/>
                  </a:lnTo>
                  <a:lnTo>
                    <a:pt x="438403" y="309879"/>
                  </a:lnTo>
                  <a:lnTo>
                    <a:pt x="447928" y="309879"/>
                  </a:lnTo>
                  <a:lnTo>
                    <a:pt x="447928" y="300354"/>
                  </a:lnTo>
                  <a:close/>
                </a:path>
                <a:path w="829310" h="309879">
                  <a:moveTo>
                    <a:pt x="438276" y="271906"/>
                  </a:moveTo>
                  <a:lnTo>
                    <a:pt x="428751" y="271906"/>
                  </a:lnTo>
                  <a:lnTo>
                    <a:pt x="428751" y="281431"/>
                  </a:lnTo>
                  <a:lnTo>
                    <a:pt x="438276" y="281431"/>
                  </a:lnTo>
                  <a:lnTo>
                    <a:pt x="438276" y="271906"/>
                  </a:lnTo>
                  <a:close/>
                </a:path>
                <a:path w="829310" h="309879">
                  <a:moveTo>
                    <a:pt x="438276" y="233806"/>
                  </a:moveTo>
                  <a:lnTo>
                    <a:pt x="428751" y="233806"/>
                  </a:lnTo>
                  <a:lnTo>
                    <a:pt x="428751" y="243331"/>
                  </a:lnTo>
                  <a:lnTo>
                    <a:pt x="438276" y="243331"/>
                  </a:lnTo>
                  <a:lnTo>
                    <a:pt x="438276" y="233806"/>
                  </a:lnTo>
                  <a:close/>
                </a:path>
                <a:path w="829310" h="309879">
                  <a:moveTo>
                    <a:pt x="438276" y="195706"/>
                  </a:moveTo>
                  <a:lnTo>
                    <a:pt x="428751" y="195706"/>
                  </a:lnTo>
                  <a:lnTo>
                    <a:pt x="428751" y="205231"/>
                  </a:lnTo>
                  <a:lnTo>
                    <a:pt x="438276" y="205231"/>
                  </a:lnTo>
                  <a:lnTo>
                    <a:pt x="438276" y="195706"/>
                  </a:lnTo>
                  <a:close/>
                </a:path>
                <a:path w="829310" h="309879">
                  <a:moveTo>
                    <a:pt x="438276" y="157606"/>
                  </a:moveTo>
                  <a:lnTo>
                    <a:pt x="428751" y="157606"/>
                  </a:lnTo>
                  <a:lnTo>
                    <a:pt x="428751" y="167131"/>
                  </a:lnTo>
                  <a:lnTo>
                    <a:pt x="438276" y="167131"/>
                  </a:lnTo>
                  <a:lnTo>
                    <a:pt x="438276" y="157606"/>
                  </a:lnTo>
                  <a:close/>
                </a:path>
                <a:path w="829310" h="309879">
                  <a:moveTo>
                    <a:pt x="438276" y="119506"/>
                  </a:moveTo>
                  <a:lnTo>
                    <a:pt x="428751" y="119506"/>
                  </a:lnTo>
                  <a:lnTo>
                    <a:pt x="428751" y="129031"/>
                  </a:lnTo>
                  <a:lnTo>
                    <a:pt x="438276" y="129031"/>
                  </a:lnTo>
                  <a:lnTo>
                    <a:pt x="438276" y="119506"/>
                  </a:lnTo>
                  <a:close/>
                </a:path>
                <a:path w="829310" h="309879">
                  <a:moveTo>
                    <a:pt x="438276" y="81406"/>
                  </a:moveTo>
                  <a:lnTo>
                    <a:pt x="428751" y="81406"/>
                  </a:lnTo>
                  <a:lnTo>
                    <a:pt x="428751" y="90931"/>
                  </a:lnTo>
                  <a:lnTo>
                    <a:pt x="438276" y="90931"/>
                  </a:lnTo>
                  <a:lnTo>
                    <a:pt x="438276" y="81406"/>
                  </a:lnTo>
                  <a:close/>
                </a:path>
                <a:path w="829310" h="309879">
                  <a:moveTo>
                    <a:pt x="438276" y="43306"/>
                  </a:moveTo>
                  <a:lnTo>
                    <a:pt x="428751" y="43306"/>
                  </a:lnTo>
                  <a:lnTo>
                    <a:pt x="428751" y="52831"/>
                  </a:lnTo>
                  <a:lnTo>
                    <a:pt x="438276" y="52831"/>
                  </a:lnTo>
                  <a:lnTo>
                    <a:pt x="438276" y="43306"/>
                  </a:lnTo>
                  <a:close/>
                </a:path>
                <a:path w="829310" h="309879">
                  <a:moveTo>
                    <a:pt x="410210" y="33400"/>
                  </a:moveTo>
                  <a:lnTo>
                    <a:pt x="400685" y="33400"/>
                  </a:lnTo>
                  <a:lnTo>
                    <a:pt x="400685" y="42925"/>
                  </a:lnTo>
                  <a:lnTo>
                    <a:pt x="410210" y="42925"/>
                  </a:lnTo>
                  <a:lnTo>
                    <a:pt x="410210" y="33400"/>
                  </a:lnTo>
                  <a:close/>
                </a:path>
                <a:path w="829310" h="309879">
                  <a:moveTo>
                    <a:pt x="372110" y="33400"/>
                  </a:moveTo>
                  <a:lnTo>
                    <a:pt x="362585" y="33400"/>
                  </a:lnTo>
                  <a:lnTo>
                    <a:pt x="362585" y="42925"/>
                  </a:lnTo>
                  <a:lnTo>
                    <a:pt x="372110" y="42925"/>
                  </a:lnTo>
                  <a:lnTo>
                    <a:pt x="372110" y="33400"/>
                  </a:lnTo>
                  <a:close/>
                </a:path>
                <a:path w="829310" h="309879">
                  <a:moveTo>
                    <a:pt x="334010" y="33400"/>
                  </a:moveTo>
                  <a:lnTo>
                    <a:pt x="324485" y="33400"/>
                  </a:lnTo>
                  <a:lnTo>
                    <a:pt x="324485" y="42925"/>
                  </a:lnTo>
                  <a:lnTo>
                    <a:pt x="334010" y="42925"/>
                  </a:lnTo>
                  <a:lnTo>
                    <a:pt x="334010" y="33400"/>
                  </a:lnTo>
                  <a:close/>
                </a:path>
                <a:path w="829310" h="309879">
                  <a:moveTo>
                    <a:pt x="295910" y="33400"/>
                  </a:moveTo>
                  <a:lnTo>
                    <a:pt x="286385" y="33400"/>
                  </a:lnTo>
                  <a:lnTo>
                    <a:pt x="286385" y="42925"/>
                  </a:lnTo>
                  <a:lnTo>
                    <a:pt x="295910" y="42925"/>
                  </a:lnTo>
                  <a:lnTo>
                    <a:pt x="295910" y="33400"/>
                  </a:lnTo>
                  <a:close/>
                </a:path>
                <a:path w="829310" h="309879">
                  <a:moveTo>
                    <a:pt x="257810" y="33400"/>
                  </a:moveTo>
                  <a:lnTo>
                    <a:pt x="248285" y="33400"/>
                  </a:lnTo>
                  <a:lnTo>
                    <a:pt x="248285" y="42925"/>
                  </a:lnTo>
                  <a:lnTo>
                    <a:pt x="257810" y="42925"/>
                  </a:lnTo>
                  <a:lnTo>
                    <a:pt x="257810" y="33400"/>
                  </a:lnTo>
                  <a:close/>
                </a:path>
                <a:path w="829310" h="309879">
                  <a:moveTo>
                    <a:pt x="219710" y="33400"/>
                  </a:moveTo>
                  <a:lnTo>
                    <a:pt x="210185" y="33400"/>
                  </a:lnTo>
                  <a:lnTo>
                    <a:pt x="210185" y="42925"/>
                  </a:lnTo>
                  <a:lnTo>
                    <a:pt x="219710" y="42925"/>
                  </a:lnTo>
                  <a:lnTo>
                    <a:pt x="219710" y="33400"/>
                  </a:lnTo>
                  <a:close/>
                </a:path>
                <a:path w="829310" h="309879">
                  <a:moveTo>
                    <a:pt x="181610" y="33400"/>
                  </a:moveTo>
                  <a:lnTo>
                    <a:pt x="172085" y="33400"/>
                  </a:lnTo>
                  <a:lnTo>
                    <a:pt x="172085" y="42925"/>
                  </a:lnTo>
                  <a:lnTo>
                    <a:pt x="181610" y="42925"/>
                  </a:lnTo>
                  <a:lnTo>
                    <a:pt x="181610" y="33400"/>
                  </a:lnTo>
                  <a:close/>
                </a:path>
                <a:path w="829310" h="309879">
                  <a:moveTo>
                    <a:pt x="143510" y="33400"/>
                  </a:moveTo>
                  <a:lnTo>
                    <a:pt x="133985" y="33400"/>
                  </a:lnTo>
                  <a:lnTo>
                    <a:pt x="133985" y="42925"/>
                  </a:lnTo>
                  <a:lnTo>
                    <a:pt x="143510" y="42925"/>
                  </a:lnTo>
                  <a:lnTo>
                    <a:pt x="143510" y="33400"/>
                  </a:lnTo>
                  <a:close/>
                </a:path>
                <a:path w="829310" h="309879">
                  <a:moveTo>
                    <a:pt x="105410" y="33400"/>
                  </a:moveTo>
                  <a:lnTo>
                    <a:pt x="95885" y="33400"/>
                  </a:lnTo>
                  <a:lnTo>
                    <a:pt x="95885" y="42925"/>
                  </a:lnTo>
                  <a:lnTo>
                    <a:pt x="105410" y="42925"/>
                  </a:lnTo>
                  <a:lnTo>
                    <a:pt x="105410" y="33400"/>
                  </a:lnTo>
                  <a:close/>
                </a:path>
                <a:path w="829310" h="309879">
                  <a:moveTo>
                    <a:pt x="38100" y="0"/>
                  </a:moveTo>
                  <a:lnTo>
                    <a:pt x="23306" y="3006"/>
                  </a:lnTo>
                  <a:lnTo>
                    <a:pt x="11191" y="11191"/>
                  </a:lnTo>
                  <a:lnTo>
                    <a:pt x="3006" y="23306"/>
                  </a:lnTo>
                  <a:lnTo>
                    <a:pt x="0" y="38100"/>
                  </a:lnTo>
                  <a:lnTo>
                    <a:pt x="3006" y="52947"/>
                  </a:lnTo>
                  <a:lnTo>
                    <a:pt x="11191" y="65055"/>
                  </a:lnTo>
                  <a:lnTo>
                    <a:pt x="23306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5228" y="42925"/>
                  </a:lnTo>
                  <a:lnTo>
                    <a:pt x="57785" y="42925"/>
                  </a:lnTo>
                  <a:lnTo>
                    <a:pt x="57785" y="33400"/>
                  </a:lnTo>
                  <a:lnTo>
                    <a:pt x="75250" y="33400"/>
                  </a:lnTo>
                  <a:lnTo>
                    <a:pt x="73211" y="23306"/>
                  </a:lnTo>
                  <a:lnTo>
                    <a:pt x="65055" y="11191"/>
                  </a:lnTo>
                  <a:lnTo>
                    <a:pt x="52947" y="3006"/>
                  </a:lnTo>
                  <a:lnTo>
                    <a:pt x="38100" y="0"/>
                  </a:lnTo>
                  <a:close/>
                </a:path>
                <a:path w="829310" h="309879">
                  <a:moveTo>
                    <a:pt x="67310" y="33400"/>
                  </a:moveTo>
                  <a:lnTo>
                    <a:pt x="57785" y="33400"/>
                  </a:lnTo>
                  <a:lnTo>
                    <a:pt x="57785" y="42925"/>
                  </a:lnTo>
                  <a:lnTo>
                    <a:pt x="67310" y="42925"/>
                  </a:lnTo>
                  <a:lnTo>
                    <a:pt x="67310" y="33400"/>
                  </a:lnTo>
                  <a:close/>
                </a:path>
                <a:path w="829310" h="309879">
                  <a:moveTo>
                    <a:pt x="75250" y="33400"/>
                  </a:moveTo>
                  <a:lnTo>
                    <a:pt x="67310" y="33400"/>
                  </a:lnTo>
                  <a:lnTo>
                    <a:pt x="67310" y="42925"/>
                  </a:lnTo>
                  <a:lnTo>
                    <a:pt x="75228" y="42925"/>
                  </a:lnTo>
                  <a:lnTo>
                    <a:pt x="76200" y="38100"/>
                  </a:lnTo>
                  <a:lnTo>
                    <a:pt x="75250" y="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009642" y="4701539"/>
              <a:ext cx="354330" cy="167640"/>
            </a:xfrm>
            <a:custGeom>
              <a:avLst/>
              <a:gdLst/>
              <a:ahLst/>
              <a:cxnLst/>
              <a:rect l="l" t="t" r="r" b="b"/>
              <a:pathLst>
                <a:path w="354329" h="167639">
                  <a:moveTo>
                    <a:pt x="354076" y="0"/>
                  </a:moveTo>
                  <a:lnTo>
                    <a:pt x="0" y="0"/>
                  </a:lnTo>
                  <a:lnTo>
                    <a:pt x="0" y="165100"/>
                  </a:lnTo>
                  <a:lnTo>
                    <a:pt x="1828" y="165100"/>
                  </a:lnTo>
                  <a:lnTo>
                    <a:pt x="1828" y="167640"/>
                  </a:lnTo>
                  <a:lnTo>
                    <a:pt x="352234" y="167640"/>
                  </a:lnTo>
                  <a:lnTo>
                    <a:pt x="352234" y="165100"/>
                  </a:lnTo>
                  <a:lnTo>
                    <a:pt x="354076" y="165100"/>
                  </a:lnTo>
                  <a:lnTo>
                    <a:pt x="35407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009641" y="4500372"/>
              <a:ext cx="354330" cy="51435"/>
            </a:xfrm>
            <a:custGeom>
              <a:avLst/>
              <a:gdLst/>
              <a:ahLst/>
              <a:cxnLst/>
              <a:rect l="l" t="t" r="r" b="b"/>
              <a:pathLst>
                <a:path w="354329" h="51435">
                  <a:moveTo>
                    <a:pt x="349123" y="0"/>
                  </a:moveTo>
                  <a:lnTo>
                    <a:pt x="4953" y="0"/>
                  </a:lnTo>
                  <a:lnTo>
                    <a:pt x="0" y="5079"/>
                  </a:lnTo>
                  <a:lnTo>
                    <a:pt x="0" y="11175"/>
                  </a:lnTo>
                  <a:lnTo>
                    <a:pt x="0" y="50418"/>
                  </a:lnTo>
                  <a:lnTo>
                    <a:pt x="2921" y="51180"/>
                  </a:lnTo>
                  <a:lnTo>
                    <a:pt x="351155" y="51180"/>
                  </a:lnTo>
                  <a:lnTo>
                    <a:pt x="354075" y="50418"/>
                  </a:lnTo>
                  <a:lnTo>
                    <a:pt x="354075" y="5079"/>
                  </a:lnTo>
                  <a:lnTo>
                    <a:pt x="349123" y="0"/>
                  </a:lnTo>
                  <a:close/>
                </a:path>
              </a:pathLst>
            </a:custGeom>
            <a:solidFill>
              <a:srgbClr val="8DB3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009641" y="4500372"/>
              <a:ext cx="354330" cy="51435"/>
            </a:xfrm>
            <a:custGeom>
              <a:avLst/>
              <a:gdLst/>
              <a:ahLst/>
              <a:cxnLst/>
              <a:rect l="l" t="t" r="r" b="b"/>
              <a:pathLst>
                <a:path w="354329" h="51435">
                  <a:moveTo>
                    <a:pt x="349123" y="0"/>
                  </a:moveTo>
                  <a:lnTo>
                    <a:pt x="4953" y="0"/>
                  </a:lnTo>
                  <a:lnTo>
                    <a:pt x="0" y="5079"/>
                  </a:lnTo>
                  <a:lnTo>
                    <a:pt x="0" y="11175"/>
                  </a:lnTo>
                  <a:lnTo>
                    <a:pt x="0" y="50418"/>
                  </a:lnTo>
                  <a:lnTo>
                    <a:pt x="2921" y="51180"/>
                  </a:lnTo>
                  <a:lnTo>
                    <a:pt x="351155" y="51180"/>
                  </a:lnTo>
                  <a:lnTo>
                    <a:pt x="354075" y="50418"/>
                  </a:lnTo>
                  <a:lnTo>
                    <a:pt x="354075" y="5079"/>
                  </a:lnTo>
                  <a:lnTo>
                    <a:pt x="34912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033391" y="4732273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70" h="115570">
                  <a:moveTo>
                    <a:pt x="19558" y="97663"/>
                  </a:moveTo>
                  <a:lnTo>
                    <a:pt x="17780" y="95885"/>
                  </a:lnTo>
                  <a:lnTo>
                    <a:pt x="1778" y="95885"/>
                  </a:lnTo>
                  <a:lnTo>
                    <a:pt x="0" y="97663"/>
                  </a:lnTo>
                  <a:lnTo>
                    <a:pt x="0" y="113792"/>
                  </a:lnTo>
                  <a:lnTo>
                    <a:pt x="1778" y="115443"/>
                  </a:lnTo>
                  <a:lnTo>
                    <a:pt x="15748" y="115443"/>
                  </a:lnTo>
                  <a:lnTo>
                    <a:pt x="17780" y="115443"/>
                  </a:lnTo>
                  <a:lnTo>
                    <a:pt x="19558" y="113792"/>
                  </a:lnTo>
                  <a:lnTo>
                    <a:pt x="19558" y="97663"/>
                  </a:lnTo>
                  <a:close/>
                </a:path>
                <a:path w="115570" h="115570">
                  <a:moveTo>
                    <a:pt x="19558" y="1651"/>
                  </a:moveTo>
                  <a:lnTo>
                    <a:pt x="17780" y="0"/>
                  </a:lnTo>
                  <a:lnTo>
                    <a:pt x="1778" y="0"/>
                  </a:lnTo>
                  <a:lnTo>
                    <a:pt x="0" y="1651"/>
                  </a:lnTo>
                  <a:lnTo>
                    <a:pt x="0" y="17780"/>
                  </a:lnTo>
                  <a:lnTo>
                    <a:pt x="1778" y="19431"/>
                  </a:lnTo>
                  <a:lnTo>
                    <a:pt x="15748" y="19431"/>
                  </a:lnTo>
                  <a:lnTo>
                    <a:pt x="17780" y="19431"/>
                  </a:lnTo>
                  <a:lnTo>
                    <a:pt x="19558" y="17780"/>
                  </a:lnTo>
                  <a:lnTo>
                    <a:pt x="19558" y="1651"/>
                  </a:lnTo>
                  <a:close/>
                </a:path>
                <a:path w="115570" h="115570">
                  <a:moveTo>
                    <a:pt x="115570" y="97663"/>
                  </a:moveTo>
                  <a:lnTo>
                    <a:pt x="113792" y="95885"/>
                  </a:lnTo>
                  <a:lnTo>
                    <a:pt x="97663" y="95885"/>
                  </a:lnTo>
                  <a:lnTo>
                    <a:pt x="96012" y="97663"/>
                  </a:lnTo>
                  <a:lnTo>
                    <a:pt x="96012" y="113792"/>
                  </a:lnTo>
                  <a:lnTo>
                    <a:pt x="97663" y="115443"/>
                  </a:lnTo>
                  <a:lnTo>
                    <a:pt x="111760" y="115443"/>
                  </a:lnTo>
                  <a:lnTo>
                    <a:pt x="113792" y="115443"/>
                  </a:lnTo>
                  <a:lnTo>
                    <a:pt x="115570" y="113792"/>
                  </a:lnTo>
                  <a:lnTo>
                    <a:pt x="115570" y="97663"/>
                  </a:lnTo>
                  <a:close/>
                </a:path>
                <a:path w="115570" h="115570">
                  <a:moveTo>
                    <a:pt x="115570" y="1651"/>
                  </a:moveTo>
                  <a:lnTo>
                    <a:pt x="113792" y="0"/>
                  </a:lnTo>
                  <a:lnTo>
                    <a:pt x="97663" y="0"/>
                  </a:lnTo>
                  <a:lnTo>
                    <a:pt x="96012" y="1651"/>
                  </a:lnTo>
                  <a:lnTo>
                    <a:pt x="96012" y="17780"/>
                  </a:lnTo>
                  <a:lnTo>
                    <a:pt x="97663" y="19431"/>
                  </a:lnTo>
                  <a:lnTo>
                    <a:pt x="111760" y="19431"/>
                  </a:lnTo>
                  <a:lnTo>
                    <a:pt x="113792" y="19431"/>
                  </a:lnTo>
                  <a:lnTo>
                    <a:pt x="115570" y="17780"/>
                  </a:lnTo>
                  <a:lnTo>
                    <a:pt x="115570" y="1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0423" y="4732274"/>
              <a:ext cx="168910" cy="709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10175" y="4822444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19938" y="0"/>
                  </a:moveTo>
                  <a:lnTo>
                    <a:pt x="5714" y="0"/>
                  </a:lnTo>
                  <a:lnTo>
                    <a:pt x="0" y="5714"/>
                  </a:lnTo>
                  <a:lnTo>
                    <a:pt x="0" y="19938"/>
                  </a:lnTo>
                  <a:lnTo>
                    <a:pt x="5714" y="25653"/>
                  </a:lnTo>
                  <a:lnTo>
                    <a:pt x="19938" y="25653"/>
                  </a:lnTo>
                  <a:lnTo>
                    <a:pt x="25653" y="19938"/>
                  </a:lnTo>
                  <a:lnTo>
                    <a:pt x="25653" y="12826"/>
                  </a:lnTo>
                  <a:lnTo>
                    <a:pt x="25653" y="5714"/>
                  </a:lnTo>
                  <a:lnTo>
                    <a:pt x="19938" y="0"/>
                  </a:lnTo>
                  <a:close/>
                </a:path>
              </a:pathLst>
            </a:custGeom>
            <a:solidFill>
              <a:srgbClr val="FD636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210175" y="4822444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19938" y="0"/>
                  </a:moveTo>
                  <a:lnTo>
                    <a:pt x="5714" y="0"/>
                  </a:lnTo>
                  <a:lnTo>
                    <a:pt x="0" y="5714"/>
                  </a:lnTo>
                  <a:lnTo>
                    <a:pt x="0" y="19938"/>
                  </a:lnTo>
                  <a:lnTo>
                    <a:pt x="5714" y="25653"/>
                  </a:lnTo>
                  <a:lnTo>
                    <a:pt x="19938" y="25653"/>
                  </a:lnTo>
                  <a:lnTo>
                    <a:pt x="25653" y="19938"/>
                  </a:lnTo>
                  <a:lnTo>
                    <a:pt x="25653" y="12826"/>
                  </a:lnTo>
                  <a:lnTo>
                    <a:pt x="25653" y="5714"/>
                  </a:lnTo>
                  <a:lnTo>
                    <a:pt x="1993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009641" y="4550791"/>
              <a:ext cx="354330" cy="151765"/>
            </a:xfrm>
            <a:custGeom>
              <a:avLst/>
              <a:gdLst/>
              <a:ahLst/>
              <a:cxnLst/>
              <a:rect l="l" t="t" r="r" b="b"/>
              <a:pathLst>
                <a:path w="354329" h="151764">
                  <a:moveTo>
                    <a:pt x="354139" y="0"/>
                  </a:moveTo>
                  <a:lnTo>
                    <a:pt x="0" y="0"/>
                  </a:lnTo>
                  <a:lnTo>
                    <a:pt x="0" y="151256"/>
                  </a:lnTo>
                  <a:lnTo>
                    <a:pt x="354139" y="151256"/>
                  </a:lnTo>
                  <a:lnTo>
                    <a:pt x="35413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181473" y="4572000"/>
              <a:ext cx="103505" cy="58419"/>
            </a:xfrm>
            <a:custGeom>
              <a:avLst/>
              <a:gdLst/>
              <a:ahLst/>
              <a:cxnLst/>
              <a:rect l="l" t="t" r="r" b="b"/>
              <a:pathLst>
                <a:path w="103504" h="58420">
                  <a:moveTo>
                    <a:pt x="25654" y="5842"/>
                  </a:moveTo>
                  <a:lnTo>
                    <a:pt x="19939" y="0"/>
                  </a:lnTo>
                  <a:lnTo>
                    <a:pt x="5715" y="0"/>
                  </a:lnTo>
                  <a:lnTo>
                    <a:pt x="0" y="5842"/>
                  </a:lnTo>
                  <a:lnTo>
                    <a:pt x="0" y="19939"/>
                  </a:lnTo>
                  <a:lnTo>
                    <a:pt x="5715" y="25781"/>
                  </a:lnTo>
                  <a:lnTo>
                    <a:pt x="19939" y="25781"/>
                  </a:lnTo>
                  <a:lnTo>
                    <a:pt x="25654" y="19939"/>
                  </a:lnTo>
                  <a:lnTo>
                    <a:pt x="25654" y="12954"/>
                  </a:lnTo>
                  <a:lnTo>
                    <a:pt x="25654" y="5842"/>
                  </a:lnTo>
                  <a:close/>
                </a:path>
                <a:path w="103504" h="58420">
                  <a:moveTo>
                    <a:pt x="103505" y="37973"/>
                  </a:moveTo>
                  <a:lnTo>
                    <a:pt x="97790" y="32131"/>
                  </a:lnTo>
                  <a:lnTo>
                    <a:pt x="83566" y="32131"/>
                  </a:lnTo>
                  <a:lnTo>
                    <a:pt x="77851" y="37973"/>
                  </a:lnTo>
                  <a:lnTo>
                    <a:pt x="77851" y="52070"/>
                  </a:lnTo>
                  <a:lnTo>
                    <a:pt x="83566" y="57912"/>
                  </a:lnTo>
                  <a:lnTo>
                    <a:pt x="97790" y="57912"/>
                  </a:lnTo>
                  <a:lnTo>
                    <a:pt x="103505" y="52070"/>
                  </a:lnTo>
                  <a:lnTo>
                    <a:pt x="103505" y="44958"/>
                  </a:lnTo>
                  <a:lnTo>
                    <a:pt x="103505" y="37973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137150" y="4646930"/>
              <a:ext cx="89535" cy="29209"/>
            </a:xfrm>
            <a:custGeom>
              <a:avLst/>
              <a:gdLst/>
              <a:ahLst/>
              <a:cxnLst/>
              <a:rect l="l" t="t" r="r" b="b"/>
              <a:pathLst>
                <a:path w="89535" h="29210">
                  <a:moveTo>
                    <a:pt x="87757" y="0"/>
                  </a:moveTo>
                  <a:lnTo>
                    <a:pt x="1650" y="0"/>
                  </a:lnTo>
                  <a:lnTo>
                    <a:pt x="0" y="1778"/>
                  </a:lnTo>
                  <a:lnTo>
                    <a:pt x="0" y="27051"/>
                  </a:lnTo>
                  <a:lnTo>
                    <a:pt x="1650" y="28829"/>
                  </a:lnTo>
                  <a:lnTo>
                    <a:pt x="85598" y="28829"/>
                  </a:lnTo>
                  <a:lnTo>
                    <a:pt x="87757" y="28829"/>
                  </a:lnTo>
                  <a:lnTo>
                    <a:pt x="89535" y="27051"/>
                  </a:lnTo>
                  <a:lnTo>
                    <a:pt x="89535" y="1778"/>
                  </a:lnTo>
                  <a:lnTo>
                    <a:pt x="8775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249926" y="4646930"/>
              <a:ext cx="89535" cy="29209"/>
            </a:xfrm>
            <a:custGeom>
              <a:avLst/>
              <a:gdLst/>
              <a:ahLst/>
              <a:cxnLst/>
              <a:rect l="l" t="t" r="r" b="b"/>
              <a:pathLst>
                <a:path w="89535" h="29210">
                  <a:moveTo>
                    <a:pt x="87884" y="0"/>
                  </a:moveTo>
                  <a:lnTo>
                    <a:pt x="1777" y="0"/>
                  </a:lnTo>
                  <a:lnTo>
                    <a:pt x="0" y="1778"/>
                  </a:lnTo>
                  <a:lnTo>
                    <a:pt x="0" y="27051"/>
                  </a:lnTo>
                  <a:lnTo>
                    <a:pt x="1777" y="28829"/>
                  </a:lnTo>
                  <a:lnTo>
                    <a:pt x="85725" y="28829"/>
                  </a:lnTo>
                  <a:lnTo>
                    <a:pt x="87884" y="28829"/>
                  </a:lnTo>
                  <a:lnTo>
                    <a:pt x="89535" y="27051"/>
                  </a:lnTo>
                  <a:lnTo>
                    <a:pt x="89535" y="1778"/>
                  </a:lnTo>
                  <a:lnTo>
                    <a:pt x="8788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033771" y="4646930"/>
              <a:ext cx="81915" cy="29209"/>
            </a:xfrm>
            <a:custGeom>
              <a:avLst/>
              <a:gdLst/>
              <a:ahLst/>
              <a:cxnLst/>
              <a:rect l="l" t="t" r="r" b="b"/>
              <a:pathLst>
                <a:path w="81914" h="29210">
                  <a:moveTo>
                    <a:pt x="79755" y="0"/>
                  </a:moveTo>
                  <a:lnTo>
                    <a:pt x="1777" y="0"/>
                  </a:lnTo>
                  <a:lnTo>
                    <a:pt x="0" y="1778"/>
                  </a:lnTo>
                  <a:lnTo>
                    <a:pt x="0" y="27051"/>
                  </a:lnTo>
                  <a:lnTo>
                    <a:pt x="1777" y="28829"/>
                  </a:lnTo>
                  <a:lnTo>
                    <a:pt x="77597" y="28829"/>
                  </a:lnTo>
                  <a:lnTo>
                    <a:pt x="79755" y="28829"/>
                  </a:lnTo>
                  <a:lnTo>
                    <a:pt x="81533" y="27051"/>
                  </a:lnTo>
                  <a:lnTo>
                    <a:pt x="81533" y="1778"/>
                  </a:lnTo>
                  <a:lnTo>
                    <a:pt x="7975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5298059" y="4518786"/>
              <a:ext cx="45720" cy="12700"/>
            </a:xfrm>
            <a:custGeom>
              <a:avLst/>
              <a:gdLst/>
              <a:ahLst/>
              <a:cxnLst/>
              <a:rect l="l" t="t" r="r" b="b"/>
              <a:pathLst>
                <a:path w="45720" h="12700">
                  <a:moveTo>
                    <a:pt x="12192" y="4572"/>
                  </a:moveTo>
                  <a:lnTo>
                    <a:pt x="10033" y="2413"/>
                  </a:lnTo>
                  <a:lnTo>
                    <a:pt x="7874" y="254"/>
                  </a:lnTo>
                  <a:lnTo>
                    <a:pt x="4318" y="254"/>
                  </a:lnTo>
                  <a:lnTo>
                    <a:pt x="0" y="4572"/>
                  </a:lnTo>
                  <a:lnTo>
                    <a:pt x="0" y="8128"/>
                  </a:lnTo>
                  <a:lnTo>
                    <a:pt x="4318" y="12446"/>
                  </a:lnTo>
                  <a:lnTo>
                    <a:pt x="7874" y="12446"/>
                  </a:lnTo>
                  <a:lnTo>
                    <a:pt x="12192" y="8128"/>
                  </a:lnTo>
                  <a:lnTo>
                    <a:pt x="12192" y="4572"/>
                  </a:lnTo>
                  <a:close/>
                </a:path>
                <a:path w="45720" h="12700">
                  <a:moveTo>
                    <a:pt x="28575" y="4572"/>
                  </a:moveTo>
                  <a:lnTo>
                    <a:pt x="26416" y="2413"/>
                  </a:lnTo>
                  <a:lnTo>
                    <a:pt x="24257" y="254"/>
                  </a:lnTo>
                  <a:lnTo>
                    <a:pt x="20701" y="254"/>
                  </a:lnTo>
                  <a:lnTo>
                    <a:pt x="16383" y="4572"/>
                  </a:lnTo>
                  <a:lnTo>
                    <a:pt x="16383" y="8128"/>
                  </a:lnTo>
                  <a:lnTo>
                    <a:pt x="20701" y="12446"/>
                  </a:lnTo>
                  <a:lnTo>
                    <a:pt x="24257" y="12446"/>
                  </a:lnTo>
                  <a:lnTo>
                    <a:pt x="28575" y="8128"/>
                  </a:lnTo>
                  <a:lnTo>
                    <a:pt x="28575" y="4572"/>
                  </a:lnTo>
                  <a:close/>
                </a:path>
                <a:path w="45720" h="12700">
                  <a:moveTo>
                    <a:pt x="45212" y="5588"/>
                  </a:moveTo>
                  <a:lnTo>
                    <a:pt x="43942" y="2286"/>
                  </a:lnTo>
                  <a:lnTo>
                    <a:pt x="41021" y="1143"/>
                  </a:lnTo>
                  <a:lnTo>
                    <a:pt x="38227" y="0"/>
                  </a:lnTo>
                  <a:lnTo>
                    <a:pt x="34925" y="1270"/>
                  </a:lnTo>
                  <a:lnTo>
                    <a:pt x="33782" y="4191"/>
                  </a:lnTo>
                  <a:lnTo>
                    <a:pt x="32639" y="6985"/>
                  </a:lnTo>
                  <a:lnTo>
                    <a:pt x="33909" y="10287"/>
                  </a:lnTo>
                  <a:lnTo>
                    <a:pt x="36830" y="11430"/>
                  </a:lnTo>
                  <a:lnTo>
                    <a:pt x="39624" y="12573"/>
                  </a:lnTo>
                  <a:lnTo>
                    <a:pt x="42926" y="11303"/>
                  </a:lnTo>
                  <a:lnTo>
                    <a:pt x="44069" y="8382"/>
                  </a:lnTo>
                  <a:lnTo>
                    <a:pt x="45212" y="5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7929" y="4726686"/>
              <a:ext cx="317500" cy="1270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004053" y="4494783"/>
              <a:ext cx="365760" cy="380365"/>
            </a:xfrm>
            <a:custGeom>
              <a:avLst/>
              <a:gdLst/>
              <a:ahLst/>
              <a:cxnLst/>
              <a:rect l="l" t="t" r="r" b="b"/>
              <a:pathLst>
                <a:path w="365760" h="380364">
                  <a:moveTo>
                    <a:pt x="357759" y="0"/>
                  </a:moveTo>
                  <a:lnTo>
                    <a:pt x="7493" y="0"/>
                  </a:lnTo>
                  <a:lnTo>
                    <a:pt x="0" y="7620"/>
                  </a:lnTo>
                  <a:lnTo>
                    <a:pt x="0" y="374269"/>
                  </a:lnTo>
                  <a:lnTo>
                    <a:pt x="5842" y="380111"/>
                  </a:lnTo>
                  <a:lnTo>
                    <a:pt x="359410" y="380111"/>
                  </a:lnTo>
                  <a:lnTo>
                    <a:pt x="365251" y="374269"/>
                  </a:lnTo>
                  <a:lnTo>
                    <a:pt x="365251" y="333502"/>
                  </a:lnTo>
                  <a:lnTo>
                    <a:pt x="362712" y="330962"/>
                  </a:lnTo>
                  <a:lnTo>
                    <a:pt x="356616" y="330962"/>
                  </a:lnTo>
                  <a:lnTo>
                    <a:pt x="354075" y="333502"/>
                  </a:lnTo>
                  <a:lnTo>
                    <a:pt x="354075" y="368173"/>
                  </a:lnTo>
                  <a:lnTo>
                    <a:pt x="353313" y="369062"/>
                  </a:lnTo>
                  <a:lnTo>
                    <a:pt x="11937" y="369062"/>
                  </a:lnTo>
                  <a:lnTo>
                    <a:pt x="11049" y="368173"/>
                  </a:lnTo>
                  <a:lnTo>
                    <a:pt x="11049" y="212852"/>
                  </a:lnTo>
                  <a:lnTo>
                    <a:pt x="92329" y="212852"/>
                  </a:lnTo>
                  <a:lnTo>
                    <a:pt x="94742" y="210312"/>
                  </a:lnTo>
                  <a:lnTo>
                    <a:pt x="94742" y="204089"/>
                  </a:lnTo>
                  <a:lnTo>
                    <a:pt x="92329" y="201676"/>
                  </a:lnTo>
                  <a:lnTo>
                    <a:pt x="11049" y="201676"/>
                  </a:lnTo>
                  <a:lnTo>
                    <a:pt x="11049" y="61595"/>
                  </a:lnTo>
                  <a:lnTo>
                    <a:pt x="272288" y="61595"/>
                  </a:lnTo>
                  <a:lnTo>
                    <a:pt x="274828" y="59055"/>
                  </a:lnTo>
                  <a:lnTo>
                    <a:pt x="274828" y="52832"/>
                  </a:lnTo>
                  <a:lnTo>
                    <a:pt x="272288" y="50419"/>
                  </a:lnTo>
                  <a:lnTo>
                    <a:pt x="11049" y="50419"/>
                  </a:lnTo>
                  <a:lnTo>
                    <a:pt x="11049" y="13716"/>
                  </a:lnTo>
                  <a:lnTo>
                    <a:pt x="13588" y="11176"/>
                  </a:lnTo>
                  <a:lnTo>
                    <a:pt x="351536" y="11176"/>
                  </a:lnTo>
                  <a:lnTo>
                    <a:pt x="354075" y="13716"/>
                  </a:lnTo>
                  <a:lnTo>
                    <a:pt x="354075" y="50419"/>
                  </a:lnTo>
                  <a:lnTo>
                    <a:pt x="292354" y="50419"/>
                  </a:lnTo>
                  <a:lnTo>
                    <a:pt x="289813" y="52832"/>
                  </a:lnTo>
                  <a:lnTo>
                    <a:pt x="289813" y="59055"/>
                  </a:lnTo>
                  <a:lnTo>
                    <a:pt x="292354" y="61595"/>
                  </a:lnTo>
                  <a:lnTo>
                    <a:pt x="354075" y="61595"/>
                  </a:lnTo>
                  <a:lnTo>
                    <a:pt x="354075" y="201676"/>
                  </a:lnTo>
                  <a:lnTo>
                    <a:pt x="112268" y="201676"/>
                  </a:lnTo>
                  <a:lnTo>
                    <a:pt x="109855" y="204089"/>
                  </a:lnTo>
                  <a:lnTo>
                    <a:pt x="109855" y="210312"/>
                  </a:lnTo>
                  <a:lnTo>
                    <a:pt x="112268" y="212852"/>
                  </a:lnTo>
                  <a:lnTo>
                    <a:pt x="354075" y="212852"/>
                  </a:lnTo>
                  <a:lnTo>
                    <a:pt x="354075" y="313436"/>
                  </a:lnTo>
                  <a:lnTo>
                    <a:pt x="356616" y="315976"/>
                  </a:lnTo>
                  <a:lnTo>
                    <a:pt x="359663" y="315976"/>
                  </a:lnTo>
                  <a:lnTo>
                    <a:pt x="362712" y="315976"/>
                  </a:lnTo>
                  <a:lnTo>
                    <a:pt x="365251" y="313436"/>
                  </a:lnTo>
                  <a:lnTo>
                    <a:pt x="365251" y="7620"/>
                  </a:lnTo>
                  <a:lnTo>
                    <a:pt x="3577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8184" y="4566539"/>
              <a:ext cx="316864" cy="11480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031994" y="4519549"/>
              <a:ext cx="40640" cy="11430"/>
            </a:xfrm>
            <a:custGeom>
              <a:avLst/>
              <a:gdLst/>
              <a:ahLst/>
              <a:cxnLst/>
              <a:rect l="l" t="t" r="r" b="b"/>
              <a:pathLst>
                <a:path w="40639" h="11429">
                  <a:moveTo>
                    <a:pt x="38226" y="0"/>
                  </a:moveTo>
                  <a:lnTo>
                    <a:pt x="5587" y="0"/>
                  </a:lnTo>
                  <a:lnTo>
                    <a:pt x="2412" y="0"/>
                  </a:lnTo>
                  <a:lnTo>
                    <a:pt x="0" y="2539"/>
                  </a:lnTo>
                  <a:lnTo>
                    <a:pt x="0" y="8636"/>
                  </a:lnTo>
                  <a:lnTo>
                    <a:pt x="2412" y="11175"/>
                  </a:lnTo>
                  <a:lnTo>
                    <a:pt x="38226" y="11175"/>
                  </a:lnTo>
                  <a:lnTo>
                    <a:pt x="40639" y="8636"/>
                  </a:lnTo>
                  <a:lnTo>
                    <a:pt x="40639" y="2539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718055" y="2134235"/>
              <a:ext cx="8176259" cy="3641725"/>
            </a:xfrm>
            <a:custGeom>
              <a:avLst/>
              <a:gdLst/>
              <a:ahLst/>
              <a:cxnLst/>
              <a:rect l="l" t="t" r="r" b="b"/>
              <a:pathLst>
                <a:path w="8176259" h="3641725">
                  <a:moveTo>
                    <a:pt x="2859659" y="1818004"/>
                  </a:moveTo>
                  <a:lnTo>
                    <a:pt x="0" y="1818004"/>
                  </a:lnTo>
                </a:path>
                <a:path w="8176259" h="3641725">
                  <a:moveTo>
                    <a:pt x="5311521" y="1818004"/>
                  </a:moveTo>
                  <a:lnTo>
                    <a:pt x="8176260" y="1818004"/>
                  </a:lnTo>
                </a:path>
                <a:path w="8176259" h="3641725">
                  <a:moveTo>
                    <a:pt x="4085590" y="1644650"/>
                  </a:moveTo>
                  <a:lnTo>
                    <a:pt x="4085590" y="0"/>
                  </a:lnTo>
                </a:path>
                <a:path w="8176259" h="3641725">
                  <a:moveTo>
                    <a:pt x="4085590" y="1991359"/>
                  </a:moveTo>
                  <a:lnTo>
                    <a:pt x="4085590" y="36411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920747" y="3204718"/>
              <a:ext cx="2032000" cy="347345"/>
            </a:xfrm>
            <a:custGeom>
              <a:avLst/>
              <a:gdLst/>
              <a:ahLst/>
              <a:cxnLst/>
              <a:rect l="l" t="t" r="r" b="b"/>
              <a:pathLst>
                <a:path w="2032000" h="347345">
                  <a:moveTo>
                    <a:pt x="1858390" y="0"/>
                  </a:moveTo>
                  <a:lnTo>
                    <a:pt x="173354" y="0"/>
                  </a:lnTo>
                  <a:lnTo>
                    <a:pt x="127264" y="6191"/>
                  </a:lnTo>
                  <a:lnTo>
                    <a:pt x="85851" y="23669"/>
                  </a:lnTo>
                  <a:lnTo>
                    <a:pt x="50768" y="50784"/>
                  </a:lnTo>
                  <a:lnTo>
                    <a:pt x="23664" y="85889"/>
                  </a:lnTo>
                  <a:lnTo>
                    <a:pt x="6191" y="127338"/>
                  </a:lnTo>
                  <a:lnTo>
                    <a:pt x="0" y="173482"/>
                  </a:lnTo>
                  <a:lnTo>
                    <a:pt x="6191" y="219572"/>
                  </a:lnTo>
                  <a:lnTo>
                    <a:pt x="23664" y="260985"/>
                  </a:lnTo>
                  <a:lnTo>
                    <a:pt x="50768" y="296068"/>
                  </a:lnTo>
                  <a:lnTo>
                    <a:pt x="85851" y="323172"/>
                  </a:lnTo>
                  <a:lnTo>
                    <a:pt x="127264" y="340645"/>
                  </a:lnTo>
                  <a:lnTo>
                    <a:pt x="173354" y="346837"/>
                  </a:lnTo>
                  <a:lnTo>
                    <a:pt x="1858390" y="346837"/>
                  </a:lnTo>
                  <a:lnTo>
                    <a:pt x="1904481" y="340645"/>
                  </a:lnTo>
                  <a:lnTo>
                    <a:pt x="1945894" y="323172"/>
                  </a:lnTo>
                  <a:lnTo>
                    <a:pt x="1980977" y="296068"/>
                  </a:lnTo>
                  <a:lnTo>
                    <a:pt x="2008081" y="260985"/>
                  </a:lnTo>
                  <a:lnTo>
                    <a:pt x="2025554" y="219572"/>
                  </a:lnTo>
                  <a:lnTo>
                    <a:pt x="2031746" y="173482"/>
                  </a:lnTo>
                  <a:lnTo>
                    <a:pt x="2025554" y="127338"/>
                  </a:lnTo>
                  <a:lnTo>
                    <a:pt x="2008081" y="85889"/>
                  </a:lnTo>
                  <a:lnTo>
                    <a:pt x="1980977" y="50784"/>
                  </a:lnTo>
                  <a:lnTo>
                    <a:pt x="1945893" y="23669"/>
                  </a:lnTo>
                  <a:lnTo>
                    <a:pt x="1904481" y="6191"/>
                  </a:lnTo>
                  <a:lnTo>
                    <a:pt x="1858390" y="0"/>
                  </a:lnTo>
                  <a:close/>
                </a:path>
              </a:pathLst>
            </a:custGeom>
            <a:solidFill>
              <a:srgbClr val="38AA00">
                <a:alpha val="3450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288794" y="3246831"/>
            <a:ext cx="12966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Ley</a:t>
            </a:r>
            <a:r>
              <a:rPr kumimoji="0" sz="14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2294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2023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43571" y="3388740"/>
            <a:ext cx="3577590" cy="346710"/>
          </a:xfrm>
          <a:custGeom>
            <a:avLst/>
            <a:gdLst/>
            <a:ahLst/>
            <a:cxnLst/>
            <a:rect l="l" t="t" r="r" b="b"/>
            <a:pathLst>
              <a:path w="3577590" h="346710">
                <a:moveTo>
                  <a:pt x="3404107" y="0"/>
                </a:moveTo>
                <a:lnTo>
                  <a:pt x="173354" y="0"/>
                </a:lnTo>
                <a:lnTo>
                  <a:pt x="127264" y="6191"/>
                </a:lnTo>
                <a:lnTo>
                  <a:pt x="85852" y="23664"/>
                </a:lnTo>
                <a:lnTo>
                  <a:pt x="50768" y="50768"/>
                </a:lnTo>
                <a:lnTo>
                  <a:pt x="23664" y="85852"/>
                </a:lnTo>
                <a:lnTo>
                  <a:pt x="6191" y="127264"/>
                </a:lnTo>
                <a:lnTo>
                  <a:pt x="0" y="173355"/>
                </a:lnTo>
                <a:lnTo>
                  <a:pt x="6191" y="219445"/>
                </a:lnTo>
                <a:lnTo>
                  <a:pt x="23664" y="260858"/>
                </a:lnTo>
                <a:lnTo>
                  <a:pt x="50768" y="295941"/>
                </a:lnTo>
                <a:lnTo>
                  <a:pt x="85851" y="323045"/>
                </a:lnTo>
                <a:lnTo>
                  <a:pt x="127264" y="340518"/>
                </a:lnTo>
                <a:lnTo>
                  <a:pt x="173354" y="346710"/>
                </a:lnTo>
                <a:lnTo>
                  <a:pt x="3404107" y="346710"/>
                </a:lnTo>
                <a:lnTo>
                  <a:pt x="3450198" y="340518"/>
                </a:lnTo>
                <a:lnTo>
                  <a:pt x="3491611" y="323045"/>
                </a:lnTo>
                <a:lnTo>
                  <a:pt x="3526694" y="295941"/>
                </a:lnTo>
                <a:lnTo>
                  <a:pt x="3553798" y="260858"/>
                </a:lnTo>
                <a:lnTo>
                  <a:pt x="3571271" y="219445"/>
                </a:lnTo>
                <a:lnTo>
                  <a:pt x="3577462" y="173355"/>
                </a:lnTo>
                <a:lnTo>
                  <a:pt x="3571271" y="127264"/>
                </a:lnTo>
                <a:lnTo>
                  <a:pt x="3553798" y="85852"/>
                </a:lnTo>
                <a:lnTo>
                  <a:pt x="3526694" y="50768"/>
                </a:lnTo>
                <a:lnTo>
                  <a:pt x="3491611" y="23664"/>
                </a:lnTo>
                <a:lnTo>
                  <a:pt x="3450198" y="6191"/>
                </a:lnTo>
                <a:lnTo>
                  <a:pt x="3404107" y="0"/>
                </a:lnTo>
                <a:close/>
              </a:path>
            </a:pathLst>
          </a:custGeom>
          <a:solidFill>
            <a:srgbClr val="FF8755">
              <a:alpha val="34509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89493" y="3431285"/>
            <a:ext cx="22853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Capacitación</a:t>
            </a:r>
            <a:r>
              <a:rPr kumimoji="0" sz="14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1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través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del </a:t>
            </a:r>
            <a:r>
              <a:rPr kumimoji="0" sz="14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624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Prácticas</a:t>
            </a:r>
            <a:r>
              <a:rPr sz="4000" spc="-1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en</a:t>
            </a:r>
            <a:r>
              <a:rPr sz="4000" spc="-14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economía</a:t>
            </a:r>
            <a:r>
              <a:rPr sz="4000" spc="-13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popular</a:t>
            </a:r>
            <a:r>
              <a:rPr sz="4000" spc="-14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y/o</a:t>
            </a:r>
            <a:r>
              <a:rPr sz="4000" spc="-14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campesina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81089" y="2924022"/>
            <a:ext cx="2719070" cy="334708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6835" rIns="0" bIns="0" rtlCol="0">
            <a:spAutoFit/>
          </a:bodyPr>
          <a:lstStyle/>
          <a:p>
            <a:pPr marL="90805" marR="85090" lvl="0" indent="0" algn="just" defTabSz="91440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52222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oficios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ocupaciones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mercantiles</a:t>
            </a:r>
            <a:r>
              <a:rPr kumimoji="0" sz="1800" b="0" i="0" u="none" strike="noStrike" kern="0" cap="none" spc="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(producción, distribución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90805" marR="83185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0075" algn="l"/>
                <a:tab pos="755650" algn="l"/>
                <a:tab pos="1874520" algn="l"/>
                <a:tab pos="2052955" algn="l"/>
                <a:tab pos="238315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comercialización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bienes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servicios)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	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mercantiles</a:t>
            </a:r>
            <a:r>
              <a:rPr kumimoji="0" sz="1800" b="0" i="0" u="none" strike="noStrike" kern="0" cap="none" spc="3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(domésticas</a:t>
            </a:r>
            <a:r>
              <a:rPr kumimoji="0" sz="1800" b="0" i="0" u="none" strike="noStrike" kern="0" cap="none" spc="3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comunitarias)</a:t>
            </a:r>
            <a:r>
              <a:rPr kumimoji="0" sz="1800" b="0" i="0" u="none" strike="noStrike" kern="0" cap="none" spc="5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desarrolladas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unidades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económicas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baja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escala,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	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cualquier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	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sector económico.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00056" y="2301367"/>
            <a:ext cx="1388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Beneficiarios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4698" y="1576196"/>
            <a:ext cx="4100829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Economía</a:t>
            </a:r>
            <a:r>
              <a:rPr kumimoji="0" sz="24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Popular</a:t>
            </a:r>
            <a:r>
              <a:rPr kumimoji="0" sz="24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–</a:t>
            </a:r>
            <a:r>
              <a:rPr kumimoji="0" sz="24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Full</a:t>
            </a:r>
            <a:r>
              <a:rPr kumimoji="0" sz="24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Popular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905" marR="0" lvl="0" indent="0" algn="ctr" defTabSz="91440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Acuerdo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0009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2023,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ARTÍCULO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5°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16859" y="3192017"/>
            <a:ext cx="2207260" cy="594360"/>
            <a:chOff x="9416859" y="3192017"/>
            <a:chExt cx="2207260" cy="594360"/>
          </a:xfrm>
        </p:grpSpPr>
        <p:sp>
          <p:nvSpPr>
            <p:cNvPr id="8" name="object 8"/>
            <p:cNvSpPr/>
            <p:nvPr/>
          </p:nvSpPr>
          <p:spPr>
            <a:xfrm>
              <a:off x="9421621" y="3196780"/>
              <a:ext cx="2197735" cy="584835"/>
            </a:xfrm>
            <a:custGeom>
              <a:avLst/>
              <a:gdLst/>
              <a:ahLst/>
              <a:cxnLst/>
              <a:rect l="l" t="t" r="r" b="b"/>
              <a:pathLst>
                <a:path w="2197734" h="584835">
                  <a:moveTo>
                    <a:pt x="2197354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2197354" y="584771"/>
                  </a:lnTo>
                  <a:lnTo>
                    <a:pt x="219735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421621" y="3196780"/>
              <a:ext cx="2197735" cy="584835"/>
            </a:xfrm>
            <a:custGeom>
              <a:avLst/>
              <a:gdLst/>
              <a:ahLst/>
              <a:cxnLst/>
              <a:rect l="l" t="t" r="r" b="b"/>
              <a:pathLst>
                <a:path w="2197734" h="584835">
                  <a:moveTo>
                    <a:pt x="0" y="584771"/>
                  </a:moveTo>
                  <a:lnTo>
                    <a:pt x="2197354" y="584771"/>
                  </a:lnTo>
                  <a:lnTo>
                    <a:pt x="2197354" y="0"/>
                  </a:lnTo>
                  <a:lnTo>
                    <a:pt x="0" y="0"/>
                  </a:lnTo>
                  <a:lnTo>
                    <a:pt x="0" y="584771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01631" y="3218179"/>
            <a:ext cx="20358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4885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Personas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trabajadoras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economía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popular.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1895" y="2301367"/>
            <a:ext cx="1097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Definición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93008" y="2467355"/>
            <a:ext cx="8152765" cy="3713479"/>
            <a:chOff x="3493008" y="2467355"/>
            <a:chExt cx="8152765" cy="3713479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3008" y="2467355"/>
              <a:ext cx="5154930" cy="371322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43466" y="4162107"/>
              <a:ext cx="2197735" cy="584835"/>
            </a:xfrm>
            <a:custGeom>
              <a:avLst/>
              <a:gdLst/>
              <a:ahLst/>
              <a:cxnLst/>
              <a:rect l="l" t="t" r="r" b="b"/>
              <a:pathLst>
                <a:path w="2197734" h="584835">
                  <a:moveTo>
                    <a:pt x="2197354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2197354" y="584771"/>
                  </a:lnTo>
                  <a:lnTo>
                    <a:pt x="219735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443466" y="4162107"/>
              <a:ext cx="2197735" cy="584835"/>
            </a:xfrm>
            <a:custGeom>
              <a:avLst/>
              <a:gdLst/>
              <a:ahLst/>
              <a:cxnLst/>
              <a:rect l="l" t="t" r="r" b="b"/>
              <a:pathLst>
                <a:path w="2197734" h="584835">
                  <a:moveTo>
                    <a:pt x="0" y="584771"/>
                  </a:moveTo>
                  <a:lnTo>
                    <a:pt x="2197354" y="584771"/>
                  </a:lnTo>
                  <a:lnTo>
                    <a:pt x="2197354" y="0"/>
                  </a:lnTo>
                  <a:lnTo>
                    <a:pt x="0" y="0"/>
                  </a:lnTo>
                  <a:lnTo>
                    <a:pt x="0" y="584771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536303" y="4183760"/>
            <a:ext cx="20256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2830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Unidades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economía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popular.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87027" y="5086515"/>
            <a:ext cx="2175510" cy="584835"/>
          </a:xfrm>
          <a:custGeom>
            <a:avLst/>
            <a:gdLst/>
            <a:ahLst/>
            <a:cxnLst/>
            <a:rect l="l" t="t" r="r" b="b"/>
            <a:pathLst>
              <a:path w="2175509" h="584835">
                <a:moveTo>
                  <a:pt x="0" y="584771"/>
                </a:moveTo>
                <a:lnTo>
                  <a:pt x="2175509" y="584771"/>
                </a:lnTo>
                <a:lnTo>
                  <a:pt x="2175509" y="0"/>
                </a:lnTo>
                <a:lnTo>
                  <a:pt x="0" y="0"/>
                </a:lnTo>
                <a:lnTo>
                  <a:pt x="0" y="584771"/>
                </a:lnTo>
                <a:close/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82264" y="5081752"/>
            <a:ext cx="2185035" cy="59436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8735" rIns="0" bIns="0" rtlCol="0">
            <a:spAutoFit/>
          </a:bodyPr>
          <a:lstStyle/>
          <a:p>
            <a:pPr marL="97155" marR="0" lvl="0" indent="0" defTabSz="91440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40510" algn="l"/>
                <a:tab pos="1945639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Organizaciones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9715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economía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popular.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108693" y="3210814"/>
            <a:ext cx="341630" cy="2466975"/>
            <a:chOff x="9108693" y="3210814"/>
            <a:chExt cx="341630" cy="2466975"/>
          </a:xfrm>
        </p:grpSpPr>
        <p:sp>
          <p:nvSpPr>
            <p:cNvPr id="20" name="object 20"/>
            <p:cNvSpPr/>
            <p:nvPr/>
          </p:nvSpPr>
          <p:spPr>
            <a:xfrm>
              <a:off x="9115043" y="5127498"/>
              <a:ext cx="328930" cy="544195"/>
            </a:xfrm>
            <a:custGeom>
              <a:avLst/>
              <a:gdLst/>
              <a:ahLst/>
              <a:cxnLst/>
              <a:rect l="l" t="t" r="r" b="b"/>
              <a:pathLst>
                <a:path w="328929" h="544195">
                  <a:moveTo>
                    <a:pt x="328422" y="0"/>
                  </a:moveTo>
                  <a:lnTo>
                    <a:pt x="65658" y="0"/>
                  </a:lnTo>
                  <a:lnTo>
                    <a:pt x="0" y="271906"/>
                  </a:lnTo>
                  <a:lnTo>
                    <a:pt x="65658" y="543788"/>
                  </a:lnTo>
                  <a:lnTo>
                    <a:pt x="328422" y="543788"/>
                  </a:lnTo>
                  <a:lnTo>
                    <a:pt x="328422" y="0"/>
                  </a:lnTo>
                  <a:close/>
                </a:path>
              </a:pathLst>
            </a:custGeom>
            <a:solidFill>
              <a:srgbClr val="39A9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115043" y="5127498"/>
              <a:ext cx="328930" cy="544195"/>
            </a:xfrm>
            <a:custGeom>
              <a:avLst/>
              <a:gdLst/>
              <a:ahLst/>
              <a:cxnLst/>
              <a:rect l="l" t="t" r="r" b="b"/>
              <a:pathLst>
                <a:path w="328929" h="544195">
                  <a:moveTo>
                    <a:pt x="328422" y="0"/>
                  </a:moveTo>
                  <a:lnTo>
                    <a:pt x="328422" y="543788"/>
                  </a:lnTo>
                  <a:lnTo>
                    <a:pt x="65658" y="543788"/>
                  </a:lnTo>
                  <a:lnTo>
                    <a:pt x="0" y="271906"/>
                  </a:lnTo>
                  <a:lnTo>
                    <a:pt x="65658" y="0"/>
                  </a:lnTo>
                  <a:lnTo>
                    <a:pt x="32842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115043" y="4203065"/>
              <a:ext cx="328930" cy="544195"/>
            </a:xfrm>
            <a:custGeom>
              <a:avLst/>
              <a:gdLst/>
              <a:ahLst/>
              <a:cxnLst/>
              <a:rect l="l" t="t" r="r" b="b"/>
              <a:pathLst>
                <a:path w="328929" h="544195">
                  <a:moveTo>
                    <a:pt x="328422" y="0"/>
                  </a:moveTo>
                  <a:lnTo>
                    <a:pt x="65658" y="0"/>
                  </a:lnTo>
                  <a:lnTo>
                    <a:pt x="0" y="271907"/>
                  </a:lnTo>
                  <a:lnTo>
                    <a:pt x="65658" y="543814"/>
                  </a:lnTo>
                  <a:lnTo>
                    <a:pt x="328422" y="543814"/>
                  </a:lnTo>
                  <a:lnTo>
                    <a:pt x="3284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115043" y="4203065"/>
              <a:ext cx="328930" cy="544195"/>
            </a:xfrm>
            <a:custGeom>
              <a:avLst/>
              <a:gdLst/>
              <a:ahLst/>
              <a:cxnLst/>
              <a:rect l="l" t="t" r="r" b="b"/>
              <a:pathLst>
                <a:path w="328929" h="544195">
                  <a:moveTo>
                    <a:pt x="328422" y="0"/>
                  </a:moveTo>
                  <a:lnTo>
                    <a:pt x="328422" y="543814"/>
                  </a:lnTo>
                  <a:lnTo>
                    <a:pt x="65658" y="543814"/>
                  </a:lnTo>
                  <a:lnTo>
                    <a:pt x="0" y="271907"/>
                  </a:lnTo>
                  <a:lnTo>
                    <a:pt x="65658" y="0"/>
                  </a:lnTo>
                  <a:lnTo>
                    <a:pt x="32842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9115043" y="3217164"/>
              <a:ext cx="328930" cy="544195"/>
            </a:xfrm>
            <a:custGeom>
              <a:avLst/>
              <a:gdLst/>
              <a:ahLst/>
              <a:cxnLst/>
              <a:rect l="l" t="t" r="r" b="b"/>
              <a:pathLst>
                <a:path w="328929" h="544195">
                  <a:moveTo>
                    <a:pt x="328422" y="0"/>
                  </a:moveTo>
                  <a:lnTo>
                    <a:pt x="65658" y="0"/>
                  </a:lnTo>
                  <a:lnTo>
                    <a:pt x="0" y="272034"/>
                  </a:lnTo>
                  <a:lnTo>
                    <a:pt x="65658" y="543941"/>
                  </a:lnTo>
                  <a:lnTo>
                    <a:pt x="328422" y="543941"/>
                  </a:lnTo>
                  <a:lnTo>
                    <a:pt x="32842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115043" y="3217164"/>
              <a:ext cx="328930" cy="544195"/>
            </a:xfrm>
            <a:custGeom>
              <a:avLst/>
              <a:gdLst/>
              <a:ahLst/>
              <a:cxnLst/>
              <a:rect l="l" t="t" r="r" b="b"/>
              <a:pathLst>
                <a:path w="328929" h="544195">
                  <a:moveTo>
                    <a:pt x="328422" y="0"/>
                  </a:moveTo>
                  <a:lnTo>
                    <a:pt x="328422" y="543941"/>
                  </a:lnTo>
                  <a:lnTo>
                    <a:pt x="65658" y="543941"/>
                  </a:lnTo>
                  <a:lnTo>
                    <a:pt x="0" y="272034"/>
                  </a:lnTo>
                  <a:lnTo>
                    <a:pt x="65658" y="0"/>
                  </a:lnTo>
                  <a:lnTo>
                    <a:pt x="32842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92266" y="3437382"/>
              <a:ext cx="2454910" cy="977265"/>
            </a:xfrm>
            <a:custGeom>
              <a:avLst/>
              <a:gdLst/>
              <a:ahLst/>
              <a:cxnLst/>
              <a:rect l="l" t="t" r="r" b="b"/>
              <a:pathLst>
                <a:path w="2454909" h="977264">
                  <a:moveTo>
                    <a:pt x="2291588" y="0"/>
                  </a:moveTo>
                  <a:lnTo>
                    <a:pt x="162813" y="0"/>
                  </a:lnTo>
                  <a:lnTo>
                    <a:pt x="119532" y="5816"/>
                  </a:lnTo>
                  <a:lnTo>
                    <a:pt x="80640" y="22229"/>
                  </a:lnTo>
                  <a:lnTo>
                    <a:pt x="47688" y="47688"/>
                  </a:lnTo>
                  <a:lnTo>
                    <a:pt x="22229" y="80640"/>
                  </a:lnTo>
                  <a:lnTo>
                    <a:pt x="5816" y="119532"/>
                  </a:lnTo>
                  <a:lnTo>
                    <a:pt x="0" y="162813"/>
                  </a:lnTo>
                  <a:lnTo>
                    <a:pt x="0" y="814323"/>
                  </a:lnTo>
                  <a:lnTo>
                    <a:pt x="5816" y="857605"/>
                  </a:lnTo>
                  <a:lnTo>
                    <a:pt x="22229" y="896497"/>
                  </a:lnTo>
                  <a:lnTo>
                    <a:pt x="47688" y="929449"/>
                  </a:lnTo>
                  <a:lnTo>
                    <a:pt x="80640" y="954908"/>
                  </a:lnTo>
                  <a:lnTo>
                    <a:pt x="119532" y="971321"/>
                  </a:lnTo>
                  <a:lnTo>
                    <a:pt x="162813" y="977137"/>
                  </a:lnTo>
                  <a:lnTo>
                    <a:pt x="2291588" y="977137"/>
                  </a:lnTo>
                  <a:lnTo>
                    <a:pt x="2334878" y="971321"/>
                  </a:lnTo>
                  <a:lnTo>
                    <a:pt x="2373794" y="954908"/>
                  </a:lnTo>
                  <a:lnTo>
                    <a:pt x="2406777" y="929449"/>
                  </a:lnTo>
                  <a:lnTo>
                    <a:pt x="2432266" y="896497"/>
                  </a:lnTo>
                  <a:lnTo>
                    <a:pt x="2448703" y="857605"/>
                  </a:lnTo>
                  <a:lnTo>
                    <a:pt x="2454529" y="814323"/>
                  </a:lnTo>
                  <a:lnTo>
                    <a:pt x="2454529" y="162813"/>
                  </a:lnTo>
                  <a:lnTo>
                    <a:pt x="2448703" y="119532"/>
                  </a:lnTo>
                  <a:lnTo>
                    <a:pt x="2432266" y="80640"/>
                  </a:lnTo>
                  <a:lnTo>
                    <a:pt x="2406777" y="47688"/>
                  </a:lnTo>
                  <a:lnTo>
                    <a:pt x="2373794" y="22229"/>
                  </a:lnTo>
                  <a:lnTo>
                    <a:pt x="2334878" y="5816"/>
                  </a:lnTo>
                  <a:lnTo>
                    <a:pt x="2291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692266" y="3437382"/>
              <a:ext cx="2454910" cy="977265"/>
            </a:xfrm>
            <a:custGeom>
              <a:avLst/>
              <a:gdLst/>
              <a:ahLst/>
              <a:cxnLst/>
              <a:rect l="l" t="t" r="r" b="b"/>
              <a:pathLst>
                <a:path w="2454909" h="977264">
                  <a:moveTo>
                    <a:pt x="0" y="162813"/>
                  </a:moveTo>
                  <a:lnTo>
                    <a:pt x="5816" y="119532"/>
                  </a:lnTo>
                  <a:lnTo>
                    <a:pt x="22229" y="80640"/>
                  </a:lnTo>
                  <a:lnTo>
                    <a:pt x="47688" y="47688"/>
                  </a:lnTo>
                  <a:lnTo>
                    <a:pt x="80640" y="22229"/>
                  </a:lnTo>
                  <a:lnTo>
                    <a:pt x="119532" y="5816"/>
                  </a:lnTo>
                  <a:lnTo>
                    <a:pt x="162813" y="0"/>
                  </a:lnTo>
                  <a:lnTo>
                    <a:pt x="2291588" y="0"/>
                  </a:lnTo>
                  <a:lnTo>
                    <a:pt x="2334878" y="5816"/>
                  </a:lnTo>
                  <a:lnTo>
                    <a:pt x="2373794" y="22229"/>
                  </a:lnTo>
                  <a:lnTo>
                    <a:pt x="2406777" y="47688"/>
                  </a:lnTo>
                  <a:lnTo>
                    <a:pt x="2432266" y="80640"/>
                  </a:lnTo>
                  <a:lnTo>
                    <a:pt x="2448703" y="119532"/>
                  </a:lnTo>
                  <a:lnTo>
                    <a:pt x="2454529" y="162813"/>
                  </a:lnTo>
                  <a:lnTo>
                    <a:pt x="2454529" y="814323"/>
                  </a:lnTo>
                  <a:lnTo>
                    <a:pt x="2448703" y="857605"/>
                  </a:lnTo>
                  <a:lnTo>
                    <a:pt x="2432266" y="896497"/>
                  </a:lnTo>
                  <a:lnTo>
                    <a:pt x="2406777" y="929449"/>
                  </a:lnTo>
                  <a:lnTo>
                    <a:pt x="2373794" y="954908"/>
                  </a:lnTo>
                  <a:lnTo>
                    <a:pt x="2334878" y="971321"/>
                  </a:lnTo>
                  <a:lnTo>
                    <a:pt x="2291588" y="977137"/>
                  </a:lnTo>
                  <a:lnTo>
                    <a:pt x="162813" y="977137"/>
                  </a:lnTo>
                  <a:lnTo>
                    <a:pt x="119532" y="971321"/>
                  </a:lnTo>
                  <a:lnTo>
                    <a:pt x="80640" y="954908"/>
                  </a:lnTo>
                  <a:lnTo>
                    <a:pt x="47688" y="929449"/>
                  </a:lnTo>
                  <a:lnTo>
                    <a:pt x="22229" y="896497"/>
                  </a:lnTo>
                  <a:lnTo>
                    <a:pt x="5816" y="857605"/>
                  </a:lnTo>
                  <a:lnTo>
                    <a:pt x="0" y="814323"/>
                  </a:lnTo>
                  <a:lnTo>
                    <a:pt x="0" y="162813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697346" y="4504054"/>
              <a:ext cx="2487930" cy="977265"/>
            </a:xfrm>
            <a:custGeom>
              <a:avLst/>
              <a:gdLst/>
              <a:ahLst/>
              <a:cxnLst/>
              <a:rect l="l" t="t" r="r" b="b"/>
              <a:pathLst>
                <a:path w="2487929" h="977264">
                  <a:moveTo>
                    <a:pt x="2325116" y="0"/>
                  </a:moveTo>
                  <a:lnTo>
                    <a:pt x="162813" y="0"/>
                  </a:lnTo>
                  <a:lnTo>
                    <a:pt x="119532" y="5825"/>
                  </a:lnTo>
                  <a:lnTo>
                    <a:pt x="80640" y="22262"/>
                  </a:lnTo>
                  <a:lnTo>
                    <a:pt x="47688" y="47752"/>
                  </a:lnTo>
                  <a:lnTo>
                    <a:pt x="22229" y="80734"/>
                  </a:lnTo>
                  <a:lnTo>
                    <a:pt x="5816" y="119650"/>
                  </a:lnTo>
                  <a:lnTo>
                    <a:pt x="0" y="162941"/>
                  </a:lnTo>
                  <a:lnTo>
                    <a:pt x="0" y="814324"/>
                  </a:lnTo>
                  <a:lnTo>
                    <a:pt x="5816" y="857605"/>
                  </a:lnTo>
                  <a:lnTo>
                    <a:pt x="22229" y="896497"/>
                  </a:lnTo>
                  <a:lnTo>
                    <a:pt x="47688" y="929449"/>
                  </a:lnTo>
                  <a:lnTo>
                    <a:pt x="80640" y="954908"/>
                  </a:lnTo>
                  <a:lnTo>
                    <a:pt x="119532" y="971321"/>
                  </a:lnTo>
                  <a:lnTo>
                    <a:pt x="162813" y="977138"/>
                  </a:lnTo>
                  <a:lnTo>
                    <a:pt x="2325116" y="977138"/>
                  </a:lnTo>
                  <a:lnTo>
                    <a:pt x="2368397" y="971321"/>
                  </a:lnTo>
                  <a:lnTo>
                    <a:pt x="2407289" y="954908"/>
                  </a:lnTo>
                  <a:lnTo>
                    <a:pt x="2440241" y="929449"/>
                  </a:lnTo>
                  <a:lnTo>
                    <a:pt x="2465700" y="896497"/>
                  </a:lnTo>
                  <a:lnTo>
                    <a:pt x="2482113" y="857605"/>
                  </a:lnTo>
                  <a:lnTo>
                    <a:pt x="2487929" y="814324"/>
                  </a:lnTo>
                  <a:lnTo>
                    <a:pt x="2487929" y="162941"/>
                  </a:lnTo>
                  <a:lnTo>
                    <a:pt x="2482113" y="119650"/>
                  </a:lnTo>
                  <a:lnTo>
                    <a:pt x="2465700" y="80734"/>
                  </a:lnTo>
                  <a:lnTo>
                    <a:pt x="2440241" y="47752"/>
                  </a:lnTo>
                  <a:lnTo>
                    <a:pt x="2407289" y="22262"/>
                  </a:lnTo>
                  <a:lnTo>
                    <a:pt x="2368397" y="5825"/>
                  </a:lnTo>
                  <a:lnTo>
                    <a:pt x="2325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697346" y="4504054"/>
              <a:ext cx="2487930" cy="977265"/>
            </a:xfrm>
            <a:custGeom>
              <a:avLst/>
              <a:gdLst/>
              <a:ahLst/>
              <a:cxnLst/>
              <a:rect l="l" t="t" r="r" b="b"/>
              <a:pathLst>
                <a:path w="2487929" h="977264">
                  <a:moveTo>
                    <a:pt x="0" y="162941"/>
                  </a:moveTo>
                  <a:lnTo>
                    <a:pt x="5816" y="119650"/>
                  </a:lnTo>
                  <a:lnTo>
                    <a:pt x="22229" y="80734"/>
                  </a:lnTo>
                  <a:lnTo>
                    <a:pt x="47688" y="47752"/>
                  </a:lnTo>
                  <a:lnTo>
                    <a:pt x="80640" y="22262"/>
                  </a:lnTo>
                  <a:lnTo>
                    <a:pt x="119532" y="5825"/>
                  </a:lnTo>
                  <a:lnTo>
                    <a:pt x="162813" y="0"/>
                  </a:lnTo>
                  <a:lnTo>
                    <a:pt x="2325116" y="0"/>
                  </a:lnTo>
                  <a:lnTo>
                    <a:pt x="2368397" y="5825"/>
                  </a:lnTo>
                  <a:lnTo>
                    <a:pt x="2407289" y="22262"/>
                  </a:lnTo>
                  <a:lnTo>
                    <a:pt x="2440241" y="47752"/>
                  </a:lnTo>
                  <a:lnTo>
                    <a:pt x="2465700" y="80734"/>
                  </a:lnTo>
                  <a:lnTo>
                    <a:pt x="2482113" y="119650"/>
                  </a:lnTo>
                  <a:lnTo>
                    <a:pt x="2487929" y="162941"/>
                  </a:lnTo>
                  <a:lnTo>
                    <a:pt x="2487929" y="814324"/>
                  </a:lnTo>
                  <a:lnTo>
                    <a:pt x="2482113" y="857605"/>
                  </a:lnTo>
                  <a:lnTo>
                    <a:pt x="2465700" y="896497"/>
                  </a:lnTo>
                  <a:lnTo>
                    <a:pt x="2440241" y="929449"/>
                  </a:lnTo>
                  <a:lnTo>
                    <a:pt x="2407289" y="954908"/>
                  </a:lnTo>
                  <a:lnTo>
                    <a:pt x="2368397" y="971321"/>
                  </a:lnTo>
                  <a:lnTo>
                    <a:pt x="2325116" y="977138"/>
                  </a:lnTo>
                  <a:lnTo>
                    <a:pt x="162813" y="977138"/>
                  </a:lnTo>
                  <a:lnTo>
                    <a:pt x="119532" y="971321"/>
                  </a:lnTo>
                  <a:lnTo>
                    <a:pt x="80640" y="954908"/>
                  </a:lnTo>
                  <a:lnTo>
                    <a:pt x="47688" y="929449"/>
                  </a:lnTo>
                  <a:lnTo>
                    <a:pt x="22229" y="896497"/>
                  </a:lnTo>
                  <a:lnTo>
                    <a:pt x="5816" y="857605"/>
                  </a:lnTo>
                  <a:lnTo>
                    <a:pt x="0" y="814324"/>
                  </a:lnTo>
                  <a:lnTo>
                    <a:pt x="0" y="162941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684773" y="5577840"/>
              <a:ext cx="2513330" cy="977265"/>
            </a:xfrm>
            <a:custGeom>
              <a:avLst/>
              <a:gdLst/>
              <a:ahLst/>
              <a:cxnLst/>
              <a:rect l="l" t="t" r="r" b="b"/>
              <a:pathLst>
                <a:path w="2513329" h="977265">
                  <a:moveTo>
                    <a:pt x="2350261" y="0"/>
                  </a:moveTo>
                  <a:lnTo>
                    <a:pt x="162813" y="0"/>
                  </a:lnTo>
                  <a:lnTo>
                    <a:pt x="119532" y="5817"/>
                  </a:lnTo>
                  <a:lnTo>
                    <a:pt x="80640" y="22233"/>
                  </a:lnTo>
                  <a:lnTo>
                    <a:pt x="47688" y="47698"/>
                  </a:lnTo>
                  <a:lnTo>
                    <a:pt x="22229" y="80657"/>
                  </a:lnTo>
                  <a:lnTo>
                    <a:pt x="5816" y="119559"/>
                  </a:lnTo>
                  <a:lnTo>
                    <a:pt x="0" y="162852"/>
                  </a:lnTo>
                  <a:lnTo>
                    <a:pt x="0" y="814273"/>
                  </a:lnTo>
                  <a:lnTo>
                    <a:pt x="5816" y="857565"/>
                  </a:lnTo>
                  <a:lnTo>
                    <a:pt x="22229" y="896468"/>
                  </a:lnTo>
                  <a:lnTo>
                    <a:pt x="47688" y="929427"/>
                  </a:lnTo>
                  <a:lnTo>
                    <a:pt x="80640" y="954891"/>
                  </a:lnTo>
                  <a:lnTo>
                    <a:pt x="119532" y="971308"/>
                  </a:lnTo>
                  <a:lnTo>
                    <a:pt x="162813" y="977125"/>
                  </a:lnTo>
                  <a:lnTo>
                    <a:pt x="2350261" y="977125"/>
                  </a:lnTo>
                  <a:lnTo>
                    <a:pt x="2393543" y="971308"/>
                  </a:lnTo>
                  <a:lnTo>
                    <a:pt x="2432435" y="954891"/>
                  </a:lnTo>
                  <a:lnTo>
                    <a:pt x="2465387" y="929427"/>
                  </a:lnTo>
                  <a:lnTo>
                    <a:pt x="2490846" y="896468"/>
                  </a:lnTo>
                  <a:lnTo>
                    <a:pt x="2507259" y="857565"/>
                  </a:lnTo>
                  <a:lnTo>
                    <a:pt x="2513076" y="814273"/>
                  </a:lnTo>
                  <a:lnTo>
                    <a:pt x="2513076" y="162852"/>
                  </a:lnTo>
                  <a:lnTo>
                    <a:pt x="2507259" y="119559"/>
                  </a:lnTo>
                  <a:lnTo>
                    <a:pt x="2490846" y="80657"/>
                  </a:lnTo>
                  <a:lnTo>
                    <a:pt x="2465387" y="47698"/>
                  </a:lnTo>
                  <a:lnTo>
                    <a:pt x="2432435" y="22233"/>
                  </a:lnTo>
                  <a:lnTo>
                    <a:pt x="2393543" y="5817"/>
                  </a:lnTo>
                  <a:lnTo>
                    <a:pt x="2350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684773" y="5577840"/>
              <a:ext cx="2513330" cy="977265"/>
            </a:xfrm>
            <a:custGeom>
              <a:avLst/>
              <a:gdLst/>
              <a:ahLst/>
              <a:cxnLst/>
              <a:rect l="l" t="t" r="r" b="b"/>
              <a:pathLst>
                <a:path w="2513329" h="977265">
                  <a:moveTo>
                    <a:pt x="0" y="162852"/>
                  </a:moveTo>
                  <a:lnTo>
                    <a:pt x="5816" y="119559"/>
                  </a:lnTo>
                  <a:lnTo>
                    <a:pt x="22229" y="80657"/>
                  </a:lnTo>
                  <a:lnTo>
                    <a:pt x="47688" y="47698"/>
                  </a:lnTo>
                  <a:lnTo>
                    <a:pt x="80640" y="22233"/>
                  </a:lnTo>
                  <a:lnTo>
                    <a:pt x="119532" y="5817"/>
                  </a:lnTo>
                  <a:lnTo>
                    <a:pt x="162813" y="0"/>
                  </a:lnTo>
                  <a:lnTo>
                    <a:pt x="2350261" y="0"/>
                  </a:lnTo>
                  <a:lnTo>
                    <a:pt x="2393543" y="5817"/>
                  </a:lnTo>
                  <a:lnTo>
                    <a:pt x="2432435" y="22233"/>
                  </a:lnTo>
                  <a:lnTo>
                    <a:pt x="2465387" y="47698"/>
                  </a:lnTo>
                  <a:lnTo>
                    <a:pt x="2490846" y="80657"/>
                  </a:lnTo>
                  <a:lnTo>
                    <a:pt x="2507259" y="119559"/>
                  </a:lnTo>
                  <a:lnTo>
                    <a:pt x="2513076" y="162852"/>
                  </a:lnTo>
                  <a:lnTo>
                    <a:pt x="2513076" y="814273"/>
                  </a:lnTo>
                  <a:lnTo>
                    <a:pt x="2507259" y="857565"/>
                  </a:lnTo>
                  <a:lnTo>
                    <a:pt x="2490846" y="896468"/>
                  </a:lnTo>
                  <a:lnTo>
                    <a:pt x="2465387" y="929427"/>
                  </a:lnTo>
                  <a:lnTo>
                    <a:pt x="2432435" y="954891"/>
                  </a:lnTo>
                  <a:lnTo>
                    <a:pt x="2393543" y="971308"/>
                  </a:lnTo>
                  <a:lnTo>
                    <a:pt x="2350261" y="977125"/>
                  </a:lnTo>
                  <a:lnTo>
                    <a:pt x="162813" y="977125"/>
                  </a:lnTo>
                  <a:lnTo>
                    <a:pt x="119532" y="971308"/>
                  </a:lnTo>
                  <a:lnTo>
                    <a:pt x="80640" y="954891"/>
                  </a:lnTo>
                  <a:lnTo>
                    <a:pt x="47688" y="929427"/>
                  </a:lnTo>
                  <a:lnTo>
                    <a:pt x="22229" y="896468"/>
                  </a:lnTo>
                  <a:lnTo>
                    <a:pt x="5816" y="857565"/>
                  </a:lnTo>
                  <a:lnTo>
                    <a:pt x="0" y="814273"/>
                  </a:lnTo>
                  <a:lnTo>
                    <a:pt x="0" y="162852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379079" y="4519040"/>
              <a:ext cx="2736850" cy="977265"/>
            </a:xfrm>
            <a:custGeom>
              <a:avLst/>
              <a:gdLst/>
              <a:ahLst/>
              <a:cxnLst/>
              <a:rect l="l" t="t" r="r" b="b"/>
              <a:pathLst>
                <a:path w="2736850" h="977264">
                  <a:moveTo>
                    <a:pt x="2573401" y="0"/>
                  </a:moveTo>
                  <a:lnTo>
                    <a:pt x="162814" y="0"/>
                  </a:lnTo>
                  <a:lnTo>
                    <a:pt x="119532" y="5816"/>
                  </a:lnTo>
                  <a:lnTo>
                    <a:pt x="80640" y="22229"/>
                  </a:lnTo>
                  <a:lnTo>
                    <a:pt x="47688" y="47688"/>
                  </a:lnTo>
                  <a:lnTo>
                    <a:pt x="22229" y="80640"/>
                  </a:lnTo>
                  <a:lnTo>
                    <a:pt x="5816" y="119532"/>
                  </a:lnTo>
                  <a:lnTo>
                    <a:pt x="0" y="162813"/>
                  </a:lnTo>
                  <a:lnTo>
                    <a:pt x="0" y="814323"/>
                  </a:lnTo>
                  <a:lnTo>
                    <a:pt x="5816" y="857605"/>
                  </a:lnTo>
                  <a:lnTo>
                    <a:pt x="22229" y="896497"/>
                  </a:lnTo>
                  <a:lnTo>
                    <a:pt x="47688" y="929449"/>
                  </a:lnTo>
                  <a:lnTo>
                    <a:pt x="80640" y="954908"/>
                  </a:lnTo>
                  <a:lnTo>
                    <a:pt x="119532" y="971321"/>
                  </a:lnTo>
                  <a:lnTo>
                    <a:pt x="162814" y="977137"/>
                  </a:lnTo>
                  <a:lnTo>
                    <a:pt x="2573401" y="977137"/>
                  </a:lnTo>
                  <a:lnTo>
                    <a:pt x="2616735" y="971321"/>
                  </a:lnTo>
                  <a:lnTo>
                    <a:pt x="2655664" y="954908"/>
                  </a:lnTo>
                  <a:lnTo>
                    <a:pt x="2688637" y="929449"/>
                  </a:lnTo>
                  <a:lnTo>
                    <a:pt x="2714107" y="896497"/>
                  </a:lnTo>
                  <a:lnTo>
                    <a:pt x="2730525" y="857605"/>
                  </a:lnTo>
                  <a:lnTo>
                    <a:pt x="2736342" y="814323"/>
                  </a:lnTo>
                  <a:lnTo>
                    <a:pt x="2736342" y="162813"/>
                  </a:lnTo>
                  <a:lnTo>
                    <a:pt x="2730525" y="119532"/>
                  </a:lnTo>
                  <a:lnTo>
                    <a:pt x="2714107" y="80640"/>
                  </a:lnTo>
                  <a:lnTo>
                    <a:pt x="2688637" y="47688"/>
                  </a:lnTo>
                  <a:lnTo>
                    <a:pt x="2655664" y="22229"/>
                  </a:lnTo>
                  <a:lnTo>
                    <a:pt x="2616735" y="5816"/>
                  </a:lnTo>
                  <a:lnTo>
                    <a:pt x="25734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379079" y="4519040"/>
              <a:ext cx="2736850" cy="977265"/>
            </a:xfrm>
            <a:custGeom>
              <a:avLst/>
              <a:gdLst/>
              <a:ahLst/>
              <a:cxnLst/>
              <a:rect l="l" t="t" r="r" b="b"/>
              <a:pathLst>
                <a:path w="2736850" h="977264">
                  <a:moveTo>
                    <a:pt x="0" y="162813"/>
                  </a:moveTo>
                  <a:lnTo>
                    <a:pt x="5816" y="119532"/>
                  </a:lnTo>
                  <a:lnTo>
                    <a:pt x="22229" y="80640"/>
                  </a:lnTo>
                  <a:lnTo>
                    <a:pt x="47688" y="47688"/>
                  </a:lnTo>
                  <a:lnTo>
                    <a:pt x="80640" y="22229"/>
                  </a:lnTo>
                  <a:lnTo>
                    <a:pt x="119532" y="5816"/>
                  </a:lnTo>
                  <a:lnTo>
                    <a:pt x="162814" y="0"/>
                  </a:lnTo>
                  <a:lnTo>
                    <a:pt x="2573401" y="0"/>
                  </a:lnTo>
                  <a:lnTo>
                    <a:pt x="2616735" y="5816"/>
                  </a:lnTo>
                  <a:lnTo>
                    <a:pt x="2655664" y="22229"/>
                  </a:lnTo>
                  <a:lnTo>
                    <a:pt x="2688637" y="47688"/>
                  </a:lnTo>
                  <a:lnTo>
                    <a:pt x="2714107" y="80640"/>
                  </a:lnTo>
                  <a:lnTo>
                    <a:pt x="2730525" y="119532"/>
                  </a:lnTo>
                  <a:lnTo>
                    <a:pt x="2736342" y="162813"/>
                  </a:lnTo>
                  <a:lnTo>
                    <a:pt x="2736342" y="814323"/>
                  </a:lnTo>
                  <a:lnTo>
                    <a:pt x="2730525" y="857605"/>
                  </a:lnTo>
                  <a:lnTo>
                    <a:pt x="2714107" y="896497"/>
                  </a:lnTo>
                  <a:lnTo>
                    <a:pt x="2688637" y="929449"/>
                  </a:lnTo>
                  <a:lnTo>
                    <a:pt x="2655664" y="954908"/>
                  </a:lnTo>
                  <a:lnTo>
                    <a:pt x="2616735" y="971321"/>
                  </a:lnTo>
                  <a:lnTo>
                    <a:pt x="2573401" y="977137"/>
                  </a:lnTo>
                  <a:lnTo>
                    <a:pt x="162814" y="977137"/>
                  </a:lnTo>
                  <a:lnTo>
                    <a:pt x="119532" y="971321"/>
                  </a:lnTo>
                  <a:lnTo>
                    <a:pt x="80640" y="954908"/>
                  </a:lnTo>
                  <a:lnTo>
                    <a:pt x="47688" y="929449"/>
                  </a:lnTo>
                  <a:lnTo>
                    <a:pt x="22229" y="896497"/>
                  </a:lnTo>
                  <a:lnTo>
                    <a:pt x="5816" y="857605"/>
                  </a:lnTo>
                  <a:lnTo>
                    <a:pt x="0" y="814323"/>
                  </a:lnTo>
                  <a:lnTo>
                    <a:pt x="0" y="162813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360409" y="3421507"/>
              <a:ext cx="2755265" cy="977265"/>
            </a:xfrm>
            <a:custGeom>
              <a:avLst/>
              <a:gdLst/>
              <a:ahLst/>
              <a:cxnLst/>
              <a:rect l="l" t="t" r="r" b="b"/>
              <a:pathLst>
                <a:path w="2755265" h="977264">
                  <a:moveTo>
                    <a:pt x="2592070" y="0"/>
                  </a:moveTo>
                  <a:lnTo>
                    <a:pt x="162814" y="0"/>
                  </a:lnTo>
                  <a:lnTo>
                    <a:pt x="119532" y="5816"/>
                  </a:lnTo>
                  <a:lnTo>
                    <a:pt x="80640" y="22234"/>
                  </a:lnTo>
                  <a:lnTo>
                    <a:pt x="47688" y="47704"/>
                  </a:lnTo>
                  <a:lnTo>
                    <a:pt x="22229" y="80677"/>
                  </a:lnTo>
                  <a:lnTo>
                    <a:pt x="5816" y="119606"/>
                  </a:lnTo>
                  <a:lnTo>
                    <a:pt x="0" y="162940"/>
                  </a:lnTo>
                  <a:lnTo>
                    <a:pt x="0" y="814323"/>
                  </a:lnTo>
                  <a:lnTo>
                    <a:pt x="5816" y="857605"/>
                  </a:lnTo>
                  <a:lnTo>
                    <a:pt x="22229" y="896497"/>
                  </a:lnTo>
                  <a:lnTo>
                    <a:pt x="47688" y="929449"/>
                  </a:lnTo>
                  <a:lnTo>
                    <a:pt x="80640" y="954908"/>
                  </a:lnTo>
                  <a:lnTo>
                    <a:pt x="119532" y="971321"/>
                  </a:lnTo>
                  <a:lnTo>
                    <a:pt x="162814" y="977137"/>
                  </a:lnTo>
                  <a:lnTo>
                    <a:pt x="2592070" y="977137"/>
                  </a:lnTo>
                  <a:lnTo>
                    <a:pt x="2635404" y="971321"/>
                  </a:lnTo>
                  <a:lnTo>
                    <a:pt x="2674333" y="954908"/>
                  </a:lnTo>
                  <a:lnTo>
                    <a:pt x="2707306" y="929449"/>
                  </a:lnTo>
                  <a:lnTo>
                    <a:pt x="2732776" y="896497"/>
                  </a:lnTo>
                  <a:lnTo>
                    <a:pt x="2749194" y="857605"/>
                  </a:lnTo>
                  <a:lnTo>
                    <a:pt x="2755011" y="814323"/>
                  </a:lnTo>
                  <a:lnTo>
                    <a:pt x="2755011" y="162940"/>
                  </a:lnTo>
                  <a:lnTo>
                    <a:pt x="2749194" y="119606"/>
                  </a:lnTo>
                  <a:lnTo>
                    <a:pt x="2732776" y="80677"/>
                  </a:lnTo>
                  <a:lnTo>
                    <a:pt x="2707306" y="47704"/>
                  </a:lnTo>
                  <a:lnTo>
                    <a:pt x="2674333" y="22234"/>
                  </a:lnTo>
                  <a:lnTo>
                    <a:pt x="2635404" y="5816"/>
                  </a:lnTo>
                  <a:lnTo>
                    <a:pt x="2592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360409" y="3421507"/>
              <a:ext cx="2755265" cy="977265"/>
            </a:xfrm>
            <a:custGeom>
              <a:avLst/>
              <a:gdLst/>
              <a:ahLst/>
              <a:cxnLst/>
              <a:rect l="l" t="t" r="r" b="b"/>
              <a:pathLst>
                <a:path w="2755265" h="977264">
                  <a:moveTo>
                    <a:pt x="0" y="162940"/>
                  </a:moveTo>
                  <a:lnTo>
                    <a:pt x="5816" y="119606"/>
                  </a:lnTo>
                  <a:lnTo>
                    <a:pt x="22229" y="80677"/>
                  </a:lnTo>
                  <a:lnTo>
                    <a:pt x="47688" y="47704"/>
                  </a:lnTo>
                  <a:lnTo>
                    <a:pt x="80640" y="22234"/>
                  </a:lnTo>
                  <a:lnTo>
                    <a:pt x="119532" y="5816"/>
                  </a:lnTo>
                  <a:lnTo>
                    <a:pt x="162814" y="0"/>
                  </a:lnTo>
                  <a:lnTo>
                    <a:pt x="2592070" y="0"/>
                  </a:lnTo>
                  <a:lnTo>
                    <a:pt x="2635404" y="5816"/>
                  </a:lnTo>
                  <a:lnTo>
                    <a:pt x="2674333" y="22234"/>
                  </a:lnTo>
                  <a:lnTo>
                    <a:pt x="2707306" y="47704"/>
                  </a:lnTo>
                  <a:lnTo>
                    <a:pt x="2732776" y="80677"/>
                  </a:lnTo>
                  <a:lnTo>
                    <a:pt x="2749194" y="119606"/>
                  </a:lnTo>
                  <a:lnTo>
                    <a:pt x="2755011" y="162940"/>
                  </a:lnTo>
                  <a:lnTo>
                    <a:pt x="2755011" y="814323"/>
                  </a:lnTo>
                  <a:lnTo>
                    <a:pt x="2749194" y="857605"/>
                  </a:lnTo>
                  <a:lnTo>
                    <a:pt x="2732776" y="896497"/>
                  </a:lnTo>
                  <a:lnTo>
                    <a:pt x="2707306" y="929449"/>
                  </a:lnTo>
                  <a:lnTo>
                    <a:pt x="2674333" y="954908"/>
                  </a:lnTo>
                  <a:lnTo>
                    <a:pt x="2635404" y="971321"/>
                  </a:lnTo>
                  <a:lnTo>
                    <a:pt x="2592070" y="977137"/>
                  </a:lnTo>
                  <a:lnTo>
                    <a:pt x="162814" y="977137"/>
                  </a:lnTo>
                  <a:lnTo>
                    <a:pt x="119532" y="971321"/>
                  </a:lnTo>
                  <a:lnTo>
                    <a:pt x="80640" y="954908"/>
                  </a:lnTo>
                  <a:lnTo>
                    <a:pt x="47688" y="929449"/>
                  </a:lnTo>
                  <a:lnTo>
                    <a:pt x="22229" y="896497"/>
                  </a:lnTo>
                  <a:lnTo>
                    <a:pt x="5816" y="857605"/>
                  </a:lnTo>
                  <a:lnTo>
                    <a:pt x="0" y="814323"/>
                  </a:lnTo>
                  <a:lnTo>
                    <a:pt x="0" y="16294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315589" y="4504054"/>
              <a:ext cx="2185670" cy="977265"/>
            </a:xfrm>
            <a:custGeom>
              <a:avLst/>
              <a:gdLst/>
              <a:ahLst/>
              <a:cxnLst/>
              <a:rect l="l" t="t" r="r" b="b"/>
              <a:pathLst>
                <a:path w="2185670" h="977264">
                  <a:moveTo>
                    <a:pt x="2022475" y="0"/>
                  </a:moveTo>
                  <a:lnTo>
                    <a:pt x="162813" y="0"/>
                  </a:lnTo>
                  <a:lnTo>
                    <a:pt x="119532" y="5825"/>
                  </a:lnTo>
                  <a:lnTo>
                    <a:pt x="80640" y="22262"/>
                  </a:lnTo>
                  <a:lnTo>
                    <a:pt x="47688" y="47752"/>
                  </a:lnTo>
                  <a:lnTo>
                    <a:pt x="22229" y="80734"/>
                  </a:lnTo>
                  <a:lnTo>
                    <a:pt x="5816" y="119650"/>
                  </a:lnTo>
                  <a:lnTo>
                    <a:pt x="0" y="162941"/>
                  </a:lnTo>
                  <a:lnTo>
                    <a:pt x="0" y="814324"/>
                  </a:lnTo>
                  <a:lnTo>
                    <a:pt x="5816" y="857605"/>
                  </a:lnTo>
                  <a:lnTo>
                    <a:pt x="22229" y="896497"/>
                  </a:lnTo>
                  <a:lnTo>
                    <a:pt x="47688" y="929449"/>
                  </a:lnTo>
                  <a:lnTo>
                    <a:pt x="80640" y="954908"/>
                  </a:lnTo>
                  <a:lnTo>
                    <a:pt x="119532" y="971321"/>
                  </a:lnTo>
                  <a:lnTo>
                    <a:pt x="162813" y="977138"/>
                  </a:lnTo>
                  <a:lnTo>
                    <a:pt x="2022475" y="977138"/>
                  </a:lnTo>
                  <a:lnTo>
                    <a:pt x="2065756" y="971321"/>
                  </a:lnTo>
                  <a:lnTo>
                    <a:pt x="2104648" y="954908"/>
                  </a:lnTo>
                  <a:lnTo>
                    <a:pt x="2137600" y="929449"/>
                  </a:lnTo>
                  <a:lnTo>
                    <a:pt x="2163059" y="896497"/>
                  </a:lnTo>
                  <a:lnTo>
                    <a:pt x="2179472" y="857605"/>
                  </a:lnTo>
                  <a:lnTo>
                    <a:pt x="2185289" y="814324"/>
                  </a:lnTo>
                  <a:lnTo>
                    <a:pt x="2185289" y="162941"/>
                  </a:lnTo>
                  <a:lnTo>
                    <a:pt x="2179472" y="119650"/>
                  </a:lnTo>
                  <a:lnTo>
                    <a:pt x="2163059" y="80734"/>
                  </a:lnTo>
                  <a:lnTo>
                    <a:pt x="2137600" y="47752"/>
                  </a:lnTo>
                  <a:lnTo>
                    <a:pt x="2104648" y="22262"/>
                  </a:lnTo>
                  <a:lnTo>
                    <a:pt x="2065756" y="5825"/>
                  </a:lnTo>
                  <a:lnTo>
                    <a:pt x="2022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315589" y="4504054"/>
              <a:ext cx="2185670" cy="977265"/>
            </a:xfrm>
            <a:custGeom>
              <a:avLst/>
              <a:gdLst/>
              <a:ahLst/>
              <a:cxnLst/>
              <a:rect l="l" t="t" r="r" b="b"/>
              <a:pathLst>
                <a:path w="2185670" h="977264">
                  <a:moveTo>
                    <a:pt x="0" y="162941"/>
                  </a:moveTo>
                  <a:lnTo>
                    <a:pt x="5816" y="119650"/>
                  </a:lnTo>
                  <a:lnTo>
                    <a:pt x="22229" y="80734"/>
                  </a:lnTo>
                  <a:lnTo>
                    <a:pt x="47688" y="47752"/>
                  </a:lnTo>
                  <a:lnTo>
                    <a:pt x="80640" y="22262"/>
                  </a:lnTo>
                  <a:lnTo>
                    <a:pt x="119532" y="5825"/>
                  </a:lnTo>
                  <a:lnTo>
                    <a:pt x="162813" y="0"/>
                  </a:lnTo>
                  <a:lnTo>
                    <a:pt x="2022475" y="0"/>
                  </a:lnTo>
                  <a:lnTo>
                    <a:pt x="2065756" y="5825"/>
                  </a:lnTo>
                  <a:lnTo>
                    <a:pt x="2104648" y="22262"/>
                  </a:lnTo>
                  <a:lnTo>
                    <a:pt x="2137600" y="47752"/>
                  </a:lnTo>
                  <a:lnTo>
                    <a:pt x="2163059" y="80734"/>
                  </a:lnTo>
                  <a:lnTo>
                    <a:pt x="2179472" y="119650"/>
                  </a:lnTo>
                  <a:lnTo>
                    <a:pt x="2185289" y="162941"/>
                  </a:lnTo>
                  <a:lnTo>
                    <a:pt x="2185289" y="814324"/>
                  </a:lnTo>
                  <a:lnTo>
                    <a:pt x="2179472" y="857605"/>
                  </a:lnTo>
                  <a:lnTo>
                    <a:pt x="2163059" y="896497"/>
                  </a:lnTo>
                  <a:lnTo>
                    <a:pt x="2137600" y="929449"/>
                  </a:lnTo>
                  <a:lnTo>
                    <a:pt x="2104648" y="954908"/>
                  </a:lnTo>
                  <a:lnTo>
                    <a:pt x="2065756" y="971321"/>
                  </a:lnTo>
                  <a:lnTo>
                    <a:pt x="2022475" y="977138"/>
                  </a:lnTo>
                  <a:lnTo>
                    <a:pt x="162813" y="977138"/>
                  </a:lnTo>
                  <a:lnTo>
                    <a:pt x="119532" y="971321"/>
                  </a:lnTo>
                  <a:lnTo>
                    <a:pt x="80640" y="954908"/>
                  </a:lnTo>
                  <a:lnTo>
                    <a:pt x="47688" y="929449"/>
                  </a:lnTo>
                  <a:lnTo>
                    <a:pt x="22229" y="896497"/>
                  </a:lnTo>
                  <a:lnTo>
                    <a:pt x="5816" y="857605"/>
                  </a:lnTo>
                  <a:lnTo>
                    <a:pt x="0" y="814324"/>
                  </a:lnTo>
                  <a:lnTo>
                    <a:pt x="0" y="162941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352800" y="3394583"/>
              <a:ext cx="2156460" cy="977265"/>
            </a:xfrm>
            <a:custGeom>
              <a:avLst/>
              <a:gdLst/>
              <a:ahLst/>
              <a:cxnLst/>
              <a:rect l="l" t="t" r="r" b="b"/>
              <a:pathLst>
                <a:path w="2156460" h="977264">
                  <a:moveTo>
                    <a:pt x="1993646" y="0"/>
                  </a:moveTo>
                  <a:lnTo>
                    <a:pt x="162813" y="0"/>
                  </a:lnTo>
                  <a:lnTo>
                    <a:pt x="119532" y="5816"/>
                  </a:lnTo>
                  <a:lnTo>
                    <a:pt x="80640" y="22234"/>
                  </a:lnTo>
                  <a:lnTo>
                    <a:pt x="47688" y="47704"/>
                  </a:lnTo>
                  <a:lnTo>
                    <a:pt x="22229" y="80677"/>
                  </a:lnTo>
                  <a:lnTo>
                    <a:pt x="5816" y="119606"/>
                  </a:lnTo>
                  <a:lnTo>
                    <a:pt x="0" y="162940"/>
                  </a:lnTo>
                  <a:lnTo>
                    <a:pt x="0" y="814323"/>
                  </a:lnTo>
                  <a:lnTo>
                    <a:pt x="5816" y="857605"/>
                  </a:lnTo>
                  <a:lnTo>
                    <a:pt x="22229" y="896497"/>
                  </a:lnTo>
                  <a:lnTo>
                    <a:pt x="47688" y="929449"/>
                  </a:lnTo>
                  <a:lnTo>
                    <a:pt x="80640" y="954908"/>
                  </a:lnTo>
                  <a:lnTo>
                    <a:pt x="119532" y="971321"/>
                  </a:lnTo>
                  <a:lnTo>
                    <a:pt x="162813" y="977137"/>
                  </a:lnTo>
                  <a:lnTo>
                    <a:pt x="1993646" y="977137"/>
                  </a:lnTo>
                  <a:lnTo>
                    <a:pt x="2036927" y="971321"/>
                  </a:lnTo>
                  <a:lnTo>
                    <a:pt x="2075819" y="954908"/>
                  </a:lnTo>
                  <a:lnTo>
                    <a:pt x="2108771" y="929449"/>
                  </a:lnTo>
                  <a:lnTo>
                    <a:pt x="2134230" y="896497"/>
                  </a:lnTo>
                  <a:lnTo>
                    <a:pt x="2150643" y="857605"/>
                  </a:lnTo>
                  <a:lnTo>
                    <a:pt x="2156460" y="814323"/>
                  </a:lnTo>
                  <a:lnTo>
                    <a:pt x="2156460" y="162940"/>
                  </a:lnTo>
                  <a:lnTo>
                    <a:pt x="2150643" y="119606"/>
                  </a:lnTo>
                  <a:lnTo>
                    <a:pt x="2134230" y="80677"/>
                  </a:lnTo>
                  <a:lnTo>
                    <a:pt x="2108771" y="47704"/>
                  </a:lnTo>
                  <a:lnTo>
                    <a:pt x="2075819" y="22234"/>
                  </a:lnTo>
                  <a:lnTo>
                    <a:pt x="2036927" y="5816"/>
                  </a:lnTo>
                  <a:lnTo>
                    <a:pt x="1993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352800" y="3394583"/>
              <a:ext cx="2156460" cy="977265"/>
            </a:xfrm>
            <a:custGeom>
              <a:avLst/>
              <a:gdLst/>
              <a:ahLst/>
              <a:cxnLst/>
              <a:rect l="l" t="t" r="r" b="b"/>
              <a:pathLst>
                <a:path w="2156460" h="977264">
                  <a:moveTo>
                    <a:pt x="0" y="162940"/>
                  </a:moveTo>
                  <a:lnTo>
                    <a:pt x="5816" y="119606"/>
                  </a:lnTo>
                  <a:lnTo>
                    <a:pt x="22229" y="80677"/>
                  </a:lnTo>
                  <a:lnTo>
                    <a:pt x="47688" y="47704"/>
                  </a:lnTo>
                  <a:lnTo>
                    <a:pt x="80640" y="22234"/>
                  </a:lnTo>
                  <a:lnTo>
                    <a:pt x="119532" y="5816"/>
                  </a:lnTo>
                  <a:lnTo>
                    <a:pt x="162813" y="0"/>
                  </a:lnTo>
                  <a:lnTo>
                    <a:pt x="1993646" y="0"/>
                  </a:lnTo>
                  <a:lnTo>
                    <a:pt x="2036927" y="5816"/>
                  </a:lnTo>
                  <a:lnTo>
                    <a:pt x="2075819" y="22234"/>
                  </a:lnTo>
                  <a:lnTo>
                    <a:pt x="2108771" y="47704"/>
                  </a:lnTo>
                  <a:lnTo>
                    <a:pt x="2134230" y="80677"/>
                  </a:lnTo>
                  <a:lnTo>
                    <a:pt x="2150643" y="119606"/>
                  </a:lnTo>
                  <a:lnTo>
                    <a:pt x="2156460" y="162940"/>
                  </a:lnTo>
                  <a:lnTo>
                    <a:pt x="2156460" y="814323"/>
                  </a:lnTo>
                  <a:lnTo>
                    <a:pt x="2150643" y="857605"/>
                  </a:lnTo>
                  <a:lnTo>
                    <a:pt x="2134230" y="896497"/>
                  </a:lnTo>
                  <a:lnTo>
                    <a:pt x="2108771" y="929449"/>
                  </a:lnTo>
                  <a:lnTo>
                    <a:pt x="2075819" y="954908"/>
                  </a:lnTo>
                  <a:lnTo>
                    <a:pt x="2036927" y="971321"/>
                  </a:lnTo>
                  <a:lnTo>
                    <a:pt x="1993646" y="977137"/>
                  </a:lnTo>
                  <a:lnTo>
                    <a:pt x="162813" y="977137"/>
                  </a:lnTo>
                  <a:lnTo>
                    <a:pt x="119532" y="971321"/>
                  </a:lnTo>
                  <a:lnTo>
                    <a:pt x="80640" y="954908"/>
                  </a:lnTo>
                  <a:lnTo>
                    <a:pt x="47688" y="929449"/>
                  </a:lnTo>
                  <a:lnTo>
                    <a:pt x="22229" y="896497"/>
                  </a:lnTo>
                  <a:lnTo>
                    <a:pt x="5816" y="857605"/>
                  </a:lnTo>
                  <a:lnTo>
                    <a:pt x="0" y="814323"/>
                  </a:lnTo>
                  <a:lnTo>
                    <a:pt x="0" y="16294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73202" y="143332"/>
            <a:ext cx="96888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Prácticas</a:t>
            </a:r>
            <a:r>
              <a:rPr sz="4000" spc="-12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en</a:t>
            </a:r>
            <a:r>
              <a:rPr sz="4000" spc="-15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economía</a:t>
            </a:r>
            <a:r>
              <a:rPr sz="4000" spc="-15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popular</a:t>
            </a:r>
            <a:r>
              <a:rPr sz="4000" spc="-14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y/o</a:t>
            </a:r>
            <a:r>
              <a:rPr sz="4000" spc="-15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campesina</a:t>
            </a:r>
            <a:endParaRPr sz="4000"/>
          </a:p>
        </p:txBody>
      </p:sp>
      <p:sp>
        <p:nvSpPr>
          <p:cNvPr id="19" name="object 19"/>
          <p:cNvSpPr txBox="1"/>
          <p:nvPr/>
        </p:nvSpPr>
        <p:spPr>
          <a:xfrm>
            <a:off x="6756654" y="5771489"/>
            <a:ext cx="12306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Agrupaciones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7248" y="1496999"/>
            <a:ext cx="4112895" cy="4966970"/>
            <a:chOff x="87248" y="1496999"/>
            <a:chExt cx="4112895" cy="496697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48" y="1496999"/>
              <a:ext cx="2989277" cy="49667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3793" y="3524694"/>
              <a:ext cx="776287" cy="69462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845054" y="1362836"/>
            <a:ext cx="8280400" cy="1914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863600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Economía</a:t>
            </a:r>
            <a:r>
              <a:rPr kumimoji="0" sz="2800" b="1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campesina</a:t>
            </a:r>
            <a:r>
              <a:rPr kumimoji="0" sz="2800" b="1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–Estrategia</a:t>
            </a:r>
            <a:r>
              <a:rPr kumimoji="0" sz="28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CampeSENA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862965" lvl="0" indent="0" algn="ctr" defTabSz="91440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Acuerdo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003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2023,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Artículo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2°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5080" lvl="0" indent="-1905" algn="ctr" defTabSz="91440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Generar y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articular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mecanismos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atención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diferencial,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integral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incluyente,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6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campesinas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campesinos,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acuerdo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particularidades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sociales,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culturales,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económicas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territoriales,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que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faciliten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acceso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programas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de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formación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demás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servicios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institucionales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entidad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123825" lvl="0" indent="0" algn="ctr" defTabSz="914400" eaLnBrk="1" fontAlgn="auto" latinLnBrk="0" hangingPunct="1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sng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Beneficiarios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41419" y="3653409"/>
            <a:ext cx="10115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 marR="5080" lvl="0" indent="-400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Campesinas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campesinos.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20281" y="3686047"/>
            <a:ext cx="956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Asociaciones campesinas.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00552" y="3477983"/>
            <a:ext cx="5965190" cy="2995295"/>
            <a:chOff x="3400552" y="3477983"/>
            <a:chExt cx="5965190" cy="299529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0923" y="3477983"/>
              <a:ext cx="964539" cy="7949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8548" y="4597704"/>
              <a:ext cx="831418" cy="831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0552" y="4658042"/>
              <a:ext cx="709612" cy="7096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0839" y="3563302"/>
              <a:ext cx="709612" cy="7096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3011" y="4694262"/>
              <a:ext cx="727316" cy="6266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7522" y="5660085"/>
              <a:ext cx="812634" cy="81263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486138" y="3653409"/>
            <a:ext cx="10871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Asociaciones agropecuarias.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42053" y="4806822"/>
            <a:ext cx="9671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 marR="5080" lvl="0" indent="-400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Cooperativas campesinas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15810" y="4619371"/>
            <a:ext cx="137668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Campesinas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campesinos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afiliados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gremios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14129" y="4650485"/>
            <a:ext cx="152463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Otras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organizaciones campesinas formalizadas.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6072" rIns="0" bIns="0" rtlCol="0">
            <a:spAutoFit/>
          </a:bodyPr>
          <a:lstStyle/>
          <a:p>
            <a:pPr marL="69850" marR="5080">
              <a:lnSpc>
                <a:spcPts val="4320"/>
              </a:lnSpc>
              <a:spcBef>
                <a:spcPts val="640"/>
              </a:spcBef>
            </a:pPr>
            <a:r>
              <a:rPr sz="4000" dirty="0">
                <a:solidFill>
                  <a:srgbClr val="FFFFFF"/>
                </a:solidFill>
              </a:rPr>
              <a:t>Prácticas</a:t>
            </a:r>
            <a:r>
              <a:rPr sz="4000" spc="11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en</a:t>
            </a:r>
            <a:r>
              <a:rPr sz="4000" spc="1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economía</a:t>
            </a:r>
            <a:r>
              <a:rPr sz="4000" spc="12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popular</a:t>
            </a:r>
            <a:r>
              <a:rPr sz="4000" spc="14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y/o</a:t>
            </a:r>
            <a:r>
              <a:rPr sz="4000" spc="1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campesina</a:t>
            </a:r>
            <a:r>
              <a:rPr sz="4000" spc="125" dirty="0">
                <a:solidFill>
                  <a:srgbClr val="FFFFFF"/>
                </a:solidFill>
              </a:rPr>
              <a:t> </a:t>
            </a:r>
            <a:r>
              <a:rPr sz="4000" spc="-50" dirty="0">
                <a:solidFill>
                  <a:srgbClr val="FFFFFF"/>
                </a:solidFill>
              </a:rPr>
              <a:t>- </a:t>
            </a:r>
            <a:r>
              <a:rPr sz="4000" dirty="0">
                <a:solidFill>
                  <a:srgbClr val="FFFFFF"/>
                </a:solidFill>
              </a:rPr>
              <a:t>ejecución</a:t>
            </a:r>
            <a:r>
              <a:rPr sz="4000" spc="-15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etapa</a:t>
            </a:r>
            <a:r>
              <a:rPr sz="4000" spc="-16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productiva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593716" y="3971416"/>
            <a:ext cx="2452370" cy="346710"/>
          </a:xfrm>
          <a:custGeom>
            <a:avLst/>
            <a:gdLst/>
            <a:ahLst/>
            <a:cxnLst/>
            <a:rect l="l" t="t" r="r" b="b"/>
            <a:pathLst>
              <a:path w="2452370" h="346710">
                <a:moveTo>
                  <a:pt x="2278507" y="0"/>
                </a:moveTo>
                <a:lnTo>
                  <a:pt x="173482" y="0"/>
                </a:lnTo>
                <a:lnTo>
                  <a:pt x="127382" y="6191"/>
                </a:lnTo>
                <a:lnTo>
                  <a:pt x="85946" y="23664"/>
                </a:lnTo>
                <a:lnTo>
                  <a:pt x="50831" y="50768"/>
                </a:lnTo>
                <a:lnTo>
                  <a:pt x="23697" y="85851"/>
                </a:lnTo>
                <a:lnTo>
                  <a:pt x="6200" y="127264"/>
                </a:lnTo>
                <a:lnTo>
                  <a:pt x="0" y="173354"/>
                </a:lnTo>
                <a:lnTo>
                  <a:pt x="6200" y="219445"/>
                </a:lnTo>
                <a:lnTo>
                  <a:pt x="23697" y="260857"/>
                </a:lnTo>
                <a:lnTo>
                  <a:pt x="50831" y="295941"/>
                </a:lnTo>
                <a:lnTo>
                  <a:pt x="85946" y="323045"/>
                </a:lnTo>
                <a:lnTo>
                  <a:pt x="127382" y="340518"/>
                </a:lnTo>
                <a:lnTo>
                  <a:pt x="173482" y="346709"/>
                </a:lnTo>
                <a:lnTo>
                  <a:pt x="2278507" y="346709"/>
                </a:lnTo>
                <a:lnTo>
                  <a:pt x="2324606" y="340518"/>
                </a:lnTo>
                <a:lnTo>
                  <a:pt x="2366042" y="323045"/>
                </a:lnTo>
                <a:lnTo>
                  <a:pt x="2401157" y="295941"/>
                </a:lnTo>
                <a:lnTo>
                  <a:pt x="2428291" y="260857"/>
                </a:lnTo>
                <a:lnTo>
                  <a:pt x="2445788" y="219445"/>
                </a:lnTo>
                <a:lnTo>
                  <a:pt x="2451989" y="173354"/>
                </a:lnTo>
                <a:lnTo>
                  <a:pt x="2445788" y="127264"/>
                </a:lnTo>
                <a:lnTo>
                  <a:pt x="2428291" y="85851"/>
                </a:lnTo>
                <a:lnTo>
                  <a:pt x="2401157" y="50768"/>
                </a:lnTo>
                <a:lnTo>
                  <a:pt x="2366042" y="23664"/>
                </a:lnTo>
                <a:lnTo>
                  <a:pt x="2324606" y="6191"/>
                </a:lnTo>
                <a:lnTo>
                  <a:pt x="2278507" y="0"/>
                </a:lnTo>
                <a:close/>
              </a:path>
            </a:pathLst>
          </a:custGeom>
          <a:solidFill>
            <a:srgbClr val="BC42D0">
              <a:alpha val="25489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4561" y="3980433"/>
            <a:ext cx="1629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r>
              <a:rPr kumimoji="0" sz="1800" b="1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03406" y="2534602"/>
            <a:ext cx="598805" cy="1111885"/>
            <a:chOff x="4903406" y="2534602"/>
            <a:chExt cx="598805" cy="1111885"/>
          </a:xfrm>
        </p:grpSpPr>
        <p:sp>
          <p:nvSpPr>
            <p:cNvPr id="6" name="object 6"/>
            <p:cNvSpPr/>
            <p:nvPr/>
          </p:nvSpPr>
          <p:spPr>
            <a:xfrm>
              <a:off x="4908169" y="2539364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80">
                  <a:moveTo>
                    <a:pt x="294513" y="0"/>
                  </a:moveTo>
                  <a:lnTo>
                    <a:pt x="246733" y="3857"/>
                  </a:lnTo>
                  <a:lnTo>
                    <a:pt x="201411" y="15024"/>
                  </a:lnTo>
                  <a:lnTo>
                    <a:pt x="159153" y="32894"/>
                  </a:lnTo>
                  <a:lnTo>
                    <a:pt x="120563" y="56859"/>
                  </a:lnTo>
                  <a:lnTo>
                    <a:pt x="86248" y="86312"/>
                  </a:lnTo>
                  <a:lnTo>
                    <a:pt x="56814" y="120645"/>
                  </a:lnTo>
                  <a:lnTo>
                    <a:pt x="32866" y="159252"/>
                  </a:lnTo>
                  <a:lnTo>
                    <a:pt x="15011" y="201525"/>
                  </a:lnTo>
                  <a:lnTo>
                    <a:pt x="3853" y="246857"/>
                  </a:lnTo>
                  <a:lnTo>
                    <a:pt x="0" y="294639"/>
                  </a:lnTo>
                  <a:lnTo>
                    <a:pt x="3853" y="342419"/>
                  </a:lnTo>
                  <a:lnTo>
                    <a:pt x="15011" y="387741"/>
                  </a:lnTo>
                  <a:lnTo>
                    <a:pt x="32866" y="429999"/>
                  </a:lnTo>
                  <a:lnTo>
                    <a:pt x="56814" y="468589"/>
                  </a:lnTo>
                  <a:lnTo>
                    <a:pt x="86248" y="502904"/>
                  </a:lnTo>
                  <a:lnTo>
                    <a:pt x="120563" y="532338"/>
                  </a:lnTo>
                  <a:lnTo>
                    <a:pt x="159153" y="556286"/>
                  </a:lnTo>
                  <a:lnTo>
                    <a:pt x="201411" y="574141"/>
                  </a:lnTo>
                  <a:lnTo>
                    <a:pt x="246733" y="585299"/>
                  </a:lnTo>
                  <a:lnTo>
                    <a:pt x="294513" y="589152"/>
                  </a:lnTo>
                  <a:lnTo>
                    <a:pt x="342295" y="585299"/>
                  </a:lnTo>
                  <a:lnTo>
                    <a:pt x="387627" y="574141"/>
                  </a:lnTo>
                  <a:lnTo>
                    <a:pt x="429900" y="556286"/>
                  </a:lnTo>
                  <a:lnTo>
                    <a:pt x="468507" y="532338"/>
                  </a:lnTo>
                  <a:lnTo>
                    <a:pt x="502840" y="502904"/>
                  </a:lnTo>
                  <a:lnTo>
                    <a:pt x="532293" y="468589"/>
                  </a:lnTo>
                  <a:lnTo>
                    <a:pt x="556258" y="429999"/>
                  </a:lnTo>
                  <a:lnTo>
                    <a:pt x="574128" y="387741"/>
                  </a:lnTo>
                  <a:lnTo>
                    <a:pt x="585295" y="342419"/>
                  </a:lnTo>
                  <a:lnTo>
                    <a:pt x="589152" y="294639"/>
                  </a:lnTo>
                  <a:lnTo>
                    <a:pt x="585295" y="246857"/>
                  </a:lnTo>
                  <a:lnTo>
                    <a:pt x="574128" y="201525"/>
                  </a:lnTo>
                  <a:lnTo>
                    <a:pt x="556258" y="159252"/>
                  </a:lnTo>
                  <a:lnTo>
                    <a:pt x="532293" y="120645"/>
                  </a:lnTo>
                  <a:lnTo>
                    <a:pt x="502840" y="86312"/>
                  </a:lnTo>
                  <a:lnTo>
                    <a:pt x="468507" y="56859"/>
                  </a:lnTo>
                  <a:lnTo>
                    <a:pt x="429900" y="32894"/>
                  </a:lnTo>
                  <a:lnTo>
                    <a:pt x="387627" y="15024"/>
                  </a:lnTo>
                  <a:lnTo>
                    <a:pt x="342295" y="3857"/>
                  </a:lnTo>
                  <a:lnTo>
                    <a:pt x="294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908169" y="2539364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80">
                  <a:moveTo>
                    <a:pt x="0" y="294639"/>
                  </a:moveTo>
                  <a:lnTo>
                    <a:pt x="3853" y="246857"/>
                  </a:lnTo>
                  <a:lnTo>
                    <a:pt x="15011" y="201525"/>
                  </a:lnTo>
                  <a:lnTo>
                    <a:pt x="32866" y="159252"/>
                  </a:lnTo>
                  <a:lnTo>
                    <a:pt x="56814" y="120645"/>
                  </a:lnTo>
                  <a:lnTo>
                    <a:pt x="86248" y="86312"/>
                  </a:lnTo>
                  <a:lnTo>
                    <a:pt x="120563" y="56859"/>
                  </a:lnTo>
                  <a:lnTo>
                    <a:pt x="159153" y="32894"/>
                  </a:lnTo>
                  <a:lnTo>
                    <a:pt x="201411" y="15024"/>
                  </a:lnTo>
                  <a:lnTo>
                    <a:pt x="246733" y="3857"/>
                  </a:lnTo>
                  <a:lnTo>
                    <a:pt x="294513" y="0"/>
                  </a:lnTo>
                  <a:lnTo>
                    <a:pt x="342295" y="3857"/>
                  </a:lnTo>
                  <a:lnTo>
                    <a:pt x="387627" y="15024"/>
                  </a:lnTo>
                  <a:lnTo>
                    <a:pt x="429900" y="32894"/>
                  </a:lnTo>
                  <a:lnTo>
                    <a:pt x="468507" y="56859"/>
                  </a:lnTo>
                  <a:lnTo>
                    <a:pt x="502840" y="86312"/>
                  </a:lnTo>
                  <a:lnTo>
                    <a:pt x="532293" y="120645"/>
                  </a:lnTo>
                  <a:lnTo>
                    <a:pt x="556258" y="159252"/>
                  </a:lnTo>
                  <a:lnTo>
                    <a:pt x="574128" y="201525"/>
                  </a:lnTo>
                  <a:lnTo>
                    <a:pt x="585295" y="246857"/>
                  </a:lnTo>
                  <a:lnTo>
                    <a:pt x="589152" y="294639"/>
                  </a:lnTo>
                  <a:lnTo>
                    <a:pt x="585295" y="342419"/>
                  </a:lnTo>
                  <a:lnTo>
                    <a:pt x="574128" y="387741"/>
                  </a:lnTo>
                  <a:lnTo>
                    <a:pt x="556258" y="429999"/>
                  </a:lnTo>
                  <a:lnTo>
                    <a:pt x="532293" y="468589"/>
                  </a:lnTo>
                  <a:lnTo>
                    <a:pt x="502840" y="502904"/>
                  </a:lnTo>
                  <a:lnTo>
                    <a:pt x="468507" y="532338"/>
                  </a:lnTo>
                  <a:lnTo>
                    <a:pt x="429900" y="556286"/>
                  </a:lnTo>
                  <a:lnTo>
                    <a:pt x="387627" y="574141"/>
                  </a:lnTo>
                  <a:lnTo>
                    <a:pt x="342295" y="585299"/>
                  </a:lnTo>
                  <a:lnTo>
                    <a:pt x="294513" y="589152"/>
                  </a:lnTo>
                  <a:lnTo>
                    <a:pt x="246733" y="585299"/>
                  </a:lnTo>
                  <a:lnTo>
                    <a:pt x="201411" y="574141"/>
                  </a:lnTo>
                  <a:lnTo>
                    <a:pt x="159153" y="556286"/>
                  </a:lnTo>
                  <a:lnTo>
                    <a:pt x="120563" y="532338"/>
                  </a:lnTo>
                  <a:lnTo>
                    <a:pt x="86248" y="502904"/>
                  </a:lnTo>
                  <a:lnTo>
                    <a:pt x="56814" y="468589"/>
                  </a:lnTo>
                  <a:lnTo>
                    <a:pt x="32866" y="429999"/>
                  </a:lnTo>
                  <a:lnTo>
                    <a:pt x="15011" y="387741"/>
                  </a:lnTo>
                  <a:lnTo>
                    <a:pt x="3853" y="342419"/>
                  </a:lnTo>
                  <a:lnTo>
                    <a:pt x="0" y="2946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996942" y="323430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740" y="0"/>
                  </a:moveTo>
                  <a:lnTo>
                    <a:pt x="158553" y="5438"/>
                  </a:lnTo>
                  <a:lnTo>
                    <a:pt x="115244" y="20930"/>
                  </a:lnTo>
                  <a:lnTo>
                    <a:pt x="77044" y="45236"/>
                  </a:lnTo>
                  <a:lnTo>
                    <a:pt x="45186" y="77121"/>
                  </a:lnTo>
                  <a:lnTo>
                    <a:pt x="20905" y="115345"/>
                  </a:lnTo>
                  <a:lnTo>
                    <a:pt x="5431" y="158673"/>
                  </a:lnTo>
                  <a:lnTo>
                    <a:pt x="0" y="205866"/>
                  </a:lnTo>
                  <a:lnTo>
                    <a:pt x="5431" y="253053"/>
                  </a:lnTo>
                  <a:lnTo>
                    <a:pt x="20905" y="296362"/>
                  </a:lnTo>
                  <a:lnTo>
                    <a:pt x="45186" y="334562"/>
                  </a:lnTo>
                  <a:lnTo>
                    <a:pt x="77044" y="366420"/>
                  </a:lnTo>
                  <a:lnTo>
                    <a:pt x="115244" y="390701"/>
                  </a:lnTo>
                  <a:lnTo>
                    <a:pt x="158553" y="406175"/>
                  </a:lnTo>
                  <a:lnTo>
                    <a:pt x="205740" y="411606"/>
                  </a:lnTo>
                  <a:lnTo>
                    <a:pt x="252933" y="406175"/>
                  </a:lnTo>
                  <a:lnTo>
                    <a:pt x="296261" y="390701"/>
                  </a:lnTo>
                  <a:lnTo>
                    <a:pt x="334485" y="366420"/>
                  </a:lnTo>
                  <a:lnTo>
                    <a:pt x="366370" y="334562"/>
                  </a:lnTo>
                  <a:lnTo>
                    <a:pt x="390676" y="296362"/>
                  </a:lnTo>
                  <a:lnTo>
                    <a:pt x="406168" y="253053"/>
                  </a:lnTo>
                  <a:lnTo>
                    <a:pt x="411607" y="205866"/>
                  </a:lnTo>
                  <a:lnTo>
                    <a:pt x="406168" y="158673"/>
                  </a:lnTo>
                  <a:lnTo>
                    <a:pt x="390676" y="115345"/>
                  </a:lnTo>
                  <a:lnTo>
                    <a:pt x="366370" y="77121"/>
                  </a:lnTo>
                  <a:lnTo>
                    <a:pt x="334485" y="45236"/>
                  </a:lnTo>
                  <a:lnTo>
                    <a:pt x="296261" y="20930"/>
                  </a:lnTo>
                  <a:lnTo>
                    <a:pt x="252933" y="5438"/>
                  </a:lnTo>
                  <a:lnTo>
                    <a:pt x="205740" y="0"/>
                  </a:lnTo>
                  <a:close/>
                </a:path>
              </a:pathLst>
            </a:custGeom>
            <a:solidFill>
              <a:srgbClr val="6F2F9F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74411" y="3275838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03406" y="4578032"/>
            <a:ext cx="598805" cy="1111885"/>
            <a:chOff x="4903406" y="4578032"/>
            <a:chExt cx="598805" cy="1111885"/>
          </a:xfrm>
        </p:grpSpPr>
        <p:sp>
          <p:nvSpPr>
            <p:cNvPr id="11" name="object 11"/>
            <p:cNvSpPr/>
            <p:nvPr/>
          </p:nvSpPr>
          <p:spPr>
            <a:xfrm>
              <a:off x="4908169" y="4582795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79">
                  <a:moveTo>
                    <a:pt x="294513" y="0"/>
                  </a:moveTo>
                  <a:lnTo>
                    <a:pt x="246733" y="3853"/>
                  </a:lnTo>
                  <a:lnTo>
                    <a:pt x="201411" y="15012"/>
                  </a:lnTo>
                  <a:lnTo>
                    <a:pt x="159153" y="32870"/>
                  </a:lnTo>
                  <a:lnTo>
                    <a:pt x="120563" y="56822"/>
                  </a:lnTo>
                  <a:lnTo>
                    <a:pt x="86248" y="86264"/>
                  </a:lnTo>
                  <a:lnTo>
                    <a:pt x="56814" y="120591"/>
                  </a:lnTo>
                  <a:lnTo>
                    <a:pt x="32866" y="159196"/>
                  </a:lnTo>
                  <a:lnTo>
                    <a:pt x="15011" y="201476"/>
                  </a:lnTo>
                  <a:lnTo>
                    <a:pt x="3853" y="246826"/>
                  </a:lnTo>
                  <a:lnTo>
                    <a:pt x="0" y="294639"/>
                  </a:lnTo>
                  <a:lnTo>
                    <a:pt x="3853" y="342419"/>
                  </a:lnTo>
                  <a:lnTo>
                    <a:pt x="15011" y="387741"/>
                  </a:lnTo>
                  <a:lnTo>
                    <a:pt x="32866" y="429999"/>
                  </a:lnTo>
                  <a:lnTo>
                    <a:pt x="56814" y="468589"/>
                  </a:lnTo>
                  <a:lnTo>
                    <a:pt x="86248" y="502904"/>
                  </a:lnTo>
                  <a:lnTo>
                    <a:pt x="120563" y="532338"/>
                  </a:lnTo>
                  <a:lnTo>
                    <a:pt x="159153" y="556286"/>
                  </a:lnTo>
                  <a:lnTo>
                    <a:pt x="201411" y="574141"/>
                  </a:lnTo>
                  <a:lnTo>
                    <a:pt x="246733" y="585299"/>
                  </a:lnTo>
                  <a:lnTo>
                    <a:pt x="294513" y="589152"/>
                  </a:lnTo>
                  <a:lnTo>
                    <a:pt x="342295" y="585299"/>
                  </a:lnTo>
                  <a:lnTo>
                    <a:pt x="387627" y="574141"/>
                  </a:lnTo>
                  <a:lnTo>
                    <a:pt x="429900" y="556286"/>
                  </a:lnTo>
                  <a:lnTo>
                    <a:pt x="468507" y="532338"/>
                  </a:lnTo>
                  <a:lnTo>
                    <a:pt x="502840" y="502904"/>
                  </a:lnTo>
                  <a:lnTo>
                    <a:pt x="532293" y="468589"/>
                  </a:lnTo>
                  <a:lnTo>
                    <a:pt x="556258" y="429999"/>
                  </a:lnTo>
                  <a:lnTo>
                    <a:pt x="574128" y="387741"/>
                  </a:lnTo>
                  <a:lnTo>
                    <a:pt x="585295" y="342419"/>
                  </a:lnTo>
                  <a:lnTo>
                    <a:pt x="589152" y="294639"/>
                  </a:lnTo>
                  <a:lnTo>
                    <a:pt x="585295" y="246826"/>
                  </a:lnTo>
                  <a:lnTo>
                    <a:pt x="574128" y="201476"/>
                  </a:lnTo>
                  <a:lnTo>
                    <a:pt x="556258" y="159196"/>
                  </a:lnTo>
                  <a:lnTo>
                    <a:pt x="532293" y="120591"/>
                  </a:lnTo>
                  <a:lnTo>
                    <a:pt x="502840" y="86264"/>
                  </a:lnTo>
                  <a:lnTo>
                    <a:pt x="468507" y="56822"/>
                  </a:lnTo>
                  <a:lnTo>
                    <a:pt x="429900" y="32870"/>
                  </a:lnTo>
                  <a:lnTo>
                    <a:pt x="387627" y="15012"/>
                  </a:lnTo>
                  <a:lnTo>
                    <a:pt x="342295" y="3853"/>
                  </a:lnTo>
                  <a:lnTo>
                    <a:pt x="294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908169" y="4582795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79">
                  <a:moveTo>
                    <a:pt x="0" y="294639"/>
                  </a:moveTo>
                  <a:lnTo>
                    <a:pt x="3853" y="246826"/>
                  </a:lnTo>
                  <a:lnTo>
                    <a:pt x="15011" y="201476"/>
                  </a:lnTo>
                  <a:lnTo>
                    <a:pt x="32866" y="159196"/>
                  </a:lnTo>
                  <a:lnTo>
                    <a:pt x="56814" y="120591"/>
                  </a:lnTo>
                  <a:lnTo>
                    <a:pt x="86248" y="86264"/>
                  </a:lnTo>
                  <a:lnTo>
                    <a:pt x="120563" y="56822"/>
                  </a:lnTo>
                  <a:lnTo>
                    <a:pt x="159153" y="32870"/>
                  </a:lnTo>
                  <a:lnTo>
                    <a:pt x="201411" y="15012"/>
                  </a:lnTo>
                  <a:lnTo>
                    <a:pt x="246733" y="3853"/>
                  </a:lnTo>
                  <a:lnTo>
                    <a:pt x="294513" y="0"/>
                  </a:lnTo>
                  <a:lnTo>
                    <a:pt x="342295" y="3853"/>
                  </a:lnTo>
                  <a:lnTo>
                    <a:pt x="387627" y="15012"/>
                  </a:lnTo>
                  <a:lnTo>
                    <a:pt x="429900" y="32870"/>
                  </a:lnTo>
                  <a:lnTo>
                    <a:pt x="468507" y="56822"/>
                  </a:lnTo>
                  <a:lnTo>
                    <a:pt x="502840" y="86264"/>
                  </a:lnTo>
                  <a:lnTo>
                    <a:pt x="532293" y="120591"/>
                  </a:lnTo>
                  <a:lnTo>
                    <a:pt x="556258" y="159196"/>
                  </a:lnTo>
                  <a:lnTo>
                    <a:pt x="574128" y="201476"/>
                  </a:lnTo>
                  <a:lnTo>
                    <a:pt x="585295" y="246826"/>
                  </a:lnTo>
                  <a:lnTo>
                    <a:pt x="589152" y="294639"/>
                  </a:lnTo>
                  <a:lnTo>
                    <a:pt x="585295" y="342419"/>
                  </a:lnTo>
                  <a:lnTo>
                    <a:pt x="574128" y="387741"/>
                  </a:lnTo>
                  <a:lnTo>
                    <a:pt x="556258" y="429999"/>
                  </a:lnTo>
                  <a:lnTo>
                    <a:pt x="532293" y="468589"/>
                  </a:lnTo>
                  <a:lnTo>
                    <a:pt x="502840" y="502904"/>
                  </a:lnTo>
                  <a:lnTo>
                    <a:pt x="468507" y="532338"/>
                  </a:lnTo>
                  <a:lnTo>
                    <a:pt x="429900" y="556286"/>
                  </a:lnTo>
                  <a:lnTo>
                    <a:pt x="387627" y="574141"/>
                  </a:lnTo>
                  <a:lnTo>
                    <a:pt x="342295" y="585299"/>
                  </a:lnTo>
                  <a:lnTo>
                    <a:pt x="294513" y="589152"/>
                  </a:lnTo>
                  <a:lnTo>
                    <a:pt x="246733" y="585299"/>
                  </a:lnTo>
                  <a:lnTo>
                    <a:pt x="201411" y="574141"/>
                  </a:lnTo>
                  <a:lnTo>
                    <a:pt x="159153" y="556286"/>
                  </a:lnTo>
                  <a:lnTo>
                    <a:pt x="120563" y="532338"/>
                  </a:lnTo>
                  <a:lnTo>
                    <a:pt x="86248" y="502904"/>
                  </a:lnTo>
                  <a:lnTo>
                    <a:pt x="56814" y="468589"/>
                  </a:lnTo>
                  <a:lnTo>
                    <a:pt x="32866" y="429999"/>
                  </a:lnTo>
                  <a:lnTo>
                    <a:pt x="15011" y="387741"/>
                  </a:lnTo>
                  <a:lnTo>
                    <a:pt x="3853" y="342419"/>
                  </a:lnTo>
                  <a:lnTo>
                    <a:pt x="0" y="2946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996942" y="5277739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740" y="0"/>
                  </a:moveTo>
                  <a:lnTo>
                    <a:pt x="158553" y="5431"/>
                  </a:lnTo>
                  <a:lnTo>
                    <a:pt x="115244" y="20905"/>
                  </a:lnTo>
                  <a:lnTo>
                    <a:pt x="77044" y="45186"/>
                  </a:lnTo>
                  <a:lnTo>
                    <a:pt x="45186" y="77044"/>
                  </a:lnTo>
                  <a:lnTo>
                    <a:pt x="20905" y="115244"/>
                  </a:lnTo>
                  <a:lnTo>
                    <a:pt x="5431" y="158553"/>
                  </a:lnTo>
                  <a:lnTo>
                    <a:pt x="0" y="205740"/>
                  </a:lnTo>
                  <a:lnTo>
                    <a:pt x="5431" y="252948"/>
                  </a:lnTo>
                  <a:lnTo>
                    <a:pt x="20905" y="296280"/>
                  </a:lnTo>
                  <a:lnTo>
                    <a:pt x="45186" y="334502"/>
                  </a:lnTo>
                  <a:lnTo>
                    <a:pt x="77044" y="366378"/>
                  </a:lnTo>
                  <a:lnTo>
                    <a:pt x="115244" y="390675"/>
                  </a:lnTo>
                  <a:lnTo>
                    <a:pt x="158553" y="406158"/>
                  </a:lnTo>
                  <a:lnTo>
                    <a:pt x="205740" y="411594"/>
                  </a:lnTo>
                  <a:lnTo>
                    <a:pt x="252933" y="406158"/>
                  </a:lnTo>
                  <a:lnTo>
                    <a:pt x="296261" y="390675"/>
                  </a:lnTo>
                  <a:lnTo>
                    <a:pt x="334485" y="366378"/>
                  </a:lnTo>
                  <a:lnTo>
                    <a:pt x="366370" y="334502"/>
                  </a:lnTo>
                  <a:lnTo>
                    <a:pt x="390676" y="296280"/>
                  </a:lnTo>
                  <a:lnTo>
                    <a:pt x="406168" y="252948"/>
                  </a:lnTo>
                  <a:lnTo>
                    <a:pt x="411607" y="205740"/>
                  </a:lnTo>
                  <a:lnTo>
                    <a:pt x="406168" y="158553"/>
                  </a:lnTo>
                  <a:lnTo>
                    <a:pt x="390676" y="115244"/>
                  </a:lnTo>
                  <a:lnTo>
                    <a:pt x="366370" y="77044"/>
                  </a:lnTo>
                  <a:lnTo>
                    <a:pt x="334485" y="45186"/>
                  </a:lnTo>
                  <a:lnTo>
                    <a:pt x="296261" y="20905"/>
                  </a:lnTo>
                  <a:lnTo>
                    <a:pt x="252933" y="5431"/>
                  </a:lnTo>
                  <a:lnTo>
                    <a:pt x="205740" y="0"/>
                  </a:lnTo>
                  <a:close/>
                </a:path>
              </a:pathLst>
            </a:custGeom>
            <a:solidFill>
              <a:srgbClr val="BC42D0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074411" y="531952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03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5378" y="1957070"/>
            <a:ext cx="1700783" cy="168884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308597" y="3275838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02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08382" y="4578032"/>
            <a:ext cx="598805" cy="1111885"/>
            <a:chOff x="6108382" y="4578032"/>
            <a:chExt cx="598805" cy="1111885"/>
          </a:xfrm>
        </p:grpSpPr>
        <p:sp>
          <p:nvSpPr>
            <p:cNvPr id="18" name="object 18"/>
            <p:cNvSpPr/>
            <p:nvPr/>
          </p:nvSpPr>
          <p:spPr>
            <a:xfrm>
              <a:off x="6113145" y="4582795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79">
                  <a:moveTo>
                    <a:pt x="294639" y="0"/>
                  </a:moveTo>
                  <a:lnTo>
                    <a:pt x="246857" y="3853"/>
                  </a:lnTo>
                  <a:lnTo>
                    <a:pt x="201525" y="15012"/>
                  </a:lnTo>
                  <a:lnTo>
                    <a:pt x="159252" y="32870"/>
                  </a:lnTo>
                  <a:lnTo>
                    <a:pt x="120645" y="56822"/>
                  </a:lnTo>
                  <a:lnTo>
                    <a:pt x="86312" y="86264"/>
                  </a:lnTo>
                  <a:lnTo>
                    <a:pt x="56859" y="120591"/>
                  </a:lnTo>
                  <a:lnTo>
                    <a:pt x="32894" y="159196"/>
                  </a:lnTo>
                  <a:lnTo>
                    <a:pt x="15024" y="201476"/>
                  </a:lnTo>
                  <a:lnTo>
                    <a:pt x="3857" y="246826"/>
                  </a:lnTo>
                  <a:lnTo>
                    <a:pt x="0" y="294639"/>
                  </a:lnTo>
                  <a:lnTo>
                    <a:pt x="3857" y="342419"/>
                  </a:lnTo>
                  <a:lnTo>
                    <a:pt x="15024" y="387741"/>
                  </a:lnTo>
                  <a:lnTo>
                    <a:pt x="32894" y="429999"/>
                  </a:lnTo>
                  <a:lnTo>
                    <a:pt x="56859" y="468589"/>
                  </a:lnTo>
                  <a:lnTo>
                    <a:pt x="86312" y="502904"/>
                  </a:lnTo>
                  <a:lnTo>
                    <a:pt x="120645" y="532338"/>
                  </a:lnTo>
                  <a:lnTo>
                    <a:pt x="159252" y="556286"/>
                  </a:lnTo>
                  <a:lnTo>
                    <a:pt x="201525" y="574141"/>
                  </a:lnTo>
                  <a:lnTo>
                    <a:pt x="246857" y="585299"/>
                  </a:lnTo>
                  <a:lnTo>
                    <a:pt x="294639" y="589152"/>
                  </a:lnTo>
                  <a:lnTo>
                    <a:pt x="342419" y="585299"/>
                  </a:lnTo>
                  <a:lnTo>
                    <a:pt x="387741" y="574141"/>
                  </a:lnTo>
                  <a:lnTo>
                    <a:pt x="429999" y="556286"/>
                  </a:lnTo>
                  <a:lnTo>
                    <a:pt x="468589" y="532338"/>
                  </a:lnTo>
                  <a:lnTo>
                    <a:pt x="502904" y="502904"/>
                  </a:lnTo>
                  <a:lnTo>
                    <a:pt x="532338" y="468589"/>
                  </a:lnTo>
                  <a:lnTo>
                    <a:pt x="556286" y="429999"/>
                  </a:lnTo>
                  <a:lnTo>
                    <a:pt x="574141" y="387741"/>
                  </a:lnTo>
                  <a:lnTo>
                    <a:pt x="585299" y="342419"/>
                  </a:lnTo>
                  <a:lnTo>
                    <a:pt x="589152" y="294639"/>
                  </a:lnTo>
                  <a:lnTo>
                    <a:pt x="585299" y="246826"/>
                  </a:lnTo>
                  <a:lnTo>
                    <a:pt x="574141" y="201476"/>
                  </a:lnTo>
                  <a:lnTo>
                    <a:pt x="556286" y="159196"/>
                  </a:lnTo>
                  <a:lnTo>
                    <a:pt x="532338" y="120591"/>
                  </a:lnTo>
                  <a:lnTo>
                    <a:pt x="502904" y="86264"/>
                  </a:lnTo>
                  <a:lnTo>
                    <a:pt x="468589" y="56822"/>
                  </a:lnTo>
                  <a:lnTo>
                    <a:pt x="429999" y="32870"/>
                  </a:lnTo>
                  <a:lnTo>
                    <a:pt x="387741" y="15012"/>
                  </a:lnTo>
                  <a:lnTo>
                    <a:pt x="342419" y="3853"/>
                  </a:lnTo>
                  <a:lnTo>
                    <a:pt x="294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113145" y="4582795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79">
                  <a:moveTo>
                    <a:pt x="0" y="294639"/>
                  </a:moveTo>
                  <a:lnTo>
                    <a:pt x="3857" y="246826"/>
                  </a:lnTo>
                  <a:lnTo>
                    <a:pt x="15024" y="201476"/>
                  </a:lnTo>
                  <a:lnTo>
                    <a:pt x="32894" y="159196"/>
                  </a:lnTo>
                  <a:lnTo>
                    <a:pt x="56859" y="120591"/>
                  </a:lnTo>
                  <a:lnTo>
                    <a:pt x="86312" y="86264"/>
                  </a:lnTo>
                  <a:lnTo>
                    <a:pt x="120645" y="56822"/>
                  </a:lnTo>
                  <a:lnTo>
                    <a:pt x="159252" y="32870"/>
                  </a:lnTo>
                  <a:lnTo>
                    <a:pt x="201525" y="15012"/>
                  </a:lnTo>
                  <a:lnTo>
                    <a:pt x="246857" y="3853"/>
                  </a:lnTo>
                  <a:lnTo>
                    <a:pt x="294639" y="0"/>
                  </a:lnTo>
                  <a:lnTo>
                    <a:pt x="342419" y="3853"/>
                  </a:lnTo>
                  <a:lnTo>
                    <a:pt x="387741" y="15012"/>
                  </a:lnTo>
                  <a:lnTo>
                    <a:pt x="429999" y="32870"/>
                  </a:lnTo>
                  <a:lnTo>
                    <a:pt x="468589" y="56822"/>
                  </a:lnTo>
                  <a:lnTo>
                    <a:pt x="502904" y="86264"/>
                  </a:lnTo>
                  <a:lnTo>
                    <a:pt x="532338" y="120591"/>
                  </a:lnTo>
                  <a:lnTo>
                    <a:pt x="556286" y="159196"/>
                  </a:lnTo>
                  <a:lnTo>
                    <a:pt x="574141" y="201476"/>
                  </a:lnTo>
                  <a:lnTo>
                    <a:pt x="585299" y="246826"/>
                  </a:lnTo>
                  <a:lnTo>
                    <a:pt x="589152" y="294639"/>
                  </a:lnTo>
                  <a:lnTo>
                    <a:pt x="585299" y="342419"/>
                  </a:lnTo>
                  <a:lnTo>
                    <a:pt x="574141" y="387741"/>
                  </a:lnTo>
                  <a:lnTo>
                    <a:pt x="556286" y="429999"/>
                  </a:lnTo>
                  <a:lnTo>
                    <a:pt x="532338" y="468589"/>
                  </a:lnTo>
                  <a:lnTo>
                    <a:pt x="502904" y="502904"/>
                  </a:lnTo>
                  <a:lnTo>
                    <a:pt x="468589" y="532338"/>
                  </a:lnTo>
                  <a:lnTo>
                    <a:pt x="429999" y="556286"/>
                  </a:lnTo>
                  <a:lnTo>
                    <a:pt x="387741" y="574141"/>
                  </a:lnTo>
                  <a:lnTo>
                    <a:pt x="342419" y="585299"/>
                  </a:lnTo>
                  <a:lnTo>
                    <a:pt x="294639" y="589152"/>
                  </a:lnTo>
                  <a:lnTo>
                    <a:pt x="246857" y="585299"/>
                  </a:lnTo>
                  <a:lnTo>
                    <a:pt x="201525" y="574141"/>
                  </a:lnTo>
                  <a:lnTo>
                    <a:pt x="159252" y="556286"/>
                  </a:lnTo>
                  <a:lnTo>
                    <a:pt x="120645" y="532338"/>
                  </a:lnTo>
                  <a:lnTo>
                    <a:pt x="86312" y="502904"/>
                  </a:lnTo>
                  <a:lnTo>
                    <a:pt x="56859" y="468589"/>
                  </a:lnTo>
                  <a:lnTo>
                    <a:pt x="32894" y="429999"/>
                  </a:lnTo>
                  <a:lnTo>
                    <a:pt x="15024" y="387741"/>
                  </a:lnTo>
                  <a:lnTo>
                    <a:pt x="3857" y="342419"/>
                  </a:lnTo>
                  <a:lnTo>
                    <a:pt x="0" y="2946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30874" y="5277739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866" y="0"/>
                  </a:moveTo>
                  <a:lnTo>
                    <a:pt x="158673" y="5431"/>
                  </a:lnTo>
                  <a:lnTo>
                    <a:pt x="115345" y="20905"/>
                  </a:lnTo>
                  <a:lnTo>
                    <a:pt x="77121" y="45186"/>
                  </a:lnTo>
                  <a:lnTo>
                    <a:pt x="45236" y="77044"/>
                  </a:lnTo>
                  <a:lnTo>
                    <a:pt x="20930" y="115244"/>
                  </a:lnTo>
                  <a:lnTo>
                    <a:pt x="5438" y="158553"/>
                  </a:lnTo>
                  <a:lnTo>
                    <a:pt x="0" y="205740"/>
                  </a:lnTo>
                  <a:lnTo>
                    <a:pt x="5438" y="252948"/>
                  </a:lnTo>
                  <a:lnTo>
                    <a:pt x="20930" y="296280"/>
                  </a:lnTo>
                  <a:lnTo>
                    <a:pt x="45236" y="334502"/>
                  </a:lnTo>
                  <a:lnTo>
                    <a:pt x="77121" y="366378"/>
                  </a:lnTo>
                  <a:lnTo>
                    <a:pt x="115345" y="390675"/>
                  </a:lnTo>
                  <a:lnTo>
                    <a:pt x="158673" y="406158"/>
                  </a:lnTo>
                  <a:lnTo>
                    <a:pt x="205866" y="411594"/>
                  </a:lnTo>
                  <a:lnTo>
                    <a:pt x="253053" y="406158"/>
                  </a:lnTo>
                  <a:lnTo>
                    <a:pt x="296362" y="390675"/>
                  </a:lnTo>
                  <a:lnTo>
                    <a:pt x="334562" y="366378"/>
                  </a:lnTo>
                  <a:lnTo>
                    <a:pt x="366420" y="334502"/>
                  </a:lnTo>
                  <a:lnTo>
                    <a:pt x="390701" y="296280"/>
                  </a:lnTo>
                  <a:lnTo>
                    <a:pt x="406175" y="252948"/>
                  </a:lnTo>
                  <a:lnTo>
                    <a:pt x="411606" y="205740"/>
                  </a:lnTo>
                  <a:lnTo>
                    <a:pt x="406175" y="158553"/>
                  </a:lnTo>
                  <a:lnTo>
                    <a:pt x="390701" y="115244"/>
                  </a:lnTo>
                  <a:lnTo>
                    <a:pt x="366420" y="77044"/>
                  </a:lnTo>
                  <a:lnTo>
                    <a:pt x="334562" y="45186"/>
                  </a:lnTo>
                  <a:lnTo>
                    <a:pt x="296362" y="20905"/>
                  </a:lnTo>
                  <a:lnTo>
                    <a:pt x="253053" y="5431"/>
                  </a:lnTo>
                  <a:lnTo>
                    <a:pt x="205866" y="0"/>
                  </a:lnTo>
                  <a:close/>
                </a:path>
              </a:pathLst>
            </a:custGeom>
            <a:solidFill>
              <a:srgbClr val="BC42D0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308597" y="531952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04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70449" y="2829178"/>
            <a:ext cx="898525" cy="2693035"/>
          </a:xfrm>
          <a:custGeom>
            <a:avLst/>
            <a:gdLst/>
            <a:ahLst/>
            <a:cxnLst/>
            <a:rect l="l" t="t" r="r" b="b"/>
            <a:pathLst>
              <a:path w="898525" h="2693035">
                <a:moveTo>
                  <a:pt x="76200" y="2654554"/>
                </a:moveTo>
                <a:lnTo>
                  <a:pt x="52882" y="2619451"/>
                </a:lnTo>
                <a:lnTo>
                  <a:pt x="38100" y="2616454"/>
                </a:lnTo>
                <a:lnTo>
                  <a:pt x="23241" y="2619451"/>
                </a:lnTo>
                <a:lnTo>
                  <a:pt x="11137" y="2627604"/>
                </a:lnTo>
                <a:lnTo>
                  <a:pt x="2984" y="2639707"/>
                </a:lnTo>
                <a:lnTo>
                  <a:pt x="0" y="2654554"/>
                </a:lnTo>
                <a:lnTo>
                  <a:pt x="2984" y="2669349"/>
                </a:lnTo>
                <a:lnTo>
                  <a:pt x="11137" y="2681465"/>
                </a:lnTo>
                <a:lnTo>
                  <a:pt x="23241" y="2689656"/>
                </a:lnTo>
                <a:lnTo>
                  <a:pt x="38100" y="2692654"/>
                </a:lnTo>
                <a:lnTo>
                  <a:pt x="52882" y="2689656"/>
                </a:lnTo>
                <a:lnTo>
                  <a:pt x="64998" y="2681465"/>
                </a:lnTo>
                <a:lnTo>
                  <a:pt x="73190" y="2669349"/>
                </a:lnTo>
                <a:lnTo>
                  <a:pt x="75234" y="2659253"/>
                </a:lnTo>
                <a:lnTo>
                  <a:pt x="76200" y="2654554"/>
                </a:lnTo>
                <a:close/>
              </a:path>
              <a:path w="898525" h="2693035">
                <a:moveTo>
                  <a:pt x="76200" y="611124"/>
                </a:moveTo>
                <a:lnTo>
                  <a:pt x="52882" y="576021"/>
                </a:lnTo>
                <a:lnTo>
                  <a:pt x="38100" y="573024"/>
                </a:lnTo>
                <a:lnTo>
                  <a:pt x="23241" y="576021"/>
                </a:lnTo>
                <a:lnTo>
                  <a:pt x="11137" y="584174"/>
                </a:lnTo>
                <a:lnTo>
                  <a:pt x="2984" y="596277"/>
                </a:lnTo>
                <a:lnTo>
                  <a:pt x="0" y="611124"/>
                </a:lnTo>
                <a:lnTo>
                  <a:pt x="2984" y="625919"/>
                </a:lnTo>
                <a:lnTo>
                  <a:pt x="11137" y="638035"/>
                </a:lnTo>
                <a:lnTo>
                  <a:pt x="23241" y="646226"/>
                </a:lnTo>
                <a:lnTo>
                  <a:pt x="38100" y="649224"/>
                </a:lnTo>
                <a:lnTo>
                  <a:pt x="52882" y="646226"/>
                </a:lnTo>
                <a:lnTo>
                  <a:pt x="64998" y="638035"/>
                </a:lnTo>
                <a:lnTo>
                  <a:pt x="73190" y="625919"/>
                </a:lnTo>
                <a:lnTo>
                  <a:pt x="75234" y="615823"/>
                </a:lnTo>
                <a:lnTo>
                  <a:pt x="76200" y="611124"/>
                </a:lnTo>
                <a:close/>
              </a:path>
              <a:path w="898525" h="2693035">
                <a:moveTo>
                  <a:pt x="87503" y="2649728"/>
                </a:moveTo>
                <a:lnTo>
                  <a:pt x="77978" y="2649728"/>
                </a:lnTo>
                <a:lnTo>
                  <a:pt x="77978" y="2659253"/>
                </a:lnTo>
                <a:lnTo>
                  <a:pt x="87503" y="2659253"/>
                </a:lnTo>
                <a:lnTo>
                  <a:pt x="87503" y="2649728"/>
                </a:lnTo>
                <a:close/>
              </a:path>
              <a:path w="898525" h="2693035">
                <a:moveTo>
                  <a:pt x="87503" y="606298"/>
                </a:moveTo>
                <a:lnTo>
                  <a:pt x="77978" y="606298"/>
                </a:lnTo>
                <a:lnTo>
                  <a:pt x="77978" y="615823"/>
                </a:lnTo>
                <a:lnTo>
                  <a:pt x="87503" y="615823"/>
                </a:lnTo>
                <a:lnTo>
                  <a:pt x="87503" y="606298"/>
                </a:lnTo>
                <a:close/>
              </a:path>
              <a:path w="898525" h="2693035">
                <a:moveTo>
                  <a:pt x="125603" y="2649728"/>
                </a:moveTo>
                <a:lnTo>
                  <a:pt x="116078" y="2649728"/>
                </a:lnTo>
                <a:lnTo>
                  <a:pt x="116078" y="2659253"/>
                </a:lnTo>
                <a:lnTo>
                  <a:pt x="125603" y="2659253"/>
                </a:lnTo>
                <a:lnTo>
                  <a:pt x="125603" y="2649728"/>
                </a:lnTo>
                <a:close/>
              </a:path>
              <a:path w="898525" h="2693035">
                <a:moveTo>
                  <a:pt x="125603" y="606298"/>
                </a:moveTo>
                <a:lnTo>
                  <a:pt x="116078" y="606298"/>
                </a:lnTo>
                <a:lnTo>
                  <a:pt x="116078" y="615823"/>
                </a:lnTo>
                <a:lnTo>
                  <a:pt x="125603" y="615823"/>
                </a:lnTo>
                <a:lnTo>
                  <a:pt x="125603" y="606298"/>
                </a:lnTo>
                <a:close/>
              </a:path>
              <a:path w="898525" h="2693035">
                <a:moveTo>
                  <a:pt x="136398" y="2043430"/>
                </a:moveTo>
                <a:lnTo>
                  <a:pt x="126873" y="2043430"/>
                </a:lnTo>
                <a:lnTo>
                  <a:pt x="126873" y="2052955"/>
                </a:lnTo>
                <a:lnTo>
                  <a:pt x="136398" y="2052955"/>
                </a:lnTo>
                <a:lnTo>
                  <a:pt x="136398" y="2043430"/>
                </a:lnTo>
                <a:close/>
              </a:path>
              <a:path w="898525" h="2693035">
                <a:moveTo>
                  <a:pt x="136398" y="0"/>
                </a:moveTo>
                <a:lnTo>
                  <a:pt x="126873" y="0"/>
                </a:lnTo>
                <a:lnTo>
                  <a:pt x="126873" y="9525"/>
                </a:lnTo>
                <a:lnTo>
                  <a:pt x="136398" y="9525"/>
                </a:lnTo>
                <a:lnTo>
                  <a:pt x="136398" y="0"/>
                </a:lnTo>
                <a:close/>
              </a:path>
              <a:path w="898525" h="2693035">
                <a:moveTo>
                  <a:pt x="163703" y="2649728"/>
                </a:moveTo>
                <a:lnTo>
                  <a:pt x="154178" y="2649728"/>
                </a:lnTo>
                <a:lnTo>
                  <a:pt x="154178" y="2659253"/>
                </a:lnTo>
                <a:lnTo>
                  <a:pt x="163703" y="2659253"/>
                </a:lnTo>
                <a:lnTo>
                  <a:pt x="163703" y="2649728"/>
                </a:lnTo>
                <a:close/>
              </a:path>
              <a:path w="898525" h="2693035">
                <a:moveTo>
                  <a:pt x="163703" y="606298"/>
                </a:moveTo>
                <a:lnTo>
                  <a:pt x="154178" y="606298"/>
                </a:lnTo>
                <a:lnTo>
                  <a:pt x="154178" y="615823"/>
                </a:lnTo>
                <a:lnTo>
                  <a:pt x="163703" y="615823"/>
                </a:lnTo>
                <a:lnTo>
                  <a:pt x="163703" y="606298"/>
                </a:lnTo>
                <a:close/>
              </a:path>
              <a:path w="898525" h="2693035">
                <a:moveTo>
                  <a:pt x="174498" y="2043430"/>
                </a:moveTo>
                <a:lnTo>
                  <a:pt x="164973" y="2043430"/>
                </a:lnTo>
                <a:lnTo>
                  <a:pt x="164973" y="2052955"/>
                </a:lnTo>
                <a:lnTo>
                  <a:pt x="174498" y="2052955"/>
                </a:lnTo>
                <a:lnTo>
                  <a:pt x="174498" y="2043430"/>
                </a:lnTo>
                <a:close/>
              </a:path>
              <a:path w="898525" h="2693035">
                <a:moveTo>
                  <a:pt x="174498" y="0"/>
                </a:moveTo>
                <a:lnTo>
                  <a:pt x="164973" y="0"/>
                </a:lnTo>
                <a:lnTo>
                  <a:pt x="164973" y="9525"/>
                </a:lnTo>
                <a:lnTo>
                  <a:pt x="174498" y="9525"/>
                </a:lnTo>
                <a:lnTo>
                  <a:pt x="174498" y="0"/>
                </a:lnTo>
                <a:close/>
              </a:path>
              <a:path w="898525" h="2693035">
                <a:moveTo>
                  <a:pt x="201803" y="2649728"/>
                </a:moveTo>
                <a:lnTo>
                  <a:pt x="192278" y="2649728"/>
                </a:lnTo>
                <a:lnTo>
                  <a:pt x="192278" y="2659253"/>
                </a:lnTo>
                <a:lnTo>
                  <a:pt x="201803" y="2659253"/>
                </a:lnTo>
                <a:lnTo>
                  <a:pt x="201803" y="2649728"/>
                </a:lnTo>
                <a:close/>
              </a:path>
              <a:path w="898525" h="2693035">
                <a:moveTo>
                  <a:pt x="201803" y="606298"/>
                </a:moveTo>
                <a:lnTo>
                  <a:pt x="192278" y="606298"/>
                </a:lnTo>
                <a:lnTo>
                  <a:pt x="192278" y="615823"/>
                </a:lnTo>
                <a:lnTo>
                  <a:pt x="201803" y="615823"/>
                </a:lnTo>
                <a:lnTo>
                  <a:pt x="201803" y="606298"/>
                </a:lnTo>
                <a:close/>
              </a:path>
              <a:path w="898525" h="2693035">
                <a:moveTo>
                  <a:pt x="212598" y="2043430"/>
                </a:moveTo>
                <a:lnTo>
                  <a:pt x="203073" y="2043430"/>
                </a:lnTo>
                <a:lnTo>
                  <a:pt x="203073" y="2052955"/>
                </a:lnTo>
                <a:lnTo>
                  <a:pt x="212598" y="2052955"/>
                </a:lnTo>
                <a:lnTo>
                  <a:pt x="212598" y="2043430"/>
                </a:lnTo>
                <a:close/>
              </a:path>
              <a:path w="898525" h="2693035">
                <a:moveTo>
                  <a:pt x="212598" y="0"/>
                </a:moveTo>
                <a:lnTo>
                  <a:pt x="203073" y="0"/>
                </a:lnTo>
                <a:lnTo>
                  <a:pt x="203073" y="9525"/>
                </a:lnTo>
                <a:lnTo>
                  <a:pt x="212598" y="9525"/>
                </a:lnTo>
                <a:lnTo>
                  <a:pt x="212598" y="0"/>
                </a:lnTo>
                <a:close/>
              </a:path>
              <a:path w="898525" h="2693035">
                <a:moveTo>
                  <a:pt x="239903" y="2649728"/>
                </a:moveTo>
                <a:lnTo>
                  <a:pt x="230378" y="2649728"/>
                </a:lnTo>
                <a:lnTo>
                  <a:pt x="230378" y="2659253"/>
                </a:lnTo>
                <a:lnTo>
                  <a:pt x="239903" y="2659253"/>
                </a:lnTo>
                <a:lnTo>
                  <a:pt x="239903" y="2649728"/>
                </a:lnTo>
                <a:close/>
              </a:path>
              <a:path w="898525" h="2693035">
                <a:moveTo>
                  <a:pt x="239903" y="606298"/>
                </a:moveTo>
                <a:lnTo>
                  <a:pt x="230378" y="606298"/>
                </a:lnTo>
                <a:lnTo>
                  <a:pt x="230378" y="615823"/>
                </a:lnTo>
                <a:lnTo>
                  <a:pt x="239903" y="615823"/>
                </a:lnTo>
                <a:lnTo>
                  <a:pt x="239903" y="606298"/>
                </a:lnTo>
                <a:close/>
              </a:path>
              <a:path w="898525" h="2693035">
                <a:moveTo>
                  <a:pt x="250698" y="2043430"/>
                </a:moveTo>
                <a:lnTo>
                  <a:pt x="241173" y="2043430"/>
                </a:lnTo>
                <a:lnTo>
                  <a:pt x="241173" y="2052955"/>
                </a:lnTo>
                <a:lnTo>
                  <a:pt x="250698" y="2052955"/>
                </a:lnTo>
                <a:lnTo>
                  <a:pt x="250698" y="2043430"/>
                </a:lnTo>
                <a:close/>
              </a:path>
              <a:path w="898525" h="2693035">
                <a:moveTo>
                  <a:pt x="250698" y="0"/>
                </a:moveTo>
                <a:lnTo>
                  <a:pt x="241173" y="0"/>
                </a:lnTo>
                <a:lnTo>
                  <a:pt x="241173" y="9525"/>
                </a:lnTo>
                <a:lnTo>
                  <a:pt x="250698" y="9525"/>
                </a:lnTo>
                <a:lnTo>
                  <a:pt x="250698" y="0"/>
                </a:lnTo>
                <a:close/>
              </a:path>
              <a:path w="898525" h="2693035">
                <a:moveTo>
                  <a:pt x="278003" y="2649728"/>
                </a:moveTo>
                <a:lnTo>
                  <a:pt x="268478" y="2649728"/>
                </a:lnTo>
                <a:lnTo>
                  <a:pt x="268478" y="2659253"/>
                </a:lnTo>
                <a:lnTo>
                  <a:pt x="278003" y="2659253"/>
                </a:lnTo>
                <a:lnTo>
                  <a:pt x="278003" y="2649728"/>
                </a:lnTo>
                <a:close/>
              </a:path>
              <a:path w="898525" h="2693035">
                <a:moveTo>
                  <a:pt x="278003" y="606298"/>
                </a:moveTo>
                <a:lnTo>
                  <a:pt x="268478" y="606298"/>
                </a:lnTo>
                <a:lnTo>
                  <a:pt x="268478" y="615823"/>
                </a:lnTo>
                <a:lnTo>
                  <a:pt x="278003" y="615823"/>
                </a:lnTo>
                <a:lnTo>
                  <a:pt x="278003" y="606298"/>
                </a:lnTo>
                <a:close/>
              </a:path>
              <a:path w="898525" h="2693035">
                <a:moveTo>
                  <a:pt x="288798" y="2043430"/>
                </a:moveTo>
                <a:lnTo>
                  <a:pt x="279273" y="2043430"/>
                </a:lnTo>
                <a:lnTo>
                  <a:pt x="279273" y="2052955"/>
                </a:lnTo>
                <a:lnTo>
                  <a:pt x="288798" y="2052955"/>
                </a:lnTo>
                <a:lnTo>
                  <a:pt x="288798" y="2043430"/>
                </a:lnTo>
                <a:close/>
              </a:path>
              <a:path w="898525" h="2693035">
                <a:moveTo>
                  <a:pt x="288798" y="0"/>
                </a:moveTo>
                <a:lnTo>
                  <a:pt x="279273" y="0"/>
                </a:lnTo>
                <a:lnTo>
                  <a:pt x="279273" y="9525"/>
                </a:lnTo>
                <a:lnTo>
                  <a:pt x="288798" y="9525"/>
                </a:lnTo>
                <a:lnTo>
                  <a:pt x="288798" y="0"/>
                </a:lnTo>
                <a:close/>
              </a:path>
              <a:path w="898525" h="2693035">
                <a:moveTo>
                  <a:pt x="316103" y="2649728"/>
                </a:moveTo>
                <a:lnTo>
                  <a:pt x="306578" y="2649728"/>
                </a:lnTo>
                <a:lnTo>
                  <a:pt x="306578" y="2659253"/>
                </a:lnTo>
                <a:lnTo>
                  <a:pt x="316103" y="2659253"/>
                </a:lnTo>
                <a:lnTo>
                  <a:pt x="316103" y="2649728"/>
                </a:lnTo>
                <a:close/>
              </a:path>
              <a:path w="898525" h="2693035">
                <a:moveTo>
                  <a:pt x="316103" y="606298"/>
                </a:moveTo>
                <a:lnTo>
                  <a:pt x="306578" y="606298"/>
                </a:lnTo>
                <a:lnTo>
                  <a:pt x="306578" y="615823"/>
                </a:lnTo>
                <a:lnTo>
                  <a:pt x="316103" y="615823"/>
                </a:lnTo>
                <a:lnTo>
                  <a:pt x="316103" y="606298"/>
                </a:lnTo>
                <a:close/>
              </a:path>
              <a:path w="898525" h="2693035">
                <a:moveTo>
                  <a:pt x="323215" y="2618613"/>
                </a:moveTo>
                <a:lnTo>
                  <a:pt x="313690" y="2618613"/>
                </a:lnTo>
                <a:lnTo>
                  <a:pt x="313690" y="2628138"/>
                </a:lnTo>
                <a:lnTo>
                  <a:pt x="323215" y="2628138"/>
                </a:lnTo>
                <a:lnTo>
                  <a:pt x="323215" y="2618613"/>
                </a:lnTo>
                <a:close/>
              </a:path>
              <a:path w="898525" h="2693035">
                <a:moveTo>
                  <a:pt x="323215" y="2580513"/>
                </a:moveTo>
                <a:lnTo>
                  <a:pt x="313690" y="2580513"/>
                </a:lnTo>
                <a:lnTo>
                  <a:pt x="313690" y="2590038"/>
                </a:lnTo>
                <a:lnTo>
                  <a:pt x="323215" y="2590038"/>
                </a:lnTo>
                <a:lnTo>
                  <a:pt x="323215" y="2580513"/>
                </a:lnTo>
                <a:close/>
              </a:path>
              <a:path w="898525" h="2693035">
                <a:moveTo>
                  <a:pt x="323215" y="2542413"/>
                </a:moveTo>
                <a:lnTo>
                  <a:pt x="313690" y="2542413"/>
                </a:lnTo>
                <a:lnTo>
                  <a:pt x="313690" y="2551938"/>
                </a:lnTo>
                <a:lnTo>
                  <a:pt x="323215" y="2551938"/>
                </a:lnTo>
                <a:lnTo>
                  <a:pt x="323215" y="2542413"/>
                </a:lnTo>
                <a:close/>
              </a:path>
              <a:path w="898525" h="2693035">
                <a:moveTo>
                  <a:pt x="323215" y="2504313"/>
                </a:moveTo>
                <a:lnTo>
                  <a:pt x="313690" y="2504313"/>
                </a:lnTo>
                <a:lnTo>
                  <a:pt x="313690" y="2513838"/>
                </a:lnTo>
                <a:lnTo>
                  <a:pt x="323215" y="2513838"/>
                </a:lnTo>
                <a:lnTo>
                  <a:pt x="323215" y="2504313"/>
                </a:lnTo>
                <a:close/>
              </a:path>
              <a:path w="898525" h="2693035">
                <a:moveTo>
                  <a:pt x="323215" y="2466213"/>
                </a:moveTo>
                <a:lnTo>
                  <a:pt x="313690" y="2466213"/>
                </a:lnTo>
                <a:lnTo>
                  <a:pt x="313690" y="2475738"/>
                </a:lnTo>
                <a:lnTo>
                  <a:pt x="323215" y="2475738"/>
                </a:lnTo>
                <a:lnTo>
                  <a:pt x="323215" y="2466213"/>
                </a:lnTo>
                <a:close/>
              </a:path>
              <a:path w="898525" h="2693035">
                <a:moveTo>
                  <a:pt x="323215" y="2428113"/>
                </a:moveTo>
                <a:lnTo>
                  <a:pt x="313690" y="2428113"/>
                </a:lnTo>
                <a:lnTo>
                  <a:pt x="313690" y="2437638"/>
                </a:lnTo>
                <a:lnTo>
                  <a:pt x="323215" y="2437638"/>
                </a:lnTo>
                <a:lnTo>
                  <a:pt x="323215" y="2428113"/>
                </a:lnTo>
                <a:close/>
              </a:path>
              <a:path w="898525" h="2693035">
                <a:moveTo>
                  <a:pt x="323215" y="2390025"/>
                </a:moveTo>
                <a:lnTo>
                  <a:pt x="313690" y="2390025"/>
                </a:lnTo>
                <a:lnTo>
                  <a:pt x="313690" y="2399550"/>
                </a:lnTo>
                <a:lnTo>
                  <a:pt x="323215" y="2399550"/>
                </a:lnTo>
                <a:lnTo>
                  <a:pt x="323215" y="2390025"/>
                </a:lnTo>
                <a:close/>
              </a:path>
              <a:path w="898525" h="2693035">
                <a:moveTo>
                  <a:pt x="323215" y="2351913"/>
                </a:moveTo>
                <a:lnTo>
                  <a:pt x="313690" y="2351913"/>
                </a:lnTo>
                <a:lnTo>
                  <a:pt x="313690" y="2361438"/>
                </a:lnTo>
                <a:lnTo>
                  <a:pt x="323215" y="2361438"/>
                </a:lnTo>
                <a:lnTo>
                  <a:pt x="323215" y="2351913"/>
                </a:lnTo>
                <a:close/>
              </a:path>
              <a:path w="898525" h="2693035">
                <a:moveTo>
                  <a:pt x="323215" y="2313813"/>
                </a:moveTo>
                <a:lnTo>
                  <a:pt x="313690" y="2313813"/>
                </a:lnTo>
                <a:lnTo>
                  <a:pt x="313690" y="2323338"/>
                </a:lnTo>
                <a:lnTo>
                  <a:pt x="323215" y="2323338"/>
                </a:lnTo>
                <a:lnTo>
                  <a:pt x="323215" y="2313813"/>
                </a:lnTo>
                <a:close/>
              </a:path>
              <a:path w="898525" h="2693035">
                <a:moveTo>
                  <a:pt x="323215" y="2275713"/>
                </a:moveTo>
                <a:lnTo>
                  <a:pt x="313690" y="2275713"/>
                </a:lnTo>
                <a:lnTo>
                  <a:pt x="313690" y="2285238"/>
                </a:lnTo>
                <a:lnTo>
                  <a:pt x="323215" y="2285238"/>
                </a:lnTo>
                <a:lnTo>
                  <a:pt x="323215" y="2275713"/>
                </a:lnTo>
                <a:close/>
              </a:path>
              <a:path w="898525" h="2693035">
                <a:moveTo>
                  <a:pt x="323215" y="2237613"/>
                </a:moveTo>
                <a:lnTo>
                  <a:pt x="313690" y="2237613"/>
                </a:lnTo>
                <a:lnTo>
                  <a:pt x="313690" y="2247138"/>
                </a:lnTo>
                <a:lnTo>
                  <a:pt x="323215" y="2247138"/>
                </a:lnTo>
                <a:lnTo>
                  <a:pt x="323215" y="2237613"/>
                </a:lnTo>
                <a:close/>
              </a:path>
              <a:path w="898525" h="2693035">
                <a:moveTo>
                  <a:pt x="323215" y="2199513"/>
                </a:moveTo>
                <a:lnTo>
                  <a:pt x="313690" y="2199513"/>
                </a:lnTo>
                <a:lnTo>
                  <a:pt x="313690" y="2209038"/>
                </a:lnTo>
                <a:lnTo>
                  <a:pt x="323215" y="2209038"/>
                </a:lnTo>
                <a:lnTo>
                  <a:pt x="323215" y="2199513"/>
                </a:lnTo>
                <a:close/>
              </a:path>
              <a:path w="898525" h="2693035">
                <a:moveTo>
                  <a:pt x="323215" y="2161413"/>
                </a:moveTo>
                <a:lnTo>
                  <a:pt x="313690" y="2161413"/>
                </a:lnTo>
                <a:lnTo>
                  <a:pt x="313690" y="2170938"/>
                </a:lnTo>
                <a:lnTo>
                  <a:pt x="323215" y="2170938"/>
                </a:lnTo>
                <a:lnTo>
                  <a:pt x="323215" y="2161413"/>
                </a:lnTo>
                <a:close/>
              </a:path>
              <a:path w="898525" h="2693035">
                <a:moveTo>
                  <a:pt x="323215" y="2123313"/>
                </a:moveTo>
                <a:lnTo>
                  <a:pt x="313690" y="2123313"/>
                </a:lnTo>
                <a:lnTo>
                  <a:pt x="313690" y="2132838"/>
                </a:lnTo>
                <a:lnTo>
                  <a:pt x="323215" y="2132838"/>
                </a:lnTo>
                <a:lnTo>
                  <a:pt x="323215" y="2123313"/>
                </a:lnTo>
                <a:close/>
              </a:path>
              <a:path w="898525" h="2693035">
                <a:moveTo>
                  <a:pt x="323215" y="2085213"/>
                </a:moveTo>
                <a:lnTo>
                  <a:pt x="313690" y="2085213"/>
                </a:lnTo>
                <a:lnTo>
                  <a:pt x="313690" y="2094738"/>
                </a:lnTo>
                <a:lnTo>
                  <a:pt x="323215" y="2094738"/>
                </a:lnTo>
                <a:lnTo>
                  <a:pt x="323215" y="2085213"/>
                </a:lnTo>
                <a:close/>
              </a:path>
              <a:path w="898525" h="2693035">
                <a:moveTo>
                  <a:pt x="323215" y="2045589"/>
                </a:moveTo>
                <a:lnTo>
                  <a:pt x="321056" y="2043430"/>
                </a:lnTo>
                <a:lnTo>
                  <a:pt x="317373" y="2043430"/>
                </a:lnTo>
                <a:lnTo>
                  <a:pt x="317373" y="2051939"/>
                </a:lnTo>
                <a:lnTo>
                  <a:pt x="313690" y="2048256"/>
                </a:lnTo>
                <a:lnTo>
                  <a:pt x="313690" y="2056638"/>
                </a:lnTo>
                <a:lnTo>
                  <a:pt x="323215" y="2056638"/>
                </a:lnTo>
                <a:lnTo>
                  <a:pt x="323215" y="2052955"/>
                </a:lnTo>
                <a:lnTo>
                  <a:pt x="323215" y="2045589"/>
                </a:lnTo>
                <a:close/>
              </a:path>
              <a:path w="898525" h="2693035">
                <a:moveTo>
                  <a:pt x="323215" y="575310"/>
                </a:moveTo>
                <a:lnTo>
                  <a:pt x="313690" y="575310"/>
                </a:lnTo>
                <a:lnTo>
                  <a:pt x="313690" y="584835"/>
                </a:lnTo>
                <a:lnTo>
                  <a:pt x="323215" y="584835"/>
                </a:lnTo>
                <a:lnTo>
                  <a:pt x="323215" y="575310"/>
                </a:lnTo>
                <a:close/>
              </a:path>
              <a:path w="898525" h="2693035">
                <a:moveTo>
                  <a:pt x="323215" y="537210"/>
                </a:moveTo>
                <a:lnTo>
                  <a:pt x="313690" y="537210"/>
                </a:lnTo>
                <a:lnTo>
                  <a:pt x="313690" y="546735"/>
                </a:lnTo>
                <a:lnTo>
                  <a:pt x="323215" y="546735"/>
                </a:lnTo>
                <a:lnTo>
                  <a:pt x="323215" y="537210"/>
                </a:lnTo>
                <a:close/>
              </a:path>
              <a:path w="898525" h="2693035">
                <a:moveTo>
                  <a:pt x="323215" y="499110"/>
                </a:moveTo>
                <a:lnTo>
                  <a:pt x="313690" y="499110"/>
                </a:lnTo>
                <a:lnTo>
                  <a:pt x="313690" y="508635"/>
                </a:lnTo>
                <a:lnTo>
                  <a:pt x="323215" y="508635"/>
                </a:lnTo>
                <a:lnTo>
                  <a:pt x="323215" y="499110"/>
                </a:lnTo>
                <a:close/>
              </a:path>
              <a:path w="898525" h="2693035">
                <a:moveTo>
                  <a:pt x="323215" y="461010"/>
                </a:moveTo>
                <a:lnTo>
                  <a:pt x="313690" y="461010"/>
                </a:lnTo>
                <a:lnTo>
                  <a:pt x="313690" y="470535"/>
                </a:lnTo>
                <a:lnTo>
                  <a:pt x="323215" y="470535"/>
                </a:lnTo>
                <a:lnTo>
                  <a:pt x="323215" y="461010"/>
                </a:lnTo>
                <a:close/>
              </a:path>
              <a:path w="898525" h="2693035">
                <a:moveTo>
                  <a:pt x="323215" y="422910"/>
                </a:moveTo>
                <a:lnTo>
                  <a:pt x="313690" y="422910"/>
                </a:lnTo>
                <a:lnTo>
                  <a:pt x="313690" y="432435"/>
                </a:lnTo>
                <a:lnTo>
                  <a:pt x="323215" y="432435"/>
                </a:lnTo>
                <a:lnTo>
                  <a:pt x="323215" y="422910"/>
                </a:lnTo>
                <a:close/>
              </a:path>
              <a:path w="898525" h="2693035">
                <a:moveTo>
                  <a:pt x="323215" y="384810"/>
                </a:moveTo>
                <a:lnTo>
                  <a:pt x="313690" y="384810"/>
                </a:lnTo>
                <a:lnTo>
                  <a:pt x="313690" y="394335"/>
                </a:lnTo>
                <a:lnTo>
                  <a:pt x="323215" y="394335"/>
                </a:lnTo>
                <a:lnTo>
                  <a:pt x="323215" y="384810"/>
                </a:lnTo>
                <a:close/>
              </a:path>
              <a:path w="898525" h="2693035">
                <a:moveTo>
                  <a:pt x="323215" y="346710"/>
                </a:moveTo>
                <a:lnTo>
                  <a:pt x="313690" y="346710"/>
                </a:lnTo>
                <a:lnTo>
                  <a:pt x="313690" y="356235"/>
                </a:lnTo>
                <a:lnTo>
                  <a:pt x="323215" y="356235"/>
                </a:lnTo>
                <a:lnTo>
                  <a:pt x="323215" y="346710"/>
                </a:lnTo>
                <a:close/>
              </a:path>
              <a:path w="898525" h="2693035">
                <a:moveTo>
                  <a:pt x="323215" y="308610"/>
                </a:moveTo>
                <a:lnTo>
                  <a:pt x="313690" y="308610"/>
                </a:lnTo>
                <a:lnTo>
                  <a:pt x="313690" y="318135"/>
                </a:lnTo>
                <a:lnTo>
                  <a:pt x="323215" y="318135"/>
                </a:lnTo>
                <a:lnTo>
                  <a:pt x="323215" y="308610"/>
                </a:lnTo>
                <a:close/>
              </a:path>
              <a:path w="898525" h="2693035">
                <a:moveTo>
                  <a:pt x="323215" y="270510"/>
                </a:moveTo>
                <a:lnTo>
                  <a:pt x="313690" y="270510"/>
                </a:lnTo>
                <a:lnTo>
                  <a:pt x="313690" y="280035"/>
                </a:lnTo>
                <a:lnTo>
                  <a:pt x="323215" y="280035"/>
                </a:lnTo>
                <a:lnTo>
                  <a:pt x="323215" y="270510"/>
                </a:lnTo>
                <a:close/>
              </a:path>
              <a:path w="898525" h="2693035">
                <a:moveTo>
                  <a:pt x="323215" y="232410"/>
                </a:moveTo>
                <a:lnTo>
                  <a:pt x="313690" y="232410"/>
                </a:lnTo>
                <a:lnTo>
                  <a:pt x="313690" y="241935"/>
                </a:lnTo>
                <a:lnTo>
                  <a:pt x="323215" y="241935"/>
                </a:lnTo>
                <a:lnTo>
                  <a:pt x="323215" y="232410"/>
                </a:lnTo>
                <a:close/>
              </a:path>
              <a:path w="898525" h="2693035">
                <a:moveTo>
                  <a:pt x="323215" y="194310"/>
                </a:moveTo>
                <a:lnTo>
                  <a:pt x="313690" y="194310"/>
                </a:lnTo>
                <a:lnTo>
                  <a:pt x="313690" y="203835"/>
                </a:lnTo>
                <a:lnTo>
                  <a:pt x="323215" y="203835"/>
                </a:lnTo>
                <a:lnTo>
                  <a:pt x="323215" y="194310"/>
                </a:lnTo>
                <a:close/>
              </a:path>
              <a:path w="898525" h="2693035">
                <a:moveTo>
                  <a:pt x="323215" y="156210"/>
                </a:moveTo>
                <a:lnTo>
                  <a:pt x="313690" y="156210"/>
                </a:lnTo>
                <a:lnTo>
                  <a:pt x="313690" y="165735"/>
                </a:lnTo>
                <a:lnTo>
                  <a:pt x="323215" y="165735"/>
                </a:lnTo>
                <a:lnTo>
                  <a:pt x="323215" y="156210"/>
                </a:lnTo>
                <a:close/>
              </a:path>
              <a:path w="898525" h="2693035">
                <a:moveTo>
                  <a:pt x="323215" y="118110"/>
                </a:moveTo>
                <a:lnTo>
                  <a:pt x="313690" y="118110"/>
                </a:lnTo>
                <a:lnTo>
                  <a:pt x="313690" y="127635"/>
                </a:lnTo>
                <a:lnTo>
                  <a:pt x="323215" y="127635"/>
                </a:lnTo>
                <a:lnTo>
                  <a:pt x="323215" y="118110"/>
                </a:lnTo>
                <a:close/>
              </a:path>
              <a:path w="898525" h="2693035">
                <a:moveTo>
                  <a:pt x="323215" y="80010"/>
                </a:moveTo>
                <a:lnTo>
                  <a:pt x="313690" y="80010"/>
                </a:lnTo>
                <a:lnTo>
                  <a:pt x="313690" y="89535"/>
                </a:lnTo>
                <a:lnTo>
                  <a:pt x="323215" y="89535"/>
                </a:lnTo>
                <a:lnTo>
                  <a:pt x="323215" y="80010"/>
                </a:lnTo>
                <a:close/>
              </a:path>
              <a:path w="898525" h="2693035">
                <a:moveTo>
                  <a:pt x="323215" y="41910"/>
                </a:moveTo>
                <a:lnTo>
                  <a:pt x="313690" y="41910"/>
                </a:lnTo>
                <a:lnTo>
                  <a:pt x="313690" y="51435"/>
                </a:lnTo>
                <a:lnTo>
                  <a:pt x="323215" y="51435"/>
                </a:lnTo>
                <a:lnTo>
                  <a:pt x="323215" y="41910"/>
                </a:lnTo>
                <a:close/>
              </a:path>
              <a:path w="898525" h="2693035">
                <a:moveTo>
                  <a:pt x="323215" y="2159"/>
                </a:moveTo>
                <a:lnTo>
                  <a:pt x="321056" y="0"/>
                </a:lnTo>
                <a:lnTo>
                  <a:pt x="317373" y="0"/>
                </a:lnTo>
                <a:lnTo>
                  <a:pt x="317373" y="8509"/>
                </a:lnTo>
                <a:lnTo>
                  <a:pt x="313690" y="4826"/>
                </a:lnTo>
                <a:lnTo>
                  <a:pt x="313690" y="13335"/>
                </a:lnTo>
                <a:lnTo>
                  <a:pt x="323215" y="13335"/>
                </a:lnTo>
                <a:lnTo>
                  <a:pt x="323215" y="9525"/>
                </a:lnTo>
                <a:lnTo>
                  <a:pt x="323215" y="2159"/>
                </a:lnTo>
                <a:close/>
              </a:path>
              <a:path w="898525" h="2693035">
                <a:moveTo>
                  <a:pt x="518922" y="2619629"/>
                </a:moveTo>
                <a:lnTo>
                  <a:pt x="509397" y="2619629"/>
                </a:lnTo>
                <a:lnTo>
                  <a:pt x="509397" y="2629154"/>
                </a:lnTo>
                <a:lnTo>
                  <a:pt x="518922" y="2629154"/>
                </a:lnTo>
                <a:lnTo>
                  <a:pt x="518922" y="2619629"/>
                </a:lnTo>
                <a:close/>
              </a:path>
              <a:path w="898525" h="2693035">
                <a:moveTo>
                  <a:pt x="518922" y="2581529"/>
                </a:moveTo>
                <a:lnTo>
                  <a:pt x="509397" y="2581529"/>
                </a:lnTo>
                <a:lnTo>
                  <a:pt x="509397" y="2591054"/>
                </a:lnTo>
                <a:lnTo>
                  <a:pt x="518922" y="2591054"/>
                </a:lnTo>
                <a:lnTo>
                  <a:pt x="518922" y="2581529"/>
                </a:lnTo>
                <a:close/>
              </a:path>
              <a:path w="898525" h="2693035">
                <a:moveTo>
                  <a:pt x="518922" y="2543429"/>
                </a:moveTo>
                <a:lnTo>
                  <a:pt x="509397" y="2543429"/>
                </a:lnTo>
                <a:lnTo>
                  <a:pt x="509397" y="2552954"/>
                </a:lnTo>
                <a:lnTo>
                  <a:pt x="518922" y="2552954"/>
                </a:lnTo>
                <a:lnTo>
                  <a:pt x="518922" y="2543429"/>
                </a:lnTo>
                <a:close/>
              </a:path>
              <a:path w="898525" h="2693035">
                <a:moveTo>
                  <a:pt x="518922" y="2505329"/>
                </a:moveTo>
                <a:lnTo>
                  <a:pt x="509397" y="2505329"/>
                </a:lnTo>
                <a:lnTo>
                  <a:pt x="509397" y="2514854"/>
                </a:lnTo>
                <a:lnTo>
                  <a:pt x="518922" y="2514854"/>
                </a:lnTo>
                <a:lnTo>
                  <a:pt x="518922" y="2505329"/>
                </a:lnTo>
                <a:close/>
              </a:path>
              <a:path w="898525" h="2693035">
                <a:moveTo>
                  <a:pt x="518922" y="2467229"/>
                </a:moveTo>
                <a:lnTo>
                  <a:pt x="509397" y="2467229"/>
                </a:lnTo>
                <a:lnTo>
                  <a:pt x="509397" y="2476754"/>
                </a:lnTo>
                <a:lnTo>
                  <a:pt x="518922" y="2476754"/>
                </a:lnTo>
                <a:lnTo>
                  <a:pt x="518922" y="2467229"/>
                </a:lnTo>
                <a:close/>
              </a:path>
              <a:path w="898525" h="2693035">
                <a:moveTo>
                  <a:pt x="518922" y="2429129"/>
                </a:moveTo>
                <a:lnTo>
                  <a:pt x="509397" y="2429129"/>
                </a:lnTo>
                <a:lnTo>
                  <a:pt x="509397" y="2438654"/>
                </a:lnTo>
                <a:lnTo>
                  <a:pt x="518922" y="2438654"/>
                </a:lnTo>
                <a:lnTo>
                  <a:pt x="518922" y="2429129"/>
                </a:lnTo>
                <a:close/>
              </a:path>
              <a:path w="898525" h="2693035">
                <a:moveTo>
                  <a:pt x="518922" y="2391029"/>
                </a:moveTo>
                <a:lnTo>
                  <a:pt x="509397" y="2391029"/>
                </a:lnTo>
                <a:lnTo>
                  <a:pt x="509397" y="2400554"/>
                </a:lnTo>
                <a:lnTo>
                  <a:pt x="518922" y="2400554"/>
                </a:lnTo>
                <a:lnTo>
                  <a:pt x="518922" y="2391029"/>
                </a:lnTo>
                <a:close/>
              </a:path>
              <a:path w="898525" h="2693035">
                <a:moveTo>
                  <a:pt x="518922" y="2352929"/>
                </a:moveTo>
                <a:lnTo>
                  <a:pt x="509397" y="2352929"/>
                </a:lnTo>
                <a:lnTo>
                  <a:pt x="509397" y="2362454"/>
                </a:lnTo>
                <a:lnTo>
                  <a:pt x="518922" y="2362454"/>
                </a:lnTo>
                <a:lnTo>
                  <a:pt x="518922" y="2352929"/>
                </a:lnTo>
                <a:close/>
              </a:path>
              <a:path w="898525" h="2693035">
                <a:moveTo>
                  <a:pt x="518922" y="2314829"/>
                </a:moveTo>
                <a:lnTo>
                  <a:pt x="509397" y="2314829"/>
                </a:lnTo>
                <a:lnTo>
                  <a:pt x="509397" y="2324354"/>
                </a:lnTo>
                <a:lnTo>
                  <a:pt x="518922" y="2324354"/>
                </a:lnTo>
                <a:lnTo>
                  <a:pt x="518922" y="2314829"/>
                </a:lnTo>
                <a:close/>
              </a:path>
              <a:path w="898525" h="2693035">
                <a:moveTo>
                  <a:pt x="518922" y="2276729"/>
                </a:moveTo>
                <a:lnTo>
                  <a:pt x="509397" y="2276729"/>
                </a:lnTo>
                <a:lnTo>
                  <a:pt x="509397" y="2286254"/>
                </a:lnTo>
                <a:lnTo>
                  <a:pt x="518922" y="2286254"/>
                </a:lnTo>
                <a:lnTo>
                  <a:pt x="518922" y="2276729"/>
                </a:lnTo>
                <a:close/>
              </a:path>
              <a:path w="898525" h="2693035">
                <a:moveTo>
                  <a:pt x="518922" y="2238629"/>
                </a:moveTo>
                <a:lnTo>
                  <a:pt x="509397" y="2238629"/>
                </a:lnTo>
                <a:lnTo>
                  <a:pt x="509397" y="2248154"/>
                </a:lnTo>
                <a:lnTo>
                  <a:pt x="518922" y="2248154"/>
                </a:lnTo>
                <a:lnTo>
                  <a:pt x="518922" y="2238629"/>
                </a:lnTo>
                <a:close/>
              </a:path>
              <a:path w="898525" h="2693035">
                <a:moveTo>
                  <a:pt x="518922" y="2200529"/>
                </a:moveTo>
                <a:lnTo>
                  <a:pt x="509397" y="2200529"/>
                </a:lnTo>
                <a:lnTo>
                  <a:pt x="509397" y="2210054"/>
                </a:lnTo>
                <a:lnTo>
                  <a:pt x="518922" y="2210054"/>
                </a:lnTo>
                <a:lnTo>
                  <a:pt x="518922" y="2200529"/>
                </a:lnTo>
                <a:close/>
              </a:path>
              <a:path w="898525" h="2693035">
                <a:moveTo>
                  <a:pt x="518922" y="2162429"/>
                </a:moveTo>
                <a:lnTo>
                  <a:pt x="509397" y="2162429"/>
                </a:lnTo>
                <a:lnTo>
                  <a:pt x="509397" y="2171954"/>
                </a:lnTo>
                <a:lnTo>
                  <a:pt x="518922" y="2171954"/>
                </a:lnTo>
                <a:lnTo>
                  <a:pt x="518922" y="2162429"/>
                </a:lnTo>
                <a:close/>
              </a:path>
              <a:path w="898525" h="2693035">
                <a:moveTo>
                  <a:pt x="518922" y="2124329"/>
                </a:moveTo>
                <a:lnTo>
                  <a:pt x="509397" y="2124329"/>
                </a:lnTo>
                <a:lnTo>
                  <a:pt x="509397" y="2133854"/>
                </a:lnTo>
                <a:lnTo>
                  <a:pt x="518922" y="2133854"/>
                </a:lnTo>
                <a:lnTo>
                  <a:pt x="518922" y="2124329"/>
                </a:lnTo>
                <a:close/>
              </a:path>
              <a:path w="898525" h="2693035">
                <a:moveTo>
                  <a:pt x="518922" y="2086229"/>
                </a:moveTo>
                <a:lnTo>
                  <a:pt x="509397" y="2086229"/>
                </a:lnTo>
                <a:lnTo>
                  <a:pt x="509397" y="2095754"/>
                </a:lnTo>
                <a:lnTo>
                  <a:pt x="518922" y="2095754"/>
                </a:lnTo>
                <a:lnTo>
                  <a:pt x="518922" y="2086229"/>
                </a:lnTo>
                <a:close/>
              </a:path>
              <a:path w="898525" h="2693035">
                <a:moveTo>
                  <a:pt x="518922" y="2048129"/>
                </a:moveTo>
                <a:lnTo>
                  <a:pt x="509397" y="2048129"/>
                </a:lnTo>
                <a:lnTo>
                  <a:pt x="509397" y="2057654"/>
                </a:lnTo>
                <a:lnTo>
                  <a:pt x="518922" y="2057654"/>
                </a:lnTo>
                <a:lnTo>
                  <a:pt x="518922" y="2048129"/>
                </a:lnTo>
                <a:close/>
              </a:path>
              <a:path w="898525" h="2693035">
                <a:moveTo>
                  <a:pt x="527050" y="2649601"/>
                </a:moveTo>
                <a:lnTo>
                  <a:pt x="517525" y="2649601"/>
                </a:lnTo>
                <a:lnTo>
                  <a:pt x="517525" y="2659126"/>
                </a:lnTo>
                <a:lnTo>
                  <a:pt x="527050" y="2659126"/>
                </a:lnTo>
                <a:lnTo>
                  <a:pt x="527050" y="2649601"/>
                </a:lnTo>
                <a:close/>
              </a:path>
              <a:path w="898525" h="2693035">
                <a:moveTo>
                  <a:pt x="552196" y="2043430"/>
                </a:moveTo>
                <a:lnTo>
                  <a:pt x="542671" y="2043430"/>
                </a:lnTo>
                <a:lnTo>
                  <a:pt x="542671" y="2052955"/>
                </a:lnTo>
                <a:lnTo>
                  <a:pt x="552196" y="2052955"/>
                </a:lnTo>
                <a:lnTo>
                  <a:pt x="552196" y="2043430"/>
                </a:lnTo>
                <a:close/>
              </a:path>
              <a:path w="898525" h="2693035">
                <a:moveTo>
                  <a:pt x="565150" y="2649601"/>
                </a:moveTo>
                <a:lnTo>
                  <a:pt x="555625" y="2649601"/>
                </a:lnTo>
                <a:lnTo>
                  <a:pt x="555625" y="2659126"/>
                </a:lnTo>
                <a:lnTo>
                  <a:pt x="565150" y="2659126"/>
                </a:lnTo>
                <a:lnTo>
                  <a:pt x="565150" y="2649601"/>
                </a:lnTo>
                <a:close/>
              </a:path>
              <a:path w="898525" h="2693035">
                <a:moveTo>
                  <a:pt x="590296" y="2043430"/>
                </a:moveTo>
                <a:lnTo>
                  <a:pt x="580771" y="2043430"/>
                </a:lnTo>
                <a:lnTo>
                  <a:pt x="580771" y="2052955"/>
                </a:lnTo>
                <a:lnTo>
                  <a:pt x="590296" y="2052955"/>
                </a:lnTo>
                <a:lnTo>
                  <a:pt x="590296" y="2043430"/>
                </a:lnTo>
                <a:close/>
              </a:path>
              <a:path w="898525" h="2693035">
                <a:moveTo>
                  <a:pt x="603250" y="2649601"/>
                </a:moveTo>
                <a:lnTo>
                  <a:pt x="593725" y="2649601"/>
                </a:lnTo>
                <a:lnTo>
                  <a:pt x="593725" y="2659126"/>
                </a:lnTo>
                <a:lnTo>
                  <a:pt x="603250" y="2659126"/>
                </a:lnTo>
                <a:lnTo>
                  <a:pt x="603250" y="2649601"/>
                </a:lnTo>
                <a:close/>
              </a:path>
              <a:path w="898525" h="2693035">
                <a:moveTo>
                  <a:pt x="628396" y="2043430"/>
                </a:moveTo>
                <a:lnTo>
                  <a:pt x="618871" y="2043430"/>
                </a:lnTo>
                <a:lnTo>
                  <a:pt x="618871" y="2052955"/>
                </a:lnTo>
                <a:lnTo>
                  <a:pt x="628396" y="2052955"/>
                </a:lnTo>
                <a:lnTo>
                  <a:pt x="628396" y="2043430"/>
                </a:lnTo>
                <a:close/>
              </a:path>
              <a:path w="898525" h="2693035">
                <a:moveTo>
                  <a:pt x="641350" y="2649601"/>
                </a:moveTo>
                <a:lnTo>
                  <a:pt x="631825" y="2649601"/>
                </a:lnTo>
                <a:lnTo>
                  <a:pt x="631825" y="2659126"/>
                </a:lnTo>
                <a:lnTo>
                  <a:pt x="641350" y="2659126"/>
                </a:lnTo>
                <a:lnTo>
                  <a:pt x="641350" y="2649601"/>
                </a:lnTo>
                <a:close/>
              </a:path>
              <a:path w="898525" h="2693035">
                <a:moveTo>
                  <a:pt x="666496" y="2043430"/>
                </a:moveTo>
                <a:lnTo>
                  <a:pt x="656971" y="2043430"/>
                </a:lnTo>
                <a:lnTo>
                  <a:pt x="656971" y="2052955"/>
                </a:lnTo>
                <a:lnTo>
                  <a:pt x="666496" y="2052955"/>
                </a:lnTo>
                <a:lnTo>
                  <a:pt x="666496" y="2043430"/>
                </a:lnTo>
                <a:close/>
              </a:path>
              <a:path w="898525" h="2693035">
                <a:moveTo>
                  <a:pt x="679450" y="2649601"/>
                </a:moveTo>
                <a:lnTo>
                  <a:pt x="669925" y="2649601"/>
                </a:lnTo>
                <a:lnTo>
                  <a:pt x="669925" y="2659126"/>
                </a:lnTo>
                <a:lnTo>
                  <a:pt x="679450" y="2659126"/>
                </a:lnTo>
                <a:lnTo>
                  <a:pt x="679450" y="2649601"/>
                </a:lnTo>
                <a:close/>
              </a:path>
              <a:path w="898525" h="2693035">
                <a:moveTo>
                  <a:pt x="704596" y="2043430"/>
                </a:moveTo>
                <a:lnTo>
                  <a:pt x="695071" y="2043430"/>
                </a:lnTo>
                <a:lnTo>
                  <a:pt x="695071" y="2052955"/>
                </a:lnTo>
                <a:lnTo>
                  <a:pt x="704596" y="2052955"/>
                </a:lnTo>
                <a:lnTo>
                  <a:pt x="704596" y="2043430"/>
                </a:lnTo>
                <a:close/>
              </a:path>
              <a:path w="898525" h="2693035">
                <a:moveTo>
                  <a:pt x="717550" y="2649601"/>
                </a:moveTo>
                <a:lnTo>
                  <a:pt x="708025" y="2649601"/>
                </a:lnTo>
                <a:lnTo>
                  <a:pt x="708025" y="2659126"/>
                </a:lnTo>
                <a:lnTo>
                  <a:pt x="717550" y="2659126"/>
                </a:lnTo>
                <a:lnTo>
                  <a:pt x="717550" y="2649601"/>
                </a:lnTo>
                <a:close/>
              </a:path>
              <a:path w="898525" h="2693035">
                <a:moveTo>
                  <a:pt x="742696" y="2043430"/>
                </a:moveTo>
                <a:lnTo>
                  <a:pt x="733171" y="2043430"/>
                </a:lnTo>
                <a:lnTo>
                  <a:pt x="733171" y="2052955"/>
                </a:lnTo>
                <a:lnTo>
                  <a:pt x="742696" y="2052955"/>
                </a:lnTo>
                <a:lnTo>
                  <a:pt x="742696" y="2043430"/>
                </a:lnTo>
                <a:close/>
              </a:path>
              <a:path w="898525" h="2693035">
                <a:moveTo>
                  <a:pt x="755650" y="2649601"/>
                </a:moveTo>
                <a:lnTo>
                  <a:pt x="746125" y="2649601"/>
                </a:lnTo>
                <a:lnTo>
                  <a:pt x="746125" y="2659126"/>
                </a:lnTo>
                <a:lnTo>
                  <a:pt x="755650" y="2659126"/>
                </a:lnTo>
                <a:lnTo>
                  <a:pt x="755650" y="2649601"/>
                </a:lnTo>
                <a:close/>
              </a:path>
              <a:path w="898525" h="2693035">
                <a:moveTo>
                  <a:pt x="793750" y="2649601"/>
                </a:moveTo>
                <a:lnTo>
                  <a:pt x="784225" y="2649601"/>
                </a:lnTo>
                <a:lnTo>
                  <a:pt x="784225" y="2659126"/>
                </a:lnTo>
                <a:lnTo>
                  <a:pt x="793750" y="2659126"/>
                </a:lnTo>
                <a:lnTo>
                  <a:pt x="793750" y="2649601"/>
                </a:lnTo>
                <a:close/>
              </a:path>
              <a:path w="898525" h="2693035">
                <a:moveTo>
                  <a:pt x="898525" y="2654300"/>
                </a:moveTo>
                <a:lnTo>
                  <a:pt x="875271" y="2619210"/>
                </a:lnTo>
                <a:lnTo>
                  <a:pt x="860425" y="2616200"/>
                </a:lnTo>
                <a:lnTo>
                  <a:pt x="845566" y="2619210"/>
                </a:lnTo>
                <a:lnTo>
                  <a:pt x="833462" y="2627401"/>
                </a:lnTo>
                <a:lnTo>
                  <a:pt x="825309" y="2639517"/>
                </a:lnTo>
                <a:lnTo>
                  <a:pt x="823264" y="2649601"/>
                </a:lnTo>
                <a:lnTo>
                  <a:pt x="822325" y="2649601"/>
                </a:lnTo>
                <a:lnTo>
                  <a:pt x="822325" y="2654300"/>
                </a:lnTo>
                <a:lnTo>
                  <a:pt x="822325" y="2659126"/>
                </a:lnTo>
                <a:lnTo>
                  <a:pt x="823290" y="2659126"/>
                </a:lnTo>
                <a:lnTo>
                  <a:pt x="825309" y="2669159"/>
                </a:lnTo>
                <a:lnTo>
                  <a:pt x="833462" y="2681262"/>
                </a:lnTo>
                <a:lnTo>
                  <a:pt x="845566" y="2689415"/>
                </a:lnTo>
                <a:lnTo>
                  <a:pt x="860425" y="2692400"/>
                </a:lnTo>
                <a:lnTo>
                  <a:pt x="875271" y="2689415"/>
                </a:lnTo>
                <a:lnTo>
                  <a:pt x="887374" y="2681262"/>
                </a:lnTo>
                <a:lnTo>
                  <a:pt x="895527" y="2669159"/>
                </a:lnTo>
                <a:lnTo>
                  <a:pt x="897547" y="2659126"/>
                </a:lnTo>
                <a:lnTo>
                  <a:pt x="898525" y="265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1060" y="2393695"/>
            <a:ext cx="23806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127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Depende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condiciones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económicas, sociales, geográficas,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territoriales, culturales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seguridad</a:t>
            </a:r>
            <a:r>
              <a:rPr kumimoji="0" sz="16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cada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región.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63036" y="1950211"/>
            <a:ext cx="92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Ejecución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82585" y="2222118"/>
            <a:ext cx="271335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462C1"/>
              </a:buClr>
              <a:buSzPct val="68750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Contrato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aprendizaje.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C1"/>
              </a:buClr>
              <a:buSzPct val="68750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Contrato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vínculo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formativo.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C1"/>
              </a:buClr>
              <a:buSzPct val="68750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2245" marR="0" lvl="0" indent="-16954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C1"/>
              </a:buClr>
              <a:buSzPct val="68750"/>
              <a:buFont typeface="Arial MT"/>
              <a:buChar char="•"/>
              <a:tabLst>
                <a:tab pos="18224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Vínculo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laboral.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87818" y="1787397"/>
            <a:ext cx="117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5625" y="4271045"/>
            <a:ext cx="2754630" cy="152400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0" marR="34290" lvl="0" indent="0" algn="ctr" defTabSz="914400" eaLnBrk="1" fontAlgn="auto" latinLnBrk="0" hangingPunct="1">
              <a:lnSpc>
                <a:spcPct val="100000"/>
              </a:lnSpc>
              <a:spcBef>
                <a:spcPts val="1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Constancia</a:t>
            </a:r>
            <a:r>
              <a:rPr kumimoji="0" sz="1800" b="1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cumplimiento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67640" marR="5080" lvl="0" indent="-1905" algn="ctr" defTabSz="91440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debe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ser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expedida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organización,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entidad,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empresa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institución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educativa respectiva.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38238" y="4204536"/>
            <a:ext cx="2978150" cy="14706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0" marR="896619" lvl="0" indent="0" algn="ctr" defTabSz="91440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Condiciones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5080" lvl="0" indent="0" algn="ctr" defTabSz="91440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alternativa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elegida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debe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regirse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bajo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mismos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lineamientos</a:t>
            </a:r>
            <a:r>
              <a:rPr kumimoji="0" sz="16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disposiciones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normativas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guía.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29422" y="2119757"/>
            <a:ext cx="9077325" cy="3853179"/>
            <a:chOff x="1729422" y="2119757"/>
            <a:chExt cx="9077325" cy="3853179"/>
          </a:xfrm>
        </p:grpSpPr>
        <p:sp>
          <p:nvSpPr>
            <p:cNvPr id="30" name="object 30"/>
            <p:cNvSpPr/>
            <p:nvPr/>
          </p:nvSpPr>
          <p:spPr>
            <a:xfrm>
              <a:off x="3930523" y="2119756"/>
              <a:ext cx="3716020" cy="2762885"/>
            </a:xfrm>
            <a:custGeom>
              <a:avLst/>
              <a:gdLst/>
              <a:ahLst/>
              <a:cxnLst/>
              <a:rect l="l" t="t" r="r" b="b"/>
              <a:pathLst>
                <a:path w="3716020" h="2762885">
                  <a:moveTo>
                    <a:pt x="76200" y="38100"/>
                  </a:moveTo>
                  <a:lnTo>
                    <a:pt x="75234" y="33401"/>
                  </a:lnTo>
                  <a:lnTo>
                    <a:pt x="73190" y="23317"/>
                  </a:lnTo>
                  <a:lnTo>
                    <a:pt x="64998" y="11201"/>
                  </a:lnTo>
                  <a:lnTo>
                    <a:pt x="52882" y="3009"/>
                  </a:lnTo>
                  <a:lnTo>
                    <a:pt x="38100" y="0"/>
                  </a:lnTo>
                  <a:lnTo>
                    <a:pt x="23241" y="3009"/>
                  </a:lnTo>
                  <a:lnTo>
                    <a:pt x="11137" y="11201"/>
                  </a:lnTo>
                  <a:lnTo>
                    <a:pt x="2984" y="23317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37" y="65062"/>
                  </a:lnTo>
                  <a:lnTo>
                    <a:pt x="23241" y="73215"/>
                  </a:lnTo>
                  <a:lnTo>
                    <a:pt x="38100" y="76200"/>
                  </a:lnTo>
                  <a:lnTo>
                    <a:pt x="52882" y="73215"/>
                  </a:lnTo>
                  <a:lnTo>
                    <a:pt x="64998" y="65062"/>
                  </a:lnTo>
                  <a:lnTo>
                    <a:pt x="73190" y="52959"/>
                  </a:lnTo>
                  <a:lnTo>
                    <a:pt x="75222" y="42926"/>
                  </a:lnTo>
                  <a:lnTo>
                    <a:pt x="76200" y="38100"/>
                  </a:lnTo>
                  <a:close/>
                </a:path>
                <a:path w="3716020" h="2762885">
                  <a:moveTo>
                    <a:pt x="91567" y="33401"/>
                  </a:moveTo>
                  <a:lnTo>
                    <a:pt x="82042" y="33401"/>
                  </a:lnTo>
                  <a:lnTo>
                    <a:pt x="82042" y="42926"/>
                  </a:lnTo>
                  <a:lnTo>
                    <a:pt x="91567" y="42926"/>
                  </a:lnTo>
                  <a:lnTo>
                    <a:pt x="91567" y="33401"/>
                  </a:lnTo>
                  <a:close/>
                </a:path>
                <a:path w="3716020" h="2762885">
                  <a:moveTo>
                    <a:pt x="129667" y="33401"/>
                  </a:moveTo>
                  <a:lnTo>
                    <a:pt x="120142" y="33401"/>
                  </a:lnTo>
                  <a:lnTo>
                    <a:pt x="120142" y="42926"/>
                  </a:lnTo>
                  <a:lnTo>
                    <a:pt x="129667" y="42926"/>
                  </a:lnTo>
                  <a:lnTo>
                    <a:pt x="129667" y="33401"/>
                  </a:lnTo>
                  <a:close/>
                </a:path>
                <a:path w="3716020" h="2762885">
                  <a:moveTo>
                    <a:pt x="167767" y="33401"/>
                  </a:moveTo>
                  <a:lnTo>
                    <a:pt x="158242" y="33401"/>
                  </a:lnTo>
                  <a:lnTo>
                    <a:pt x="158242" y="42926"/>
                  </a:lnTo>
                  <a:lnTo>
                    <a:pt x="167767" y="42926"/>
                  </a:lnTo>
                  <a:lnTo>
                    <a:pt x="167767" y="33401"/>
                  </a:lnTo>
                  <a:close/>
                </a:path>
                <a:path w="3716020" h="2762885">
                  <a:moveTo>
                    <a:pt x="205867" y="33401"/>
                  </a:moveTo>
                  <a:lnTo>
                    <a:pt x="196342" y="33401"/>
                  </a:lnTo>
                  <a:lnTo>
                    <a:pt x="196342" y="42926"/>
                  </a:lnTo>
                  <a:lnTo>
                    <a:pt x="205867" y="42926"/>
                  </a:lnTo>
                  <a:lnTo>
                    <a:pt x="205867" y="33401"/>
                  </a:lnTo>
                  <a:close/>
                </a:path>
                <a:path w="3716020" h="2762885">
                  <a:moveTo>
                    <a:pt x="224917" y="2490597"/>
                  </a:moveTo>
                  <a:lnTo>
                    <a:pt x="201599" y="2455494"/>
                  </a:lnTo>
                  <a:lnTo>
                    <a:pt x="186817" y="2452497"/>
                  </a:lnTo>
                  <a:lnTo>
                    <a:pt x="171958" y="2455494"/>
                  </a:lnTo>
                  <a:lnTo>
                    <a:pt x="159854" y="2463647"/>
                  </a:lnTo>
                  <a:lnTo>
                    <a:pt x="151701" y="2475750"/>
                  </a:lnTo>
                  <a:lnTo>
                    <a:pt x="148717" y="2490597"/>
                  </a:lnTo>
                  <a:lnTo>
                    <a:pt x="151701" y="2505456"/>
                  </a:lnTo>
                  <a:lnTo>
                    <a:pt x="159854" y="2517559"/>
                  </a:lnTo>
                  <a:lnTo>
                    <a:pt x="171958" y="2525712"/>
                  </a:lnTo>
                  <a:lnTo>
                    <a:pt x="186817" y="2528697"/>
                  </a:lnTo>
                  <a:lnTo>
                    <a:pt x="201599" y="2525712"/>
                  </a:lnTo>
                  <a:lnTo>
                    <a:pt x="213715" y="2517559"/>
                  </a:lnTo>
                  <a:lnTo>
                    <a:pt x="221907" y="2505456"/>
                  </a:lnTo>
                  <a:lnTo>
                    <a:pt x="223939" y="2495423"/>
                  </a:lnTo>
                  <a:lnTo>
                    <a:pt x="224917" y="2490597"/>
                  </a:lnTo>
                  <a:close/>
                </a:path>
                <a:path w="3716020" h="2762885">
                  <a:moveTo>
                    <a:pt x="243967" y="33401"/>
                  </a:moveTo>
                  <a:lnTo>
                    <a:pt x="234442" y="33401"/>
                  </a:lnTo>
                  <a:lnTo>
                    <a:pt x="234442" y="42926"/>
                  </a:lnTo>
                  <a:lnTo>
                    <a:pt x="243967" y="42926"/>
                  </a:lnTo>
                  <a:lnTo>
                    <a:pt x="243967" y="33401"/>
                  </a:lnTo>
                  <a:close/>
                </a:path>
                <a:path w="3716020" h="2762885">
                  <a:moveTo>
                    <a:pt x="254000" y="2485898"/>
                  </a:moveTo>
                  <a:lnTo>
                    <a:pt x="244475" y="2485898"/>
                  </a:lnTo>
                  <a:lnTo>
                    <a:pt x="244475" y="2495423"/>
                  </a:lnTo>
                  <a:lnTo>
                    <a:pt x="254000" y="2495423"/>
                  </a:lnTo>
                  <a:lnTo>
                    <a:pt x="254000" y="2485898"/>
                  </a:lnTo>
                  <a:close/>
                </a:path>
                <a:path w="3716020" h="2762885">
                  <a:moveTo>
                    <a:pt x="282067" y="33401"/>
                  </a:moveTo>
                  <a:lnTo>
                    <a:pt x="272542" y="33401"/>
                  </a:lnTo>
                  <a:lnTo>
                    <a:pt x="272542" y="42926"/>
                  </a:lnTo>
                  <a:lnTo>
                    <a:pt x="282067" y="42926"/>
                  </a:lnTo>
                  <a:lnTo>
                    <a:pt x="282067" y="33401"/>
                  </a:lnTo>
                  <a:close/>
                </a:path>
                <a:path w="3716020" h="2762885">
                  <a:moveTo>
                    <a:pt x="292100" y="2485898"/>
                  </a:moveTo>
                  <a:lnTo>
                    <a:pt x="282575" y="2485898"/>
                  </a:lnTo>
                  <a:lnTo>
                    <a:pt x="282575" y="2495423"/>
                  </a:lnTo>
                  <a:lnTo>
                    <a:pt x="292100" y="2495423"/>
                  </a:lnTo>
                  <a:lnTo>
                    <a:pt x="292100" y="2485898"/>
                  </a:lnTo>
                  <a:close/>
                </a:path>
                <a:path w="3716020" h="2762885">
                  <a:moveTo>
                    <a:pt x="320167" y="33401"/>
                  </a:moveTo>
                  <a:lnTo>
                    <a:pt x="310642" y="33401"/>
                  </a:lnTo>
                  <a:lnTo>
                    <a:pt x="310642" y="42926"/>
                  </a:lnTo>
                  <a:lnTo>
                    <a:pt x="320167" y="42926"/>
                  </a:lnTo>
                  <a:lnTo>
                    <a:pt x="320167" y="33401"/>
                  </a:lnTo>
                  <a:close/>
                </a:path>
                <a:path w="3716020" h="2762885">
                  <a:moveTo>
                    <a:pt x="330200" y="2485898"/>
                  </a:moveTo>
                  <a:lnTo>
                    <a:pt x="320675" y="2485898"/>
                  </a:lnTo>
                  <a:lnTo>
                    <a:pt x="320675" y="2495423"/>
                  </a:lnTo>
                  <a:lnTo>
                    <a:pt x="330200" y="2495423"/>
                  </a:lnTo>
                  <a:lnTo>
                    <a:pt x="330200" y="2485898"/>
                  </a:lnTo>
                  <a:close/>
                </a:path>
                <a:path w="3716020" h="2762885">
                  <a:moveTo>
                    <a:pt x="358267" y="33401"/>
                  </a:moveTo>
                  <a:lnTo>
                    <a:pt x="348742" y="33401"/>
                  </a:lnTo>
                  <a:lnTo>
                    <a:pt x="348742" y="42926"/>
                  </a:lnTo>
                  <a:lnTo>
                    <a:pt x="358267" y="42926"/>
                  </a:lnTo>
                  <a:lnTo>
                    <a:pt x="358267" y="33401"/>
                  </a:lnTo>
                  <a:close/>
                </a:path>
                <a:path w="3716020" h="2762885">
                  <a:moveTo>
                    <a:pt x="368300" y="2485898"/>
                  </a:moveTo>
                  <a:lnTo>
                    <a:pt x="358775" y="2485898"/>
                  </a:lnTo>
                  <a:lnTo>
                    <a:pt x="358775" y="2495423"/>
                  </a:lnTo>
                  <a:lnTo>
                    <a:pt x="368300" y="2495423"/>
                  </a:lnTo>
                  <a:lnTo>
                    <a:pt x="368300" y="2485898"/>
                  </a:lnTo>
                  <a:close/>
                </a:path>
                <a:path w="3716020" h="2762885">
                  <a:moveTo>
                    <a:pt x="396367" y="33401"/>
                  </a:moveTo>
                  <a:lnTo>
                    <a:pt x="386842" y="33401"/>
                  </a:lnTo>
                  <a:lnTo>
                    <a:pt x="386842" y="42926"/>
                  </a:lnTo>
                  <a:lnTo>
                    <a:pt x="396367" y="42926"/>
                  </a:lnTo>
                  <a:lnTo>
                    <a:pt x="396367" y="33401"/>
                  </a:lnTo>
                  <a:close/>
                </a:path>
                <a:path w="3716020" h="2762885">
                  <a:moveTo>
                    <a:pt x="406400" y="2485898"/>
                  </a:moveTo>
                  <a:lnTo>
                    <a:pt x="396875" y="2485898"/>
                  </a:lnTo>
                  <a:lnTo>
                    <a:pt x="396875" y="2495423"/>
                  </a:lnTo>
                  <a:lnTo>
                    <a:pt x="406400" y="2495423"/>
                  </a:lnTo>
                  <a:lnTo>
                    <a:pt x="406400" y="2485898"/>
                  </a:lnTo>
                  <a:close/>
                </a:path>
                <a:path w="3716020" h="2762885">
                  <a:moveTo>
                    <a:pt x="434467" y="33401"/>
                  </a:moveTo>
                  <a:lnTo>
                    <a:pt x="424942" y="33401"/>
                  </a:lnTo>
                  <a:lnTo>
                    <a:pt x="424942" y="42926"/>
                  </a:lnTo>
                  <a:lnTo>
                    <a:pt x="434467" y="42926"/>
                  </a:lnTo>
                  <a:lnTo>
                    <a:pt x="434467" y="33401"/>
                  </a:lnTo>
                  <a:close/>
                </a:path>
                <a:path w="3716020" h="2762885">
                  <a:moveTo>
                    <a:pt x="444500" y="2485898"/>
                  </a:moveTo>
                  <a:lnTo>
                    <a:pt x="434975" y="2485898"/>
                  </a:lnTo>
                  <a:lnTo>
                    <a:pt x="434975" y="2495423"/>
                  </a:lnTo>
                  <a:lnTo>
                    <a:pt x="444500" y="2495423"/>
                  </a:lnTo>
                  <a:lnTo>
                    <a:pt x="444500" y="2485898"/>
                  </a:lnTo>
                  <a:close/>
                </a:path>
                <a:path w="3716020" h="2762885">
                  <a:moveTo>
                    <a:pt x="472567" y="33401"/>
                  </a:moveTo>
                  <a:lnTo>
                    <a:pt x="463042" y="33401"/>
                  </a:lnTo>
                  <a:lnTo>
                    <a:pt x="463042" y="42926"/>
                  </a:lnTo>
                  <a:lnTo>
                    <a:pt x="472567" y="42926"/>
                  </a:lnTo>
                  <a:lnTo>
                    <a:pt x="472567" y="33401"/>
                  </a:lnTo>
                  <a:close/>
                </a:path>
                <a:path w="3716020" h="2762885">
                  <a:moveTo>
                    <a:pt x="482600" y="2485898"/>
                  </a:moveTo>
                  <a:lnTo>
                    <a:pt x="473075" y="2485898"/>
                  </a:lnTo>
                  <a:lnTo>
                    <a:pt x="473075" y="2495423"/>
                  </a:lnTo>
                  <a:lnTo>
                    <a:pt x="482600" y="2495423"/>
                  </a:lnTo>
                  <a:lnTo>
                    <a:pt x="482600" y="2485898"/>
                  </a:lnTo>
                  <a:close/>
                </a:path>
                <a:path w="3716020" h="2762885">
                  <a:moveTo>
                    <a:pt x="512572" y="679196"/>
                  </a:moveTo>
                  <a:lnTo>
                    <a:pt x="503047" y="679196"/>
                  </a:lnTo>
                  <a:lnTo>
                    <a:pt x="503047" y="688721"/>
                  </a:lnTo>
                  <a:lnTo>
                    <a:pt x="512572" y="688721"/>
                  </a:lnTo>
                  <a:lnTo>
                    <a:pt x="512572" y="679196"/>
                  </a:lnTo>
                  <a:close/>
                </a:path>
                <a:path w="3716020" h="2762885">
                  <a:moveTo>
                    <a:pt x="512572" y="641096"/>
                  </a:moveTo>
                  <a:lnTo>
                    <a:pt x="503047" y="641096"/>
                  </a:lnTo>
                  <a:lnTo>
                    <a:pt x="503047" y="650621"/>
                  </a:lnTo>
                  <a:lnTo>
                    <a:pt x="512572" y="650621"/>
                  </a:lnTo>
                  <a:lnTo>
                    <a:pt x="512572" y="641096"/>
                  </a:lnTo>
                  <a:close/>
                </a:path>
                <a:path w="3716020" h="2762885">
                  <a:moveTo>
                    <a:pt x="512572" y="602996"/>
                  </a:moveTo>
                  <a:lnTo>
                    <a:pt x="503047" y="602996"/>
                  </a:lnTo>
                  <a:lnTo>
                    <a:pt x="503047" y="612521"/>
                  </a:lnTo>
                  <a:lnTo>
                    <a:pt x="512572" y="612521"/>
                  </a:lnTo>
                  <a:lnTo>
                    <a:pt x="512572" y="602996"/>
                  </a:lnTo>
                  <a:close/>
                </a:path>
                <a:path w="3716020" h="2762885">
                  <a:moveTo>
                    <a:pt x="512572" y="564896"/>
                  </a:moveTo>
                  <a:lnTo>
                    <a:pt x="503047" y="564896"/>
                  </a:lnTo>
                  <a:lnTo>
                    <a:pt x="503047" y="574421"/>
                  </a:lnTo>
                  <a:lnTo>
                    <a:pt x="512572" y="574421"/>
                  </a:lnTo>
                  <a:lnTo>
                    <a:pt x="512572" y="564896"/>
                  </a:lnTo>
                  <a:close/>
                </a:path>
                <a:path w="3716020" h="2762885">
                  <a:moveTo>
                    <a:pt x="512572" y="526796"/>
                  </a:moveTo>
                  <a:lnTo>
                    <a:pt x="503047" y="526796"/>
                  </a:lnTo>
                  <a:lnTo>
                    <a:pt x="503047" y="536321"/>
                  </a:lnTo>
                  <a:lnTo>
                    <a:pt x="512572" y="536321"/>
                  </a:lnTo>
                  <a:lnTo>
                    <a:pt x="512572" y="526796"/>
                  </a:lnTo>
                  <a:close/>
                </a:path>
                <a:path w="3716020" h="2762885">
                  <a:moveTo>
                    <a:pt x="512572" y="488696"/>
                  </a:moveTo>
                  <a:lnTo>
                    <a:pt x="503047" y="488696"/>
                  </a:lnTo>
                  <a:lnTo>
                    <a:pt x="503047" y="498221"/>
                  </a:lnTo>
                  <a:lnTo>
                    <a:pt x="512572" y="498221"/>
                  </a:lnTo>
                  <a:lnTo>
                    <a:pt x="512572" y="488696"/>
                  </a:lnTo>
                  <a:close/>
                </a:path>
                <a:path w="3716020" h="2762885">
                  <a:moveTo>
                    <a:pt x="512572" y="450596"/>
                  </a:moveTo>
                  <a:lnTo>
                    <a:pt x="503047" y="450596"/>
                  </a:lnTo>
                  <a:lnTo>
                    <a:pt x="503047" y="460121"/>
                  </a:lnTo>
                  <a:lnTo>
                    <a:pt x="512572" y="460121"/>
                  </a:lnTo>
                  <a:lnTo>
                    <a:pt x="512572" y="450596"/>
                  </a:lnTo>
                  <a:close/>
                </a:path>
                <a:path w="3716020" h="2762885">
                  <a:moveTo>
                    <a:pt x="512572" y="412496"/>
                  </a:moveTo>
                  <a:lnTo>
                    <a:pt x="503047" y="412496"/>
                  </a:lnTo>
                  <a:lnTo>
                    <a:pt x="503047" y="422021"/>
                  </a:lnTo>
                  <a:lnTo>
                    <a:pt x="512572" y="422021"/>
                  </a:lnTo>
                  <a:lnTo>
                    <a:pt x="512572" y="412496"/>
                  </a:lnTo>
                  <a:close/>
                </a:path>
                <a:path w="3716020" h="2762885">
                  <a:moveTo>
                    <a:pt x="512572" y="374396"/>
                  </a:moveTo>
                  <a:lnTo>
                    <a:pt x="503047" y="374396"/>
                  </a:lnTo>
                  <a:lnTo>
                    <a:pt x="503047" y="383921"/>
                  </a:lnTo>
                  <a:lnTo>
                    <a:pt x="512572" y="383921"/>
                  </a:lnTo>
                  <a:lnTo>
                    <a:pt x="512572" y="374396"/>
                  </a:lnTo>
                  <a:close/>
                </a:path>
                <a:path w="3716020" h="2762885">
                  <a:moveTo>
                    <a:pt x="512572" y="336296"/>
                  </a:moveTo>
                  <a:lnTo>
                    <a:pt x="503047" y="336296"/>
                  </a:lnTo>
                  <a:lnTo>
                    <a:pt x="503047" y="345821"/>
                  </a:lnTo>
                  <a:lnTo>
                    <a:pt x="512572" y="345821"/>
                  </a:lnTo>
                  <a:lnTo>
                    <a:pt x="512572" y="336296"/>
                  </a:lnTo>
                  <a:close/>
                </a:path>
                <a:path w="3716020" h="2762885">
                  <a:moveTo>
                    <a:pt x="512572" y="298196"/>
                  </a:moveTo>
                  <a:lnTo>
                    <a:pt x="503047" y="298196"/>
                  </a:lnTo>
                  <a:lnTo>
                    <a:pt x="503047" y="307721"/>
                  </a:lnTo>
                  <a:lnTo>
                    <a:pt x="512572" y="307721"/>
                  </a:lnTo>
                  <a:lnTo>
                    <a:pt x="512572" y="298196"/>
                  </a:lnTo>
                  <a:close/>
                </a:path>
                <a:path w="3716020" h="2762885">
                  <a:moveTo>
                    <a:pt x="512572" y="260096"/>
                  </a:moveTo>
                  <a:lnTo>
                    <a:pt x="503047" y="260096"/>
                  </a:lnTo>
                  <a:lnTo>
                    <a:pt x="503047" y="269621"/>
                  </a:lnTo>
                  <a:lnTo>
                    <a:pt x="512572" y="269621"/>
                  </a:lnTo>
                  <a:lnTo>
                    <a:pt x="512572" y="260096"/>
                  </a:lnTo>
                  <a:close/>
                </a:path>
                <a:path w="3716020" h="2762885">
                  <a:moveTo>
                    <a:pt x="512572" y="221996"/>
                  </a:moveTo>
                  <a:lnTo>
                    <a:pt x="503047" y="221996"/>
                  </a:lnTo>
                  <a:lnTo>
                    <a:pt x="503047" y="231521"/>
                  </a:lnTo>
                  <a:lnTo>
                    <a:pt x="512572" y="231521"/>
                  </a:lnTo>
                  <a:lnTo>
                    <a:pt x="512572" y="221996"/>
                  </a:lnTo>
                  <a:close/>
                </a:path>
                <a:path w="3716020" h="2762885">
                  <a:moveTo>
                    <a:pt x="512572" y="183896"/>
                  </a:moveTo>
                  <a:lnTo>
                    <a:pt x="503047" y="183896"/>
                  </a:lnTo>
                  <a:lnTo>
                    <a:pt x="503047" y="193421"/>
                  </a:lnTo>
                  <a:lnTo>
                    <a:pt x="512572" y="193421"/>
                  </a:lnTo>
                  <a:lnTo>
                    <a:pt x="512572" y="183896"/>
                  </a:lnTo>
                  <a:close/>
                </a:path>
                <a:path w="3716020" h="2762885">
                  <a:moveTo>
                    <a:pt x="512572" y="145796"/>
                  </a:moveTo>
                  <a:lnTo>
                    <a:pt x="503047" y="145796"/>
                  </a:lnTo>
                  <a:lnTo>
                    <a:pt x="503047" y="155321"/>
                  </a:lnTo>
                  <a:lnTo>
                    <a:pt x="512572" y="155321"/>
                  </a:lnTo>
                  <a:lnTo>
                    <a:pt x="512572" y="145796"/>
                  </a:lnTo>
                  <a:close/>
                </a:path>
                <a:path w="3716020" h="2762885">
                  <a:moveTo>
                    <a:pt x="512572" y="107696"/>
                  </a:moveTo>
                  <a:lnTo>
                    <a:pt x="503047" y="107696"/>
                  </a:lnTo>
                  <a:lnTo>
                    <a:pt x="503047" y="117221"/>
                  </a:lnTo>
                  <a:lnTo>
                    <a:pt x="512572" y="117221"/>
                  </a:lnTo>
                  <a:lnTo>
                    <a:pt x="512572" y="107696"/>
                  </a:lnTo>
                  <a:close/>
                </a:path>
                <a:path w="3716020" h="2762885">
                  <a:moveTo>
                    <a:pt x="512572" y="69596"/>
                  </a:moveTo>
                  <a:lnTo>
                    <a:pt x="503047" y="69596"/>
                  </a:lnTo>
                  <a:lnTo>
                    <a:pt x="503047" y="79121"/>
                  </a:lnTo>
                  <a:lnTo>
                    <a:pt x="512572" y="79121"/>
                  </a:lnTo>
                  <a:lnTo>
                    <a:pt x="512572" y="69596"/>
                  </a:lnTo>
                  <a:close/>
                </a:path>
                <a:path w="3716020" h="2762885">
                  <a:moveTo>
                    <a:pt x="512572" y="35560"/>
                  </a:moveTo>
                  <a:lnTo>
                    <a:pt x="510413" y="33401"/>
                  </a:lnTo>
                  <a:lnTo>
                    <a:pt x="501142" y="33401"/>
                  </a:lnTo>
                  <a:lnTo>
                    <a:pt x="501142" y="42926"/>
                  </a:lnTo>
                  <a:lnTo>
                    <a:pt x="507873" y="42926"/>
                  </a:lnTo>
                  <a:lnTo>
                    <a:pt x="505968" y="41021"/>
                  </a:lnTo>
                  <a:lnTo>
                    <a:pt x="512572" y="41021"/>
                  </a:lnTo>
                  <a:lnTo>
                    <a:pt x="512572" y="38100"/>
                  </a:lnTo>
                  <a:lnTo>
                    <a:pt x="512572" y="35560"/>
                  </a:lnTo>
                  <a:close/>
                </a:path>
                <a:path w="3716020" h="2762885">
                  <a:moveTo>
                    <a:pt x="520446" y="709422"/>
                  </a:moveTo>
                  <a:lnTo>
                    <a:pt x="510921" y="709422"/>
                  </a:lnTo>
                  <a:lnTo>
                    <a:pt x="510921" y="718947"/>
                  </a:lnTo>
                  <a:lnTo>
                    <a:pt x="520446" y="718947"/>
                  </a:lnTo>
                  <a:lnTo>
                    <a:pt x="520446" y="709422"/>
                  </a:lnTo>
                  <a:close/>
                </a:path>
                <a:path w="3716020" h="2762885">
                  <a:moveTo>
                    <a:pt x="520700" y="2485898"/>
                  </a:moveTo>
                  <a:lnTo>
                    <a:pt x="511175" y="2485898"/>
                  </a:lnTo>
                  <a:lnTo>
                    <a:pt x="511175" y="2495423"/>
                  </a:lnTo>
                  <a:lnTo>
                    <a:pt x="520700" y="2495423"/>
                  </a:lnTo>
                  <a:lnTo>
                    <a:pt x="520700" y="2485898"/>
                  </a:lnTo>
                  <a:close/>
                </a:path>
                <a:path w="3716020" h="2762885">
                  <a:moveTo>
                    <a:pt x="558546" y="709422"/>
                  </a:moveTo>
                  <a:lnTo>
                    <a:pt x="549021" y="709422"/>
                  </a:lnTo>
                  <a:lnTo>
                    <a:pt x="549021" y="718947"/>
                  </a:lnTo>
                  <a:lnTo>
                    <a:pt x="558546" y="718947"/>
                  </a:lnTo>
                  <a:lnTo>
                    <a:pt x="558546" y="709422"/>
                  </a:lnTo>
                  <a:close/>
                </a:path>
                <a:path w="3716020" h="2762885">
                  <a:moveTo>
                    <a:pt x="558800" y="2485898"/>
                  </a:moveTo>
                  <a:lnTo>
                    <a:pt x="549275" y="2485898"/>
                  </a:lnTo>
                  <a:lnTo>
                    <a:pt x="549275" y="2495423"/>
                  </a:lnTo>
                  <a:lnTo>
                    <a:pt x="558800" y="2495423"/>
                  </a:lnTo>
                  <a:lnTo>
                    <a:pt x="558800" y="2485898"/>
                  </a:lnTo>
                  <a:close/>
                </a:path>
                <a:path w="3716020" h="2762885">
                  <a:moveTo>
                    <a:pt x="586994" y="2724404"/>
                  </a:moveTo>
                  <a:lnTo>
                    <a:pt x="577469" y="2724404"/>
                  </a:lnTo>
                  <a:lnTo>
                    <a:pt x="577469" y="2733929"/>
                  </a:lnTo>
                  <a:lnTo>
                    <a:pt x="586994" y="2733929"/>
                  </a:lnTo>
                  <a:lnTo>
                    <a:pt x="586994" y="2724404"/>
                  </a:lnTo>
                  <a:close/>
                </a:path>
                <a:path w="3716020" h="2762885">
                  <a:moveTo>
                    <a:pt x="586994" y="2686304"/>
                  </a:moveTo>
                  <a:lnTo>
                    <a:pt x="577469" y="2686304"/>
                  </a:lnTo>
                  <a:lnTo>
                    <a:pt x="577469" y="2695829"/>
                  </a:lnTo>
                  <a:lnTo>
                    <a:pt x="586994" y="2695829"/>
                  </a:lnTo>
                  <a:lnTo>
                    <a:pt x="586994" y="2686304"/>
                  </a:lnTo>
                  <a:close/>
                </a:path>
                <a:path w="3716020" h="2762885">
                  <a:moveTo>
                    <a:pt x="586994" y="2648204"/>
                  </a:moveTo>
                  <a:lnTo>
                    <a:pt x="577469" y="2648204"/>
                  </a:lnTo>
                  <a:lnTo>
                    <a:pt x="577469" y="2657729"/>
                  </a:lnTo>
                  <a:lnTo>
                    <a:pt x="586994" y="2657729"/>
                  </a:lnTo>
                  <a:lnTo>
                    <a:pt x="586994" y="2648204"/>
                  </a:lnTo>
                  <a:close/>
                </a:path>
                <a:path w="3716020" h="2762885">
                  <a:moveTo>
                    <a:pt x="586994" y="2610104"/>
                  </a:moveTo>
                  <a:lnTo>
                    <a:pt x="577469" y="2610104"/>
                  </a:lnTo>
                  <a:lnTo>
                    <a:pt x="577469" y="2619629"/>
                  </a:lnTo>
                  <a:lnTo>
                    <a:pt x="586994" y="2619629"/>
                  </a:lnTo>
                  <a:lnTo>
                    <a:pt x="586994" y="2610104"/>
                  </a:lnTo>
                  <a:close/>
                </a:path>
                <a:path w="3716020" h="2762885">
                  <a:moveTo>
                    <a:pt x="586994" y="2572004"/>
                  </a:moveTo>
                  <a:lnTo>
                    <a:pt x="577469" y="2572004"/>
                  </a:lnTo>
                  <a:lnTo>
                    <a:pt x="577469" y="2581529"/>
                  </a:lnTo>
                  <a:lnTo>
                    <a:pt x="586994" y="2581529"/>
                  </a:lnTo>
                  <a:lnTo>
                    <a:pt x="586994" y="2572004"/>
                  </a:lnTo>
                  <a:close/>
                </a:path>
                <a:path w="3716020" h="2762885">
                  <a:moveTo>
                    <a:pt x="586994" y="2533904"/>
                  </a:moveTo>
                  <a:lnTo>
                    <a:pt x="577469" y="2533904"/>
                  </a:lnTo>
                  <a:lnTo>
                    <a:pt x="577469" y="2543429"/>
                  </a:lnTo>
                  <a:lnTo>
                    <a:pt x="586994" y="2543429"/>
                  </a:lnTo>
                  <a:lnTo>
                    <a:pt x="586994" y="2533904"/>
                  </a:lnTo>
                  <a:close/>
                </a:path>
                <a:path w="3716020" h="2762885">
                  <a:moveTo>
                    <a:pt x="586994" y="2495804"/>
                  </a:moveTo>
                  <a:lnTo>
                    <a:pt x="577469" y="2495804"/>
                  </a:lnTo>
                  <a:lnTo>
                    <a:pt x="577469" y="2505329"/>
                  </a:lnTo>
                  <a:lnTo>
                    <a:pt x="586994" y="2505329"/>
                  </a:lnTo>
                  <a:lnTo>
                    <a:pt x="586994" y="2495804"/>
                  </a:lnTo>
                  <a:close/>
                </a:path>
                <a:path w="3716020" h="2762885">
                  <a:moveTo>
                    <a:pt x="596646" y="2752852"/>
                  </a:moveTo>
                  <a:lnTo>
                    <a:pt x="587121" y="2752852"/>
                  </a:lnTo>
                  <a:lnTo>
                    <a:pt x="587121" y="2762377"/>
                  </a:lnTo>
                  <a:lnTo>
                    <a:pt x="596646" y="2762377"/>
                  </a:lnTo>
                  <a:lnTo>
                    <a:pt x="596646" y="2752852"/>
                  </a:lnTo>
                  <a:close/>
                </a:path>
                <a:path w="3716020" h="2762885">
                  <a:moveTo>
                    <a:pt x="596646" y="709422"/>
                  </a:moveTo>
                  <a:lnTo>
                    <a:pt x="587121" y="709422"/>
                  </a:lnTo>
                  <a:lnTo>
                    <a:pt x="587121" y="718947"/>
                  </a:lnTo>
                  <a:lnTo>
                    <a:pt x="596646" y="718947"/>
                  </a:lnTo>
                  <a:lnTo>
                    <a:pt x="596646" y="709422"/>
                  </a:lnTo>
                  <a:close/>
                </a:path>
                <a:path w="3716020" h="2762885">
                  <a:moveTo>
                    <a:pt x="634746" y="2752852"/>
                  </a:moveTo>
                  <a:lnTo>
                    <a:pt x="625221" y="2752852"/>
                  </a:lnTo>
                  <a:lnTo>
                    <a:pt x="625221" y="2762377"/>
                  </a:lnTo>
                  <a:lnTo>
                    <a:pt x="634746" y="2762377"/>
                  </a:lnTo>
                  <a:lnTo>
                    <a:pt x="634746" y="2752852"/>
                  </a:lnTo>
                  <a:close/>
                </a:path>
                <a:path w="3716020" h="2762885">
                  <a:moveTo>
                    <a:pt x="634746" y="709422"/>
                  </a:moveTo>
                  <a:lnTo>
                    <a:pt x="625221" y="709422"/>
                  </a:lnTo>
                  <a:lnTo>
                    <a:pt x="625221" y="718947"/>
                  </a:lnTo>
                  <a:lnTo>
                    <a:pt x="634746" y="718947"/>
                  </a:lnTo>
                  <a:lnTo>
                    <a:pt x="634746" y="709422"/>
                  </a:lnTo>
                  <a:close/>
                </a:path>
                <a:path w="3716020" h="2762885">
                  <a:moveTo>
                    <a:pt x="672846" y="2752852"/>
                  </a:moveTo>
                  <a:lnTo>
                    <a:pt x="663321" y="2752852"/>
                  </a:lnTo>
                  <a:lnTo>
                    <a:pt x="663321" y="2762377"/>
                  </a:lnTo>
                  <a:lnTo>
                    <a:pt x="672846" y="2762377"/>
                  </a:lnTo>
                  <a:lnTo>
                    <a:pt x="672846" y="2752852"/>
                  </a:lnTo>
                  <a:close/>
                </a:path>
                <a:path w="3716020" h="2762885">
                  <a:moveTo>
                    <a:pt x="672846" y="709422"/>
                  </a:moveTo>
                  <a:lnTo>
                    <a:pt x="663321" y="709422"/>
                  </a:lnTo>
                  <a:lnTo>
                    <a:pt x="663321" y="718947"/>
                  </a:lnTo>
                  <a:lnTo>
                    <a:pt x="672846" y="718947"/>
                  </a:lnTo>
                  <a:lnTo>
                    <a:pt x="672846" y="709422"/>
                  </a:lnTo>
                  <a:close/>
                </a:path>
                <a:path w="3716020" h="2762885">
                  <a:moveTo>
                    <a:pt x="710946" y="2752852"/>
                  </a:moveTo>
                  <a:lnTo>
                    <a:pt x="701421" y="2752852"/>
                  </a:lnTo>
                  <a:lnTo>
                    <a:pt x="701421" y="2762377"/>
                  </a:lnTo>
                  <a:lnTo>
                    <a:pt x="710946" y="2762377"/>
                  </a:lnTo>
                  <a:lnTo>
                    <a:pt x="710946" y="2752852"/>
                  </a:lnTo>
                  <a:close/>
                </a:path>
                <a:path w="3716020" h="2762885">
                  <a:moveTo>
                    <a:pt x="710946" y="709422"/>
                  </a:moveTo>
                  <a:lnTo>
                    <a:pt x="701421" y="709422"/>
                  </a:lnTo>
                  <a:lnTo>
                    <a:pt x="701421" y="718947"/>
                  </a:lnTo>
                  <a:lnTo>
                    <a:pt x="710946" y="718947"/>
                  </a:lnTo>
                  <a:lnTo>
                    <a:pt x="710946" y="709422"/>
                  </a:lnTo>
                  <a:close/>
                </a:path>
                <a:path w="3716020" h="2762885">
                  <a:moveTo>
                    <a:pt x="749046" y="2752852"/>
                  </a:moveTo>
                  <a:lnTo>
                    <a:pt x="739521" y="2752852"/>
                  </a:lnTo>
                  <a:lnTo>
                    <a:pt x="739521" y="2762377"/>
                  </a:lnTo>
                  <a:lnTo>
                    <a:pt x="749046" y="2762377"/>
                  </a:lnTo>
                  <a:lnTo>
                    <a:pt x="749046" y="2752852"/>
                  </a:lnTo>
                  <a:close/>
                </a:path>
                <a:path w="3716020" h="2762885">
                  <a:moveTo>
                    <a:pt x="749046" y="709422"/>
                  </a:moveTo>
                  <a:lnTo>
                    <a:pt x="739521" y="709422"/>
                  </a:lnTo>
                  <a:lnTo>
                    <a:pt x="739521" y="718947"/>
                  </a:lnTo>
                  <a:lnTo>
                    <a:pt x="749046" y="718947"/>
                  </a:lnTo>
                  <a:lnTo>
                    <a:pt x="749046" y="709422"/>
                  </a:lnTo>
                  <a:close/>
                </a:path>
                <a:path w="3716020" h="2762885">
                  <a:moveTo>
                    <a:pt x="787146" y="2752852"/>
                  </a:moveTo>
                  <a:lnTo>
                    <a:pt x="777621" y="2752852"/>
                  </a:lnTo>
                  <a:lnTo>
                    <a:pt x="777621" y="2762377"/>
                  </a:lnTo>
                  <a:lnTo>
                    <a:pt x="787146" y="2762377"/>
                  </a:lnTo>
                  <a:lnTo>
                    <a:pt x="787146" y="2752852"/>
                  </a:lnTo>
                  <a:close/>
                </a:path>
                <a:path w="3716020" h="2762885">
                  <a:moveTo>
                    <a:pt x="787146" y="709422"/>
                  </a:moveTo>
                  <a:lnTo>
                    <a:pt x="777621" y="709422"/>
                  </a:lnTo>
                  <a:lnTo>
                    <a:pt x="777621" y="718947"/>
                  </a:lnTo>
                  <a:lnTo>
                    <a:pt x="787146" y="718947"/>
                  </a:lnTo>
                  <a:lnTo>
                    <a:pt x="787146" y="709422"/>
                  </a:lnTo>
                  <a:close/>
                </a:path>
                <a:path w="3716020" h="2762885">
                  <a:moveTo>
                    <a:pt x="825246" y="2752852"/>
                  </a:moveTo>
                  <a:lnTo>
                    <a:pt x="815721" y="2752852"/>
                  </a:lnTo>
                  <a:lnTo>
                    <a:pt x="815721" y="2762377"/>
                  </a:lnTo>
                  <a:lnTo>
                    <a:pt x="825246" y="2762377"/>
                  </a:lnTo>
                  <a:lnTo>
                    <a:pt x="825246" y="2752852"/>
                  </a:lnTo>
                  <a:close/>
                </a:path>
                <a:path w="3716020" h="2762885">
                  <a:moveTo>
                    <a:pt x="825246" y="709422"/>
                  </a:moveTo>
                  <a:lnTo>
                    <a:pt x="815721" y="709422"/>
                  </a:lnTo>
                  <a:lnTo>
                    <a:pt x="815721" y="718947"/>
                  </a:lnTo>
                  <a:lnTo>
                    <a:pt x="825246" y="718947"/>
                  </a:lnTo>
                  <a:lnTo>
                    <a:pt x="825246" y="709422"/>
                  </a:lnTo>
                  <a:close/>
                </a:path>
                <a:path w="3716020" h="2762885">
                  <a:moveTo>
                    <a:pt x="863346" y="2752852"/>
                  </a:moveTo>
                  <a:lnTo>
                    <a:pt x="853821" y="2752852"/>
                  </a:lnTo>
                  <a:lnTo>
                    <a:pt x="853821" y="2762377"/>
                  </a:lnTo>
                  <a:lnTo>
                    <a:pt x="863346" y="2762377"/>
                  </a:lnTo>
                  <a:lnTo>
                    <a:pt x="863346" y="2752852"/>
                  </a:lnTo>
                  <a:close/>
                </a:path>
                <a:path w="3716020" h="2762885">
                  <a:moveTo>
                    <a:pt x="863346" y="709422"/>
                  </a:moveTo>
                  <a:lnTo>
                    <a:pt x="853821" y="709422"/>
                  </a:lnTo>
                  <a:lnTo>
                    <a:pt x="853821" y="718947"/>
                  </a:lnTo>
                  <a:lnTo>
                    <a:pt x="863346" y="718947"/>
                  </a:lnTo>
                  <a:lnTo>
                    <a:pt x="863346" y="709422"/>
                  </a:lnTo>
                  <a:close/>
                </a:path>
                <a:path w="3716020" h="2762885">
                  <a:moveTo>
                    <a:pt x="901446" y="2752852"/>
                  </a:moveTo>
                  <a:lnTo>
                    <a:pt x="891921" y="2752852"/>
                  </a:lnTo>
                  <a:lnTo>
                    <a:pt x="891921" y="2762377"/>
                  </a:lnTo>
                  <a:lnTo>
                    <a:pt x="901446" y="2762377"/>
                  </a:lnTo>
                  <a:lnTo>
                    <a:pt x="901446" y="2752852"/>
                  </a:lnTo>
                  <a:close/>
                </a:path>
                <a:path w="3716020" h="2762885">
                  <a:moveTo>
                    <a:pt x="901446" y="709422"/>
                  </a:moveTo>
                  <a:lnTo>
                    <a:pt x="891921" y="709422"/>
                  </a:lnTo>
                  <a:lnTo>
                    <a:pt x="891921" y="718947"/>
                  </a:lnTo>
                  <a:lnTo>
                    <a:pt x="901446" y="718947"/>
                  </a:lnTo>
                  <a:lnTo>
                    <a:pt x="901446" y="709422"/>
                  </a:lnTo>
                  <a:close/>
                </a:path>
                <a:path w="3716020" h="2762885">
                  <a:moveTo>
                    <a:pt x="939546" y="2752852"/>
                  </a:moveTo>
                  <a:lnTo>
                    <a:pt x="930021" y="2752852"/>
                  </a:lnTo>
                  <a:lnTo>
                    <a:pt x="930021" y="2762377"/>
                  </a:lnTo>
                  <a:lnTo>
                    <a:pt x="939546" y="2762377"/>
                  </a:lnTo>
                  <a:lnTo>
                    <a:pt x="939546" y="2752852"/>
                  </a:lnTo>
                  <a:close/>
                </a:path>
                <a:path w="3716020" h="2762885">
                  <a:moveTo>
                    <a:pt x="939546" y="709422"/>
                  </a:moveTo>
                  <a:lnTo>
                    <a:pt x="930021" y="709422"/>
                  </a:lnTo>
                  <a:lnTo>
                    <a:pt x="930021" y="718947"/>
                  </a:lnTo>
                  <a:lnTo>
                    <a:pt x="939546" y="718947"/>
                  </a:lnTo>
                  <a:lnTo>
                    <a:pt x="939546" y="709422"/>
                  </a:lnTo>
                  <a:close/>
                </a:path>
                <a:path w="3716020" h="2762885">
                  <a:moveTo>
                    <a:pt x="977646" y="2752852"/>
                  </a:moveTo>
                  <a:lnTo>
                    <a:pt x="968121" y="2752852"/>
                  </a:lnTo>
                  <a:lnTo>
                    <a:pt x="968121" y="2762377"/>
                  </a:lnTo>
                  <a:lnTo>
                    <a:pt x="977646" y="2762377"/>
                  </a:lnTo>
                  <a:lnTo>
                    <a:pt x="977646" y="2752852"/>
                  </a:lnTo>
                  <a:close/>
                </a:path>
                <a:path w="3716020" h="2762885">
                  <a:moveTo>
                    <a:pt x="977646" y="709422"/>
                  </a:moveTo>
                  <a:lnTo>
                    <a:pt x="968121" y="709422"/>
                  </a:lnTo>
                  <a:lnTo>
                    <a:pt x="968121" y="718947"/>
                  </a:lnTo>
                  <a:lnTo>
                    <a:pt x="977646" y="718947"/>
                  </a:lnTo>
                  <a:lnTo>
                    <a:pt x="977646" y="709422"/>
                  </a:lnTo>
                  <a:close/>
                </a:path>
                <a:path w="3716020" h="2762885">
                  <a:moveTo>
                    <a:pt x="2781300" y="2752852"/>
                  </a:moveTo>
                  <a:lnTo>
                    <a:pt x="2771775" y="2752852"/>
                  </a:lnTo>
                  <a:lnTo>
                    <a:pt x="2771775" y="2762377"/>
                  </a:lnTo>
                  <a:lnTo>
                    <a:pt x="2781300" y="2762377"/>
                  </a:lnTo>
                  <a:lnTo>
                    <a:pt x="2781300" y="2752852"/>
                  </a:lnTo>
                  <a:close/>
                </a:path>
                <a:path w="3716020" h="2762885">
                  <a:moveTo>
                    <a:pt x="2819400" y="2752852"/>
                  </a:moveTo>
                  <a:lnTo>
                    <a:pt x="2809875" y="2752852"/>
                  </a:lnTo>
                  <a:lnTo>
                    <a:pt x="2809875" y="2762377"/>
                  </a:lnTo>
                  <a:lnTo>
                    <a:pt x="2819400" y="2762377"/>
                  </a:lnTo>
                  <a:lnTo>
                    <a:pt x="2819400" y="2752852"/>
                  </a:lnTo>
                  <a:close/>
                </a:path>
                <a:path w="3716020" h="2762885">
                  <a:moveTo>
                    <a:pt x="2857500" y="2752852"/>
                  </a:moveTo>
                  <a:lnTo>
                    <a:pt x="2847975" y="2752852"/>
                  </a:lnTo>
                  <a:lnTo>
                    <a:pt x="2847975" y="2762377"/>
                  </a:lnTo>
                  <a:lnTo>
                    <a:pt x="2857500" y="2762377"/>
                  </a:lnTo>
                  <a:lnTo>
                    <a:pt x="2857500" y="2752852"/>
                  </a:lnTo>
                  <a:close/>
                </a:path>
                <a:path w="3716020" h="2762885">
                  <a:moveTo>
                    <a:pt x="2895600" y="2752852"/>
                  </a:moveTo>
                  <a:lnTo>
                    <a:pt x="2886075" y="2752852"/>
                  </a:lnTo>
                  <a:lnTo>
                    <a:pt x="2886075" y="2762377"/>
                  </a:lnTo>
                  <a:lnTo>
                    <a:pt x="2895600" y="2762377"/>
                  </a:lnTo>
                  <a:lnTo>
                    <a:pt x="2895600" y="2752852"/>
                  </a:lnTo>
                  <a:close/>
                </a:path>
                <a:path w="3716020" h="2762885">
                  <a:moveTo>
                    <a:pt x="2933700" y="2752852"/>
                  </a:moveTo>
                  <a:lnTo>
                    <a:pt x="2924175" y="2752852"/>
                  </a:lnTo>
                  <a:lnTo>
                    <a:pt x="2924175" y="2762377"/>
                  </a:lnTo>
                  <a:lnTo>
                    <a:pt x="2933700" y="2762377"/>
                  </a:lnTo>
                  <a:lnTo>
                    <a:pt x="2933700" y="2752852"/>
                  </a:lnTo>
                  <a:close/>
                </a:path>
                <a:path w="3716020" h="2762885">
                  <a:moveTo>
                    <a:pt x="2971800" y="2752852"/>
                  </a:moveTo>
                  <a:lnTo>
                    <a:pt x="2962275" y="2752852"/>
                  </a:lnTo>
                  <a:lnTo>
                    <a:pt x="2962275" y="2762377"/>
                  </a:lnTo>
                  <a:lnTo>
                    <a:pt x="2971800" y="2762377"/>
                  </a:lnTo>
                  <a:lnTo>
                    <a:pt x="2971800" y="2752852"/>
                  </a:lnTo>
                  <a:close/>
                </a:path>
                <a:path w="3716020" h="2762885">
                  <a:moveTo>
                    <a:pt x="3009900" y="2752852"/>
                  </a:moveTo>
                  <a:lnTo>
                    <a:pt x="3000375" y="2752852"/>
                  </a:lnTo>
                  <a:lnTo>
                    <a:pt x="3000375" y="2762377"/>
                  </a:lnTo>
                  <a:lnTo>
                    <a:pt x="3009900" y="2762377"/>
                  </a:lnTo>
                  <a:lnTo>
                    <a:pt x="3009900" y="2752852"/>
                  </a:lnTo>
                  <a:close/>
                </a:path>
                <a:path w="3716020" h="2762885">
                  <a:moveTo>
                    <a:pt x="3048000" y="2752852"/>
                  </a:moveTo>
                  <a:lnTo>
                    <a:pt x="3038475" y="2752852"/>
                  </a:lnTo>
                  <a:lnTo>
                    <a:pt x="3038475" y="2762377"/>
                  </a:lnTo>
                  <a:lnTo>
                    <a:pt x="3048000" y="2762377"/>
                  </a:lnTo>
                  <a:lnTo>
                    <a:pt x="3048000" y="2752852"/>
                  </a:lnTo>
                  <a:close/>
                </a:path>
                <a:path w="3716020" h="2762885">
                  <a:moveTo>
                    <a:pt x="3086100" y="2752852"/>
                  </a:moveTo>
                  <a:lnTo>
                    <a:pt x="3076575" y="2752852"/>
                  </a:lnTo>
                  <a:lnTo>
                    <a:pt x="3076575" y="2762377"/>
                  </a:lnTo>
                  <a:lnTo>
                    <a:pt x="3086100" y="2762377"/>
                  </a:lnTo>
                  <a:lnTo>
                    <a:pt x="3086100" y="2752852"/>
                  </a:lnTo>
                  <a:close/>
                </a:path>
                <a:path w="3716020" h="2762885">
                  <a:moveTo>
                    <a:pt x="3124200" y="2752852"/>
                  </a:moveTo>
                  <a:lnTo>
                    <a:pt x="3114675" y="2752852"/>
                  </a:lnTo>
                  <a:lnTo>
                    <a:pt x="3114675" y="2762377"/>
                  </a:lnTo>
                  <a:lnTo>
                    <a:pt x="3124200" y="2762377"/>
                  </a:lnTo>
                  <a:lnTo>
                    <a:pt x="3124200" y="2752852"/>
                  </a:lnTo>
                  <a:close/>
                </a:path>
                <a:path w="3716020" h="2762885">
                  <a:moveTo>
                    <a:pt x="3162300" y="2752852"/>
                  </a:moveTo>
                  <a:lnTo>
                    <a:pt x="3152775" y="2752852"/>
                  </a:lnTo>
                  <a:lnTo>
                    <a:pt x="3152775" y="2762377"/>
                  </a:lnTo>
                  <a:lnTo>
                    <a:pt x="3162300" y="2762377"/>
                  </a:lnTo>
                  <a:lnTo>
                    <a:pt x="3162300" y="2752852"/>
                  </a:lnTo>
                  <a:close/>
                </a:path>
                <a:path w="3716020" h="2762885">
                  <a:moveTo>
                    <a:pt x="3200400" y="2752852"/>
                  </a:moveTo>
                  <a:lnTo>
                    <a:pt x="3190875" y="2752852"/>
                  </a:lnTo>
                  <a:lnTo>
                    <a:pt x="3190875" y="2762377"/>
                  </a:lnTo>
                  <a:lnTo>
                    <a:pt x="3200400" y="2762377"/>
                  </a:lnTo>
                  <a:lnTo>
                    <a:pt x="3200400" y="2752852"/>
                  </a:lnTo>
                  <a:close/>
                </a:path>
                <a:path w="3716020" h="2762885">
                  <a:moveTo>
                    <a:pt x="3229356" y="2743708"/>
                  </a:moveTo>
                  <a:lnTo>
                    <a:pt x="3219831" y="2743708"/>
                  </a:lnTo>
                  <a:lnTo>
                    <a:pt x="3219831" y="2753233"/>
                  </a:lnTo>
                  <a:lnTo>
                    <a:pt x="3229356" y="2753233"/>
                  </a:lnTo>
                  <a:lnTo>
                    <a:pt x="3229356" y="2743708"/>
                  </a:lnTo>
                  <a:close/>
                </a:path>
                <a:path w="3716020" h="2762885">
                  <a:moveTo>
                    <a:pt x="3229356" y="2705608"/>
                  </a:moveTo>
                  <a:lnTo>
                    <a:pt x="3219831" y="2705608"/>
                  </a:lnTo>
                  <a:lnTo>
                    <a:pt x="3219831" y="2715133"/>
                  </a:lnTo>
                  <a:lnTo>
                    <a:pt x="3229356" y="2715133"/>
                  </a:lnTo>
                  <a:lnTo>
                    <a:pt x="3229356" y="2705608"/>
                  </a:lnTo>
                  <a:close/>
                </a:path>
                <a:path w="3716020" h="2762885">
                  <a:moveTo>
                    <a:pt x="3229356" y="2667508"/>
                  </a:moveTo>
                  <a:lnTo>
                    <a:pt x="3219831" y="2667508"/>
                  </a:lnTo>
                  <a:lnTo>
                    <a:pt x="3219831" y="2677033"/>
                  </a:lnTo>
                  <a:lnTo>
                    <a:pt x="3229356" y="2677033"/>
                  </a:lnTo>
                  <a:lnTo>
                    <a:pt x="3229356" y="2667508"/>
                  </a:lnTo>
                  <a:close/>
                </a:path>
                <a:path w="3716020" h="2762885">
                  <a:moveTo>
                    <a:pt x="3229356" y="2629408"/>
                  </a:moveTo>
                  <a:lnTo>
                    <a:pt x="3219831" y="2629408"/>
                  </a:lnTo>
                  <a:lnTo>
                    <a:pt x="3219831" y="2638933"/>
                  </a:lnTo>
                  <a:lnTo>
                    <a:pt x="3229356" y="2638933"/>
                  </a:lnTo>
                  <a:lnTo>
                    <a:pt x="3229356" y="2629408"/>
                  </a:lnTo>
                  <a:close/>
                </a:path>
                <a:path w="3716020" h="2762885">
                  <a:moveTo>
                    <a:pt x="3229356" y="2591308"/>
                  </a:moveTo>
                  <a:lnTo>
                    <a:pt x="3219831" y="2591308"/>
                  </a:lnTo>
                  <a:lnTo>
                    <a:pt x="3219831" y="2600833"/>
                  </a:lnTo>
                  <a:lnTo>
                    <a:pt x="3229356" y="2600833"/>
                  </a:lnTo>
                  <a:lnTo>
                    <a:pt x="3229356" y="2591308"/>
                  </a:lnTo>
                  <a:close/>
                </a:path>
                <a:path w="3716020" h="2762885">
                  <a:moveTo>
                    <a:pt x="3229356" y="2553208"/>
                  </a:moveTo>
                  <a:lnTo>
                    <a:pt x="3219831" y="2553208"/>
                  </a:lnTo>
                  <a:lnTo>
                    <a:pt x="3219831" y="2562733"/>
                  </a:lnTo>
                  <a:lnTo>
                    <a:pt x="3229356" y="2562733"/>
                  </a:lnTo>
                  <a:lnTo>
                    <a:pt x="3229356" y="2553208"/>
                  </a:lnTo>
                  <a:close/>
                </a:path>
                <a:path w="3716020" h="2762885">
                  <a:moveTo>
                    <a:pt x="3229356" y="2515108"/>
                  </a:moveTo>
                  <a:lnTo>
                    <a:pt x="3219831" y="2515108"/>
                  </a:lnTo>
                  <a:lnTo>
                    <a:pt x="3219831" y="2524633"/>
                  </a:lnTo>
                  <a:lnTo>
                    <a:pt x="3229356" y="2524633"/>
                  </a:lnTo>
                  <a:lnTo>
                    <a:pt x="3229356" y="2515108"/>
                  </a:lnTo>
                  <a:close/>
                </a:path>
                <a:path w="3716020" h="2762885">
                  <a:moveTo>
                    <a:pt x="3229356" y="2477008"/>
                  </a:moveTo>
                  <a:lnTo>
                    <a:pt x="3219831" y="2477008"/>
                  </a:lnTo>
                  <a:lnTo>
                    <a:pt x="3219831" y="2486533"/>
                  </a:lnTo>
                  <a:lnTo>
                    <a:pt x="3229356" y="2486533"/>
                  </a:lnTo>
                  <a:lnTo>
                    <a:pt x="3229356" y="2477008"/>
                  </a:lnTo>
                  <a:close/>
                </a:path>
                <a:path w="3716020" h="2762885">
                  <a:moveTo>
                    <a:pt x="3229356" y="2438908"/>
                  </a:moveTo>
                  <a:lnTo>
                    <a:pt x="3219831" y="2438908"/>
                  </a:lnTo>
                  <a:lnTo>
                    <a:pt x="3219831" y="2448433"/>
                  </a:lnTo>
                  <a:lnTo>
                    <a:pt x="3229356" y="2448433"/>
                  </a:lnTo>
                  <a:lnTo>
                    <a:pt x="3229356" y="2438908"/>
                  </a:lnTo>
                  <a:close/>
                </a:path>
                <a:path w="3716020" h="2762885">
                  <a:moveTo>
                    <a:pt x="3229356" y="2400808"/>
                  </a:moveTo>
                  <a:lnTo>
                    <a:pt x="3219831" y="2400808"/>
                  </a:lnTo>
                  <a:lnTo>
                    <a:pt x="3219831" y="2410333"/>
                  </a:lnTo>
                  <a:lnTo>
                    <a:pt x="3229356" y="2410333"/>
                  </a:lnTo>
                  <a:lnTo>
                    <a:pt x="3229356" y="2400808"/>
                  </a:lnTo>
                  <a:close/>
                </a:path>
                <a:path w="3716020" h="2762885">
                  <a:moveTo>
                    <a:pt x="3257677" y="2391029"/>
                  </a:moveTo>
                  <a:lnTo>
                    <a:pt x="3248152" y="2391029"/>
                  </a:lnTo>
                  <a:lnTo>
                    <a:pt x="3248152" y="2400554"/>
                  </a:lnTo>
                  <a:lnTo>
                    <a:pt x="3257677" y="2400554"/>
                  </a:lnTo>
                  <a:lnTo>
                    <a:pt x="3257677" y="2391029"/>
                  </a:lnTo>
                  <a:close/>
                </a:path>
                <a:path w="3716020" h="2762885">
                  <a:moveTo>
                    <a:pt x="3295777" y="2391029"/>
                  </a:moveTo>
                  <a:lnTo>
                    <a:pt x="3286252" y="2391029"/>
                  </a:lnTo>
                  <a:lnTo>
                    <a:pt x="3286252" y="2400554"/>
                  </a:lnTo>
                  <a:lnTo>
                    <a:pt x="3295777" y="2400554"/>
                  </a:lnTo>
                  <a:lnTo>
                    <a:pt x="3295777" y="2391029"/>
                  </a:lnTo>
                  <a:close/>
                </a:path>
                <a:path w="3716020" h="2762885">
                  <a:moveTo>
                    <a:pt x="3333877" y="2391029"/>
                  </a:moveTo>
                  <a:lnTo>
                    <a:pt x="3324352" y="2391029"/>
                  </a:lnTo>
                  <a:lnTo>
                    <a:pt x="3324352" y="2400554"/>
                  </a:lnTo>
                  <a:lnTo>
                    <a:pt x="3333877" y="2400554"/>
                  </a:lnTo>
                  <a:lnTo>
                    <a:pt x="3333877" y="2391029"/>
                  </a:lnTo>
                  <a:close/>
                </a:path>
                <a:path w="3716020" h="2762885">
                  <a:moveTo>
                    <a:pt x="3371977" y="2391029"/>
                  </a:moveTo>
                  <a:lnTo>
                    <a:pt x="3362452" y="2391029"/>
                  </a:lnTo>
                  <a:lnTo>
                    <a:pt x="3362452" y="2400554"/>
                  </a:lnTo>
                  <a:lnTo>
                    <a:pt x="3371977" y="2400554"/>
                  </a:lnTo>
                  <a:lnTo>
                    <a:pt x="3371977" y="2391029"/>
                  </a:lnTo>
                  <a:close/>
                </a:path>
                <a:path w="3716020" h="2762885">
                  <a:moveTo>
                    <a:pt x="3410077" y="2391029"/>
                  </a:moveTo>
                  <a:lnTo>
                    <a:pt x="3400552" y="2391029"/>
                  </a:lnTo>
                  <a:lnTo>
                    <a:pt x="3400552" y="2400554"/>
                  </a:lnTo>
                  <a:lnTo>
                    <a:pt x="3410077" y="2400554"/>
                  </a:lnTo>
                  <a:lnTo>
                    <a:pt x="3410077" y="2391029"/>
                  </a:lnTo>
                  <a:close/>
                </a:path>
                <a:path w="3716020" h="2762885">
                  <a:moveTo>
                    <a:pt x="3448177" y="2391029"/>
                  </a:moveTo>
                  <a:lnTo>
                    <a:pt x="3438652" y="2391029"/>
                  </a:lnTo>
                  <a:lnTo>
                    <a:pt x="3438652" y="2400554"/>
                  </a:lnTo>
                  <a:lnTo>
                    <a:pt x="3448177" y="2400554"/>
                  </a:lnTo>
                  <a:lnTo>
                    <a:pt x="3448177" y="2391029"/>
                  </a:lnTo>
                  <a:close/>
                </a:path>
                <a:path w="3716020" h="2762885">
                  <a:moveTo>
                    <a:pt x="3486277" y="2391029"/>
                  </a:moveTo>
                  <a:lnTo>
                    <a:pt x="3476752" y="2391029"/>
                  </a:lnTo>
                  <a:lnTo>
                    <a:pt x="3476752" y="2400554"/>
                  </a:lnTo>
                  <a:lnTo>
                    <a:pt x="3486277" y="2400554"/>
                  </a:lnTo>
                  <a:lnTo>
                    <a:pt x="3486277" y="2391029"/>
                  </a:lnTo>
                  <a:close/>
                </a:path>
                <a:path w="3716020" h="2762885">
                  <a:moveTo>
                    <a:pt x="3524377" y="2391029"/>
                  </a:moveTo>
                  <a:lnTo>
                    <a:pt x="3514852" y="2391029"/>
                  </a:lnTo>
                  <a:lnTo>
                    <a:pt x="3514852" y="2400554"/>
                  </a:lnTo>
                  <a:lnTo>
                    <a:pt x="3524377" y="2400554"/>
                  </a:lnTo>
                  <a:lnTo>
                    <a:pt x="3524377" y="2391029"/>
                  </a:lnTo>
                  <a:close/>
                </a:path>
                <a:path w="3716020" h="2762885">
                  <a:moveTo>
                    <a:pt x="3562477" y="2391029"/>
                  </a:moveTo>
                  <a:lnTo>
                    <a:pt x="3552952" y="2391029"/>
                  </a:lnTo>
                  <a:lnTo>
                    <a:pt x="3552952" y="2400554"/>
                  </a:lnTo>
                  <a:lnTo>
                    <a:pt x="3562477" y="2400554"/>
                  </a:lnTo>
                  <a:lnTo>
                    <a:pt x="3562477" y="2391029"/>
                  </a:lnTo>
                  <a:close/>
                </a:path>
                <a:path w="3716020" h="2762885">
                  <a:moveTo>
                    <a:pt x="3600577" y="2391029"/>
                  </a:moveTo>
                  <a:lnTo>
                    <a:pt x="3591052" y="2391029"/>
                  </a:lnTo>
                  <a:lnTo>
                    <a:pt x="3591052" y="2400554"/>
                  </a:lnTo>
                  <a:lnTo>
                    <a:pt x="3600577" y="2400554"/>
                  </a:lnTo>
                  <a:lnTo>
                    <a:pt x="3600577" y="2391029"/>
                  </a:lnTo>
                  <a:close/>
                </a:path>
                <a:path w="3716020" h="2762885">
                  <a:moveTo>
                    <a:pt x="3638677" y="2391029"/>
                  </a:moveTo>
                  <a:lnTo>
                    <a:pt x="3629152" y="2391029"/>
                  </a:lnTo>
                  <a:lnTo>
                    <a:pt x="3629152" y="2400554"/>
                  </a:lnTo>
                  <a:lnTo>
                    <a:pt x="3638677" y="2400554"/>
                  </a:lnTo>
                  <a:lnTo>
                    <a:pt x="3638677" y="2391029"/>
                  </a:lnTo>
                  <a:close/>
                </a:path>
                <a:path w="3716020" h="2762885">
                  <a:moveTo>
                    <a:pt x="3715639" y="2395728"/>
                  </a:moveTo>
                  <a:lnTo>
                    <a:pt x="3714673" y="2391029"/>
                  </a:lnTo>
                  <a:lnTo>
                    <a:pt x="3712629" y="2380945"/>
                  </a:lnTo>
                  <a:lnTo>
                    <a:pt x="3704437" y="2368829"/>
                  </a:lnTo>
                  <a:lnTo>
                    <a:pt x="3692321" y="2360638"/>
                  </a:lnTo>
                  <a:lnTo>
                    <a:pt x="3677539" y="2357628"/>
                  </a:lnTo>
                  <a:lnTo>
                    <a:pt x="3662680" y="2360638"/>
                  </a:lnTo>
                  <a:lnTo>
                    <a:pt x="3650577" y="2368829"/>
                  </a:lnTo>
                  <a:lnTo>
                    <a:pt x="3642423" y="2380945"/>
                  </a:lnTo>
                  <a:lnTo>
                    <a:pt x="3639439" y="2395728"/>
                  </a:lnTo>
                  <a:lnTo>
                    <a:pt x="3642423" y="2410587"/>
                  </a:lnTo>
                  <a:lnTo>
                    <a:pt x="3650577" y="2422690"/>
                  </a:lnTo>
                  <a:lnTo>
                    <a:pt x="3662680" y="2430843"/>
                  </a:lnTo>
                  <a:lnTo>
                    <a:pt x="3677539" y="2433828"/>
                  </a:lnTo>
                  <a:lnTo>
                    <a:pt x="3692321" y="2430843"/>
                  </a:lnTo>
                  <a:lnTo>
                    <a:pt x="3704437" y="2422690"/>
                  </a:lnTo>
                  <a:lnTo>
                    <a:pt x="3712629" y="2410587"/>
                  </a:lnTo>
                  <a:lnTo>
                    <a:pt x="3714661" y="2400554"/>
                  </a:lnTo>
                  <a:lnTo>
                    <a:pt x="3715639" y="2395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734185" y="2326767"/>
              <a:ext cx="8176259" cy="3641090"/>
            </a:xfrm>
            <a:custGeom>
              <a:avLst/>
              <a:gdLst/>
              <a:ahLst/>
              <a:cxnLst/>
              <a:rect l="l" t="t" r="r" b="b"/>
              <a:pathLst>
                <a:path w="8176259" h="3641090">
                  <a:moveTo>
                    <a:pt x="2859531" y="1818005"/>
                  </a:moveTo>
                  <a:lnTo>
                    <a:pt x="0" y="1818005"/>
                  </a:lnTo>
                </a:path>
                <a:path w="8176259" h="3641090">
                  <a:moveTo>
                    <a:pt x="5311520" y="1818005"/>
                  </a:moveTo>
                  <a:lnTo>
                    <a:pt x="8176133" y="1818005"/>
                  </a:lnTo>
                </a:path>
                <a:path w="8176259" h="3641090">
                  <a:moveTo>
                    <a:pt x="4085463" y="1644650"/>
                  </a:moveTo>
                  <a:lnTo>
                    <a:pt x="4085463" y="0"/>
                  </a:lnTo>
                </a:path>
                <a:path w="8176259" h="3641090">
                  <a:moveTo>
                    <a:pt x="4085463" y="1991360"/>
                  </a:moveTo>
                  <a:lnTo>
                    <a:pt x="4085463" y="36410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180961" y="3368294"/>
              <a:ext cx="3625850" cy="501650"/>
            </a:xfrm>
            <a:custGeom>
              <a:avLst/>
              <a:gdLst/>
              <a:ahLst/>
              <a:cxnLst/>
              <a:rect l="l" t="t" r="r" b="b"/>
              <a:pathLst>
                <a:path w="3625850" h="501650">
                  <a:moveTo>
                    <a:pt x="3375152" y="0"/>
                  </a:moveTo>
                  <a:lnTo>
                    <a:pt x="250571" y="0"/>
                  </a:lnTo>
                  <a:lnTo>
                    <a:pt x="205519" y="4035"/>
                  </a:lnTo>
                  <a:lnTo>
                    <a:pt x="163121" y="15671"/>
                  </a:lnTo>
                  <a:lnTo>
                    <a:pt x="124083" y="34200"/>
                  </a:lnTo>
                  <a:lnTo>
                    <a:pt x="89113" y="58916"/>
                  </a:lnTo>
                  <a:lnTo>
                    <a:pt x="58916" y="89113"/>
                  </a:lnTo>
                  <a:lnTo>
                    <a:pt x="34200" y="124083"/>
                  </a:lnTo>
                  <a:lnTo>
                    <a:pt x="15671" y="163121"/>
                  </a:lnTo>
                  <a:lnTo>
                    <a:pt x="4035" y="205519"/>
                  </a:lnTo>
                  <a:lnTo>
                    <a:pt x="0" y="250570"/>
                  </a:lnTo>
                  <a:lnTo>
                    <a:pt x="4035" y="295622"/>
                  </a:lnTo>
                  <a:lnTo>
                    <a:pt x="15671" y="338020"/>
                  </a:lnTo>
                  <a:lnTo>
                    <a:pt x="34200" y="377058"/>
                  </a:lnTo>
                  <a:lnTo>
                    <a:pt x="58916" y="412028"/>
                  </a:lnTo>
                  <a:lnTo>
                    <a:pt x="89113" y="442225"/>
                  </a:lnTo>
                  <a:lnTo>
                    <a:pt x="124083" y="466941"/>
                  </a:lnTo>
                  <a:lnTo>
                    <a:pt x="163121" y="485470"/>
                  </a:lnTo>
                  <a:lnTo>
                    <a:pt x="205519" y="497106"/>
                  </a:lnTo>
                  <a:lnTo>
                    <a:pt x="250571" y="501141"/>
                  </a:lnTo>
                  <a:lnTo>
                    <a:pt x="3375152" y="501141"/>
                  </a:lnTo>
                  <a:lnTo>
                    <a:pt x="3420203" y="497106"/>
                  </a:lnTo>
                  <a:lnTo>
                    <a:pt x="3462601" y="485470"/>
                  </a:lnTo>
                  <a:lnTo>
                    <a:pt x="3501639" y="466941"/>
                  </a:lnTo>
                  <a:lnTo>
                    <a:pt x="3536609" y="442225"/>
                  </a:lnTo>
                  <a:lnTo>
                    <a:pt x="3566806" y="412028"/>
                  </a:lnTo>
                  <a:lnTo>
                    <a:pt x="3591522" y="377058"/>
                  </a:lnTo>
                  <a:lnTo>
                    <a:pt x="3610051" y="338020"/>
                  </a:lnTo>
                  <a:lnTo>
                    <a:pt x="3621687" y="295622"/>
                  </a:lnTo>
                  <a:lnTo>
                    <a:pt x="3625723" y="250570"/>
                  </a:lnTo>
                  <a:lnTo>
                    <a:pt x="3621687" y="205519"/>
                  </a:lnTo>
                  <a:lnTo>
                    <a:pt x="3610051" y="163121"/>
                  </a:lnTo>
                  <a:lnTo>
                    <a:pt x="3591522" y="124083"/>
                  </a:lnTo>
                  <a:lnTo>
                    <a:pt x="3566806" y="89113"/>
                  </a:lnTo>
                  <a:lnTo>
                    <a:pt x="3536609" y="58916"/>
                  </a:lnTo>
                  <a:lnTo>
                    <a:pt x="3501639" y="34200"/>
                  </a:lnTo>
                  <a:lnTo>
                    <a:pt x="3462601" y="15671"/>
                  </a:lnTo>
                  <a:lnTo>
                    <a:pt x="3420203" y="4035"/>
                  </a:lnTo>
                  <a:lnTo>
                    <a:pt x="3375152" y="0"/>
                  </a:lnTo>
                  <a:close/>
                </a:path>
              </a:pathLst>
            </a:custGeom>
            <a:solidFill>
              <a:srgbClr val="FF8755">
                <a:alpha val="3450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416545" y="3416300"/>
            <a:ext cx="315658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43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La</a:t>
            </a:r>
            <a:r>
              <a:rPr kumimoji="0" sz="1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coordinación</a:t>
            </a:r>
            <a:r>
              <a:rPr kumimoji="0" sz="12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académica</a:t>
            </a:r>
            <a:r>
              <a:rPr kumimoji="0" sz="12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brinda</a:t>
            </a:r>
            <a:r>
              <a:rPr kumimoji="0" sz="12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aval</a:t>
            </a:r>
            <a:r>
              <a:rPr kumimoji="0" sz="1200" b="0" i="0" u="none" strike="noStrike" kern="0" cap="none" spc="3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y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  <a:p>
            <a:pPr marL="1270" marR="0" lvl="0" indent="0" algn="ctr" defTabSz="91440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designa</a:t>
            </a:r>
            <a:r>
              <a:rPr kumimoji="0" sz="1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instructor</a:t>
            </a:r>
            <a:r>
              <a:rPr kumimoji="0" sz="1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de</a:t>
            </a:r>
            <a:r>
              <a:rPr kumimoji="0" sz="12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seguimiento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073773" y="1469771"/>
            <a:ext cx="1519555" cy="3586479"/>
            <a:chOff x="5073773" y="1469771"/>
            <a:chExt cx="1519555" cy="3586479"/>
          </a:xfrm>
        </p:grpSpPr>
        <p:sp>
          <p:nvSpPr>
            <p:cNvPr id="35" name="object 35"/>
            <p:cNvSpPr/>
            <p:nvPr/>
          </p:nvSpPr>
          <p:spPr>
            <a:xfrm>
              <a:off x="5078476" y="2606548"/>
              <a:ext cx="253365" cy="452120"/>
            </a:xfrm>
            <a:custGeom>
              <a:avLst/>
              <a:gdLst/>
              <a:ahLst/>
              <a:cxnLst/>
              <a:rect l="l" t="t" r="r" b="b"/>
              <a:pathLst>
                <a:path w="253364" h="452119">
                  <a:moveTo>
                    <a:pt x="48006" y="0"/>
                  </a:moveTo>
                  <a:lnTo>
                    <a:pt x="37591" y="0"/>
                  </a:lnTo>
                  <a:lnTo>
                    <a:pt x="26949" y="2540"/>
                  </a:lnTo>
                  <a:lnTo>
                    <a:pt x="18272" y="8890"/>
                  </a:lnTo>
                  <a:lnTo>
                    <a:pt x="12428" y="16510"/>
                  </a:lnTo>
                  <a:lnTo>
                    <a:pt x="10287" y="27940"/>
                  </a:lnTo>
                  <a:lnTo>
                    <a:pt x="10287" y="115570"/>
                  </a:lnTo>
                  <a:lnTo>
                    <a:pt x="12247" y="124460"/>
                  </a:lnTo>
                  <a:lnTo>
                    <a:pt x="17589" y="132080"/>
                  </a:lnTo>
                  <a:lnTo>
                    <a:pt x="25503" y="138430"/>
                  </a:lnTo>
                  <a:lnTo>
                    <a:pt x="35178" y="139700"/>
                  </a:lnTo>
                  <a:lnTo>
                    <a:pt x="36829" y="139700"/>
                  </a:lnTo>
                  <a:lnTo>
                    <a:pt x="39707" y="154940"/>
                  </a:lnTo>
                  <a:lnTo>
                    <a:pt x="46418" y="168910"/>
                  </a:lnTo>
                  <a:lnTo>
                    <a:pt x="56368" y="180340"/>
                  </a:lnTo>
                  <a:lnTo>
                    <a:pt x="68961" y="189230"/>
                  </a:lnTo>
                  <a:lnTo>
                    <a:pt x="68961" y="215900"/>
                  </a:lnTo>
                  <a:lnTo>
                    <a:pt x="41844" y="223520"/>
                  </a:lnTo>
                  <a:lnTo>
                    <a:pt x="19954" y="241300"/>
                  </a:lnTo>
                  <a:lnTo>
                    <a:pt x="5328" y="264160"/>
                  </a:lnTo>
                  <a:lnTo>
                    <a:pt x="0" y="293370"/>
                  </a:lnTo>
                  <a:lnTo>
                    <a:pt x="0" y="445770"/>
                  </a:lnTo>
                  <a:lnTo>
                    <a:pt x="6350" y="452120"/>
                  </a:lnTo>
                  <a:lnTo>
                    <a:pt x="44450" y="452120"/>
                  </a:lnTo>
                  <a:lnTo>
                    <a:pt x="47371" y="449580"/>
                  </a:lnTo>
                  <a:lnTo>
                    <a:pt x="47371" y="441960"/>
                  </a:lnTo>
                  <a:lnTo>
                    <a:pt x="44450" y="439420"/>
                  </a:lnTo>
                  <a:lnTo>
                    <a:pt x="13208" y="439420"/>
                  </a:lnTo>
                  <a:lnTo>
                    <a:pt x="13208" y="293370"/>
                  </a:lnTo>
                  <a:lnTo>
                    <a:pt x="17639" y="269240"/>
                  </a:lnTo>
                  <a:lnTo>
                    <a:pt x="29797" y="250190"/>
                  </a:lnTo>
                  <a:lnTo>
                    <a:pt x="47980" y="236220"/>
                  </a:lnTo>
                  <a:lnTo>
                    <a:pt x="70485" y="228600"/>
                  </a:lnTo>
                  <a:lnTo>
                    <a:pt x="153987" y="228600"/>
                  </a:lnTo>
                  <a:lnTo>
                    <a:pt x="146970" y="223520"/>
                  </a:lnTo>
                  <a:lnTo>
                    <a:pt x="121538" y="215900"/>
                  </a:lnTo>
                  <a:lnTo>
                    <a:pt x="121538" y="214630"/>
                  </a:lnTo>
                  <a:lnTo>
                    <a:pt x="82296" y="214630"/>
                  </a:lnTo>
                  <a:lnTo>
                    <a:pt x="82296" y="194310"/>
                  </a:lnTo>
                  <a:lnTo>
                    <a:pt x="121538" y="194310"/>
                  </a:lnTo>
                  <a:lnTo>
                    <a:pt x="121538" y="189230"/>
                  </a:lnTo>
                  <a:lnTo>
                    <a:pt x="124713" y="187960"/>
                  </a:lnTo>
                  <a:lnTo>
                    <a:pt x="127635" y="185420"/>
                  </a:lnTo>
                  <a:lnTo>
                    <a:pt x="130428" y="184150"/>
                  </a:lnTo>
                  <a:lnTo>
                    <a:pt x="131889" y="182880"/>
                  </a:lnTo>
                  <a:lnTo>
                    <a:pt x="95250" y="182880"/>
                  </a:lnTo>
                  <a:lnTo>
                    <a:pt x="77684" y="179070"/>
                  </a:lnTo>
                  <a:lnTo>
                    <a:pt x="63309" y="168910"/>
                  </a:lnTo>
                  <a:lnTo>
                    <a:pt x="53601" y="154940"/>
                  </a:lnTo>
                  <a:lnTo>
                    <a:pt x="50037" y="137160"/>
                  </a:lnTo>
                  <a:lnTo>
                    <a:pt x="50037" y="127000"/>
                  </a:lnTo>
                  <a:lnTo>
                    <a:pt x="28701" y="127000"/>
                  </a:lnTo>
                  <a:lnTo>
                    <a:pt x="23495" y="121920"/>
                  </a:lnTo>
                  <a:lnTo>
                    <a:pt x="23495" y="20320"/>
                  </a:lnTo>
                  <a:lnTo>
                    <a:pt x="29845" y="13970"/>
                  </a:lnTo>
                  <a:lnTo>
                    <a:pt x="118363" y="13970"/>
                  </a:lnTo>
                  <a:lnTo>
                    <a:pt x="121412" y="10160"/>
                  </a:lnTo>
                  <a:lnTo>
                    <a:pt x="62357" y="10160"/>
                  </a:lnTo>
                  <a:lnTo>
                    <a:pt x="58674" y="6350"/>
                  </a:lnTo>
                  <a:lnTo>
                    <a:pt x="57023" y="5080"/>
                  </a:lnTo>
                  <a:lnTo>
                    <a:pt x="52959" y="2540"/>
                  </a:lnTo>
                  <a:lnTo>
                    <a:pt x="48006" y="0"/>
                  </a:lnTo>
                  <a:close/>
                </a:path>
                <a:path w="253364" h="452119">
                  <a:moveTo>
                    <a:pt x="153987" y="228600"/>
                  </a:moveTo>
                  <a:lnTo>
                    <a:pt x="120014" y="228600"/>
                  </a:lnTo>
                  <a:lnTo>
                    <a:pt x="140888" y="234950"/>
                  </a:lnTo>
                  <a:lnTo>
                    <a:pt x="158226" y="247650"/>
                  </a:lnTo>
                  <a:lnTo>
                    <a:pt x="170682" y="264160"/>
                  </a:lnTo>
                  <a:lnTo>
                    <a:pt x="176911" y="285750"/>
                  </a:lnTo>
                  <a:lnTo>
                    <a:pt x="172720" y="285750"/>
                  </a:lnTo>
                  <a:lnTo>
                    <a:pt x="168910" y="288290"/>
                  </a:lnTo>
                  <a:lnTo>
                    <a:pt x="162433" y="299720"/>
                  </a:lnTo>
                  <a:lnTo>
                    <a:pt x="161798" y="299720"/>
                  </a:lnTo>
                  <a:lnTo>
                    <a:pt x="143510" y="309880"/>
                  </a:lnTo>
                  <a:lnTo>
                    <a:pt x="143128" y="311150"/>
                  </a:lnTo>
                  <a:lnTo>
                    <a:pt x="129032" y="311150"/>
                  </a:lnTo>
                  <a:lnTo>
                    <a:pt x="123951" y="313690"/>
                  </a:lnTo>
                  <a:lnTo>
                    <a:pt x="121285" y="318770"/>
                  </a:lnTo>
                  <a:lnTo>
                    <a:pt x="114681" y="330200"/>
                  </a:lnTo>
                  <a:lnTo>
                    <a:pt x="114655" y="331470"/>
                  </a:lnTo>
                  <a:lnTo>
                    <a:pt x="114553" y="336550"/>
                  </a:lnTo>
                  <a:lnTo>
                    <a:pt x="117221" y="340360"/>
                  </a:lnTo>
                  <a:lnTo>
                    <a:pt x="121031" y="347980"/>
                  </a:lnTo>
                  <a:lnTo>
                    <a:pt x="121031" y="370840"/>
                  </a:lnTo>
                  <a:lnTo>
                    <a:pt x="117221" y="378460"/>
                  </a:lnTo>
                  <a:lnTo>
                    <a:pt x="114553" y="382270"/>
                  </a:lnTo>
                  <a:lnTo>
                    <a:pt x="114604" y="384810"/>
                  </a:lnTo>
                  <a:lnTo>
                    <a:pt x="114681" y="388620"/>
                  </a:lnTo>
                  <a:lnTo>
                    <a:pt x="117348" y="393700"/>
                  </a:lnTo>
                  <a:lnTo>
                    <a:pt x="121285" y="400050"/>
                  </a:lnTo>
                  <a:lnTo>
                    <a:pt x="123951" y="405130"/>
                  </a:lnTo>
                  <a:lnTo>
                    <a:pt x="129032" y="407670"/>
                  </a:lnTo>
                  <a:lnTo>
                    <a:pt x="143128" y="407670"/>
                  </a:lnTo>
                  <a:lnTo>
                    <a:pt x="143510" y="408940"/>
                  </a:lnTo>
                  <a:lnTo>
                    <a:pt x="161798" y="419100"/>
                  </a:lnTo>
                  <a:lnTo>
                    <a:pt x="162433" y="419100"/>
                  </a:lnTo>
                  <a:lnTo>
                    <a:pt x="162560" y="420370"/>
                  </a:lnTo>
                  <a:lnTo>
                    <a:pt x="166750" y="426720"/>
                  </a:lnTo>
                  <a:lnTo>
                    <a:pt x="169037" y="430530"/>
                  </a:lnTo>
                  <a:lnTo>
                    <a:pt x="172974" y="433070"/>
                  </a:lnTo>
                  <a:lnTo>
                    <a:pt x="177291" y="434340"/>
                  </a:lnTo>
                  <a:lnTo>
                    <a:pt x="177291" y="439420"/>
                  </a:lnTo>
                  <a:lnTo>
                    <a:pt x="63626" y="439420"/>
                  </a:lnTo>
                  <a:lnTo>
                    <a:pt x="60706" y="441960"/>
                  </a:lnTo>
                  <a:lnTo>
                    <a:pt x="60706" y="449580"/>
                  </a:lnTo>
                  <a:lnTo>
                    <a:pt x="63626" y="452120"/>
                  </a:lnTo>
                  <a:lnTo>
                    <a:pt x="184276" y="452120"/>
                  </a:lnTo>
                  <a:lnTo>
                    <a:pt x="190626" y="445770"/>
                  </a:lnTo>
                  <a:lnTo>
                    <a:pt x="190626" y="434340"/>
                  </a:lnTo>
                  <a:lnTo>
                    <a:pt x="194945" y="433070"/>
                  </a:lnTo>
                  <a:lnTo>
                    <a:pt x="198882" y="430530"/>
                  </a:lnTo>
                  <a:lnTo>
                    <a:pt x="201168" y="426720"/>
                  </a:lnTo>
                  <a:lnTo>
                    <a:pt x="205232" y="420370"/>
                  </a:lnTo>
                  <a:lnTo>
                    <a:pt x="178435" y="420370"/>
                  </a:lnTo>
                  <a:lnTo>
                    <a:pt x="173989" y="412750"/>
                  </a:lnTo>
                  <a:lnTo>
                    <a:pt x="172593" y="410210"/>
                  </a:lnTo>
                  <a:lnTo>
                    <a:pt x="170687" y="408940"/>
                  </a:lnTo>
                  <a:lnTo>
                    <a:pt x="150113" y="397510"/>
                  </a:lnTo>
                  <a:lnTo>
                    <a:pt x="147827" y="394970"/>
                  </a:lnTo>
                  <a:lnTo>
                    <a:pt x="133858" y="394970"/>
                  </a:lnTo>
                  <a:lnTo>
                    <a:pt x="133096" y="393700"/>
                  </a:lnTo>
                  <a:lnTo>
                    <a:pt x="132714" y="393700"/>
                  </a:lnTo>
                  <a:lnTo>
                    <a:pt x="128397" y="386080"/>
                  </a:lnTo>
                  <a:lnTo>
                    <a:pt x="128397" y="384810"/>
                  </a:lnTo>
                  <a:lnTo>
                    <a:pt x="128777" y="384810"/>
                  </a:lnTo>
                  <a:lnTo>
                    <a:pt x="133858" y="374650"/>
                  </a:lnTo>
                  <a:lnTo>
                    <a:pt x="134620" y="372110"/>
                  </a:lnTo>
                  <a:lnTo>
                    <a:pt x="134620" y="346710"/>
                  </a:lnTo>
                  <a:lnTo>
                    <a:pt x="133858" y="344170"/>
                  </a:lnTo>
                  <a:lnTo>
                    <a:pt x="128777" y="334010"/>
                  </a:lnTo>
                  <a:lnTo>
                    <a:pt x="128397" y="334010"/>
                  </a:lnTo>
                  <a:lnTo>
                    <a:pt x="128397" y="332740"/>
                  </a:lnTo>
                  <a:lnTo>
                    <a:pt x="132714" y="325120"/>
                  </a:lnTo>
                  <a:lnTo>
                    <a:pt x="133096" y="325120"/>
                  </a:lnTo>
                  <a:lnTo>
                    <a:pt x="133858" y="323850"/>
                  </a:lnTo>
                  <a:lnTo>
                    <a:pt x="147827" y="323850"/>
                  </a:lnTo>
                  <a:lnTo>
                    <a:pt x="150113" y="322580"/>
                  </a:lnTo>
                  <a:lnTo>
                    <a:pt x="168401" y="311150"/>
                  </a:lnTo>
                  <a:lnTo>
                    <a:pt x="170687" y="309880"/>
                  </a:lnTo>
                  <a:lnTo>
                    <a:pt x="172593" y="308610"/>
                  </a:lnTo>
                  <a:lnTo>
                    <a:pt x="173989" y="306070"/>
                  </a:lnTo>
                  <a:lnTo>
                    <a:pt x="178435" y="298450"/>
                  </a:lnTo>
                  <a:lnTo>
                    <a:pt x="204554" y="298450"/>
                  </a:lnTo>
                  <a:lnTo>
                    <a:pt x="201168" y="292100"/>
                  </a:lnTo>
                  <a:lnTo>
                    <a:pt x="198754" y="288290"/>
                  </a:lnTo>
                  <a:lnTo>
                    <a:pt x="194690" y="285750"/>
                  </a:lnTo>
                  <a:lnTo>
                    <a:pt x="190119" y="284480"/>
                  </a:lnTo>
                  <a:lnTo>
                    <a:pt x="182975" y="259080"/>
                  </a:lnTo>
                  <a:lnTo>
                    <a:pt x="168021" y="238760"/>
                  </a:lnTo>
                  <a:lnTo>
                    <a:pt x="153987" y="228600"/>
                  </a:lnTo>
                  <a:close/>
                </a:path>
                <a:path w="253364" h="452119">
                  <a:moveTo>
                    <a:pt x="204554" y="298450"/>
                  </a:moveTo>
                  <a:lnTo>
                    <a:pt x="189357" y="298450"/>
                  </a:lnTo>
                  <a:lnTo>
                    <a:pt x="189864" y="299720"/>
                  </a:lnTo>
                  <a:lnTo>
                    <a:pt x="193928" y="306070"/>
                  </a:lnTo>
                  <a:lnTo>
                    <a:pt x="195325" y="308610"/>
                  </a:lnTo>
                  <a:lnTo>
                    <a:pt x="197231" y="309880"/>
                  </a:lnTo>
                  <a:lnTo>
                    <a:pt x="199516" y="311150"/>
                  </a:lnTo>
                  <a:lnTo>
                    <a:pt x="217804" y="322580"/>
                  </a:lnTo>
                  <a:lnTo>
                    <a:pt x="220090" y="323850"/>
                  </a:lnTo>
                  <a:lnTo>
                    <a:pt x="234061" y="323850"/>
                  </a:lnTo>
                  <a:lnTo>
                    <a:pt x="234823" y="325120"/>
                  </a:lnTo>
                  <a:lnTo>
                    <a:pt x="235203" y="325120"/>
                  </a:lnTo>
                  <a:lnTo>
                    <a:pt x="239013" y="331470"/>
                  </a:lnTo>
                  <a:lnTo>
                    <a:pt x="239522" y="332740"/>
                  </a:lnTo>
                  <a:lnTo>
                    <a:pt x="239522" y="334010"/>
                  </a:lnTo>
                  <a:lnTo>
                    <a:pt x="239140" y="334010"/>
                  </a:lnTo>
                  <a:lnTo>
                    <a:pt x="233934" y="344170"/>
                  </a:lnTo>
                  <a:lnTo>
                    <a:pt x="233299" y="346710"/>
                  </a:lnTo>
                  <a:lnTo>
                    <a:pt x="233299" y="372110"/>
                  </a:lnTo>
                  <a:lnTo>
                    <a:pt x="234061" y="374650"/>
                  </a:lnTo>
                  <a:lnTo>
                    <a:pt x="235203" y="377190"/>
                  </a:lnTo>
                  <a:lnTo>
                    <a:pt x="239140" y="384810"/>
                  </a:lnTo>
                  <a:lnTo>
                    <a:pt x="239522" y="384810"/>
                  </a:lnTo>
                  <a:lnTo>
                    <a:pt x="239522" y="386080"/>
                  </a:lnTo>
                  <a:lnTo>
                    <a:pt x="239013" y="387350"/>
                  </a:lnTo>
                  <a:lnTo>
                    <a:pt x="235203" y="393700"/>
                  </a:lnTo>
                  <a:lnTo>
                    <a:pt x="234823" y="393700"/>
                  </a:lnTo>
                  <a:lnTo>
                    <a:pt x="234061" y="394970"/>
                  </a:lnTo>
                  <a:lnTo>
                    <a:pt x="220090" y="394970"/>
                  </a:lnTo>
                  <a:lnTo>
                    <a:pt x="217804" y="397510"/>
                  </a:lnTo>
                  <a:lnTo>
                    <a:pt x="197231" y="408940"/>
                  </a:lnTo>
                  <a:lnTo>
                    <a:pt x="195325" y="410210"/>
                  </a:lnTo>
                  <a:lnTo>
                    <a:pt x="193928" y="412750"/>
                  </a:lnTo>
                  <a:lnTo>
                    <a:pt x="189864" y="420370"/>
                  </a:lnTo>
                  <a:lnTo>
                    <a:pt x="205232" y="420370"/>
                  </a:lnTo>
                  <a:lnTo>
                    <a:pt x="205486" y="419100"/>
                  </a:lnTo>
                  <a:lnTo>
                    <a:pt x="206121" y="419100"/>
                  </a:lnTo>
                  <a:lnTo>
                    <a:pt x="224409" y="408940"/>
                  </a:lnTo>
                  <a:lnTo>
                    <a:pt x="224789" y="407670"/>
                  </a:lnTo>
                  <a:lnTo>
                    <a:pt x="238887" y="407670"/>
                  </a:lnTo>
                  <a:lnTo>
                    <a:pt x="243966" y="405130"/>
                  </a:lnTo>
                  <a:lnTo>
                    <a:pt x="246634" y="400050"/>
                  </a:lnTo>
                  <a:lnTo>
                    <a:pt x="250571" y="393700"/>
                  </a:lnTo>
                  <a:lnTo>
                    <a:pt x="253237" y="388620"/>
                  </a:lnTo>
                  <a:lnTo>
                    <a:pt x="253364" y="382270"/>
                  </a:lnTo>
                  <a:lnTo>
                    <a:pt x="250698" y="378460"/>
                  </a:lnTo>
                  <a:lnTo>
                    <a:pt x="246887" y="370840"/>
                  </a:lnTo>
                  <a:lnTo>
                    <a:pt x="246634" y="370840"/>
                  </a:lnTo>
                  <a:lnTo>
                    <a:pt x="246634" y="347980"/>
                  </a:lnTo>
                  <a:lnTo>
                    <a:pt x="246887" y="347980"/>
                  </a:lnTo>
                  <a:lnTo>
                    <a:pt x="250698" y="340360"/>
                  </a:lnTo>
                  <a:lnTo>
                    <a:pt x="253364" y="336550"/>
                  </a:lnTo>
                  <a:lnTo>
                    <a:pt x="253237" y="330200"/>
                  </a:lnTo>
                  <a:lnTo>
                    <a:pt x="246634" y="318770"/>
                  </a:lnTo>
                  <a:lnTo>
                    <a:pt x="243966" y="313690"/>
                  </a:lnTo>
                  <a:lnTo>
                    <a:pt x="238887" y="311150"/>
                  </a:lnTo>
                  <a:lnTo>
                    <a:pt x="224789" y="311150"/>
                  </a:lnTo>
                  <a:lnTo>
                    <a:pt x="224409" y="309880"/>
                  </a:lnTo>
                  <a:lnTo>
                    <a:pt x="206121" y="299720"/>
                  </a:lnTo>
                  <a:lnTo>
                    <a:pt x="205232" y="299720"/>
                  </a:lnTo>
                  <a:lnTo>
                    <a:pt x="204554" y="298450"/>
                  </a:lnTo>
                  <a:close/>
                </a:path>
                <a:path w="253364" h="452119">
                  <a:moveTo>
                    <a:pt x="117983" y="252730"/>
                  </a:moveTo>
                  <a:lnTo>
                    <a:pt x="72644" y="252730"/>
                  </a:lnTo>
                  <a:lnTo>
                    <a:pt x="69723" y="255270"/>
                  </a:lnTo>
                  <a:lnTo>
                    <a:pt x="69723" y="313690"/>
                  </a:lnTo>
                  <a:lnTo>
                    <a:pt x="72644" y="317500"/>
                  </a:lnTo>
                  <a:lnTo>
                    <a:pt x="117983" y="317500"/>
                  </a:lnTo>
                  <a:lnTo>
                    <a:pt x="120903" y="313690"/>
                  </a:lnTo>
                  <a:lnTo>
                    <a:pt x="120903" y="303530"/>
                  </a:lnTo>
                  <a:lnTo>
                    <a:pt x="82931" y="303530"/>
                  </a:lnTo>
                  <a:lnTo>
                    <a:pt x="82931" y="265430"/>
                  </a:lnTo>
                  <a:lnTo>
                    <a:pt x="120903" y="265430"/>
                  </a:lnTo>
                  <a:lnTo>
                    <a:pt x="120903" y="255270"/>
                  </a:lnTo>
                  <a:lnTo>
                    <a:pt x="117983" y="252730"/>
                  </a:lnTo>
                  <a:close/>
                </a:path>
                <a:path w="253364" h="452119">
                  <a:moveTo>
                    <a:pt x="120903" y="265430"/>
                  </a:moveTo>
                  <a:lnTo>
                    <a:pt x="107696" y="265430"/>
                  </a:lnTo>
                  <a:lnTo>
                    <a:pt x="107696" y="303530"/>
                  </a:lnTo>
                  <a:lnTo>
                    <a:pt x="120903" y="303530"/>
                  </a:lnTo>
                  <a:lnTo>
                    <a:pt x="120903" y="265430"/>
                  </a:lnTo>
                  <a:close/>
                </a:path>
                <a:path w="253364" h="452119">
                  <a:moveTo>
                    <a:pt x="84327" y="228600"/>
                  </a:moveTo>
                  <a:lnTo>
                    <a:pt x="70485" y="228600"/>
                  </a:lnTo>
                  <a:lnTo>
                    <a:pt x="78104" y="252730"/>
                  </a:lnTo>
                  <a:lnTo>
                    <a:pt x="91948" y="252730"/>
                  </a:lnTo>
                  <a:lnTo>
                    <a:pt x="84327" y="228600"/>
                  </a:lnTo>
                  <a:close/>
                </a:path>
                <a:path w="253364" h="452119">
                  <a:moveTo>
                    <a:pt x="120014" y="228600"/>
                  </a:moveTo>
                  <a:lnTo>
                    <a:pt x="106299" y="228600"/>
                  </a:lnTo>
                  <a:lnTo>
                    <a:pt x="98551" y="252730"/>
                  </a:lnTo>
                  <a:lnTo>
                    <a:pt x="112522" y="252730"/>
                  </a:lnTo>
                  <a:lnTo>
                    <a:pt x="120014" y="228600"/>
                  </a:lnTo>
                  <a:close/>
                </a:path>
                <a:path w="253364" h="452119">
                  <a:moveTo>
                    <a:pt x="121538" y="194310"/>
                  </a:moveTo>
                  <a:lnTo>
                    <a:pt x="108331" y="194310"/>
                  </a:lnTo>
                  <a:lnTo>
                    <a:pt x="108331" y="214630"/>
                  </a:lnTo>
                  <a:lnTo>
                    <a:pt x="121538" y="214630"/>
                  </a:lnTo>
                  <a:lnTo>
                    <a:pt x="121538" y="194310"/>
                  </a:lnTo>
                  <a:close/>
                </a:path>
                <a:path w="253364" h="452119">
                  <a:moveTo>
                    <a:pt x="108331" y="194310"/>
                  </a:moveTo>
                  <a:lnTo>
                    <a:pt x="82296" y="194310"/>
                  </a:lnTo>
                  <a:lnTo>
                    <a:pt x="86487" y="195580"/>
                  </a:lnTo>
                  <a:lnTo>
                    <a:pt x="104139" y="195580"/>
                  </a:lnTo>
                  <a:lnTo>
                    <a:pt x="108331" y="194310"/>
                  </a:lnTo>
                  <a:close/>
                </a:path>
                <a:path w="253364" h="452119">
                  <a:moveTo>
                    <a:pt x="129539" y="171450"/>
                  </a:moveTo>
                  <a:lnTo>
                    <a:pt x="125349" y="171450"/>
                  </a:lnTo>
                  <a:lnTo>
                    <a:pt x="122427" y="172720"/>
                  </a:lnTo>
                  <a:lnTo>
                    <a:pt x="116252" y="176530"/>
                  </a:lnTo>
                  <a:lnTo>
                    <a:pt x="109600" y="180340"/>
                  </a:lnTo>
                  <a:lnTo>
                    <a:pt x="95250" y="182880"/>
                  </a:lnTo>
                  <a:lnTo>
                    <a:pt x="131889" y="182880"/>
                  </a:lnTo>
                  <a:lnTo>
                    <a:pt x="133350" y="181610"/>
                  </a:lnTo>
                  <a:lnTo>
                    <a:pt x="133858" y="177800"/>
                  </a:lnTo>
                  <a:lnTo>
                    <a:pt x="129539" y="171450"/>
                  </a:lnTo>
                  <a:close/>
                </a:path>
                <a:path w="253364" h="452119">
                  <a:moveTo>
                    <a:pt x="153797" y="81280"/>
                  </a:moveTo>
                  <a:lnTo>
                    <a:pt x="140588" y="81280"/>
                  </a:lnTo>
                  <a:lnTo>
                    <a:pt x="140588" y="143510"/>
                  </a:lnTo>
                  <a:lnTo>
                    <a:pt x="139319" y="149860"/>
                  </a:lnTo>
                  <a:lnTo>
                    <a:pt x="136778" y="154940"/>
                  </a:lnTo>
                  <a:lnTo>
                    <a:pt x="135382" y="158750"/>
                  </a:lnTo>
                  <a:lnTo>
                    <a:pt x="136906" y="162560"/>
                  </a:lnTo>
                  <a:lnTo>
                    <a:pt x="143510" y="165100"/>
                  </a:lnTo>
                  <a:lnTo>
                    <a:pt x="147447" y="163830"/>
                  </a:lnTo>
                  <a:lnTo>
                    <a:pt x="148971" y="160020"/>
                  </a:lnTo>
                  <a:lnTo>
                    <a:pt x="151764" y="153670"/>
                  </a:lnTo>
                  <a:lnTo>
                    <a:pt x="153415" y="147320"/>
                  </a:lnTo>
                  <a:lnTo>
                    <a:pt x="153797" y="139700"/>
                  </a:lnTo>
                  <a:lnTo>
                    <a:pt x="155448" y="139700"/>
                  </a:lnTo>
                  <a:lnTo>
                    <a:pt x="165123" y="138430"/>
                  </a:lnTo>
                  <a:lnTo>
                    <a:pt x="173037" y="132080"/>
                  </a:lnTo>
                  <a:lnTo>
                    <a:pt x="176598" y="127000"/>
                  </a:lnTo>
                  <a:lnTo>
                    <a:pt x="153797" y="127000"/>
                  </a:lnTo>
                  <a:lnTo>
                    <a:pt x="153797" y="81280"/>
                  </a:lnTo>
                  <a:close/>
                </a:path>
                <a:path w="253364" h="452119">
                  <a:moveTo>
                    <a:pt x="45847" y="62230"/>
                  </a:moveTo>
                  <a:lnTo>
                    <a:pt x="40639" y="62230"/>
                  </a:lnTo>
                  <a:lnTo>
                    <a:pt x="38353" y="63500"/>
                  </a:lnTo>
                  <a:lnTo>
                    <a:pt x="36702" y="66040"/>
                  </a:lnTo>
                  <a:lnTo>
                    <a:pt x="36702" y="127000"/>
                  </a:lnTo>
                  <a:lnTo>
                    <a:pt x="50037" y="127000"/>
                  </a:lnTo>
                  <a:lnTo>
                    <a:pt x="50037" y="81280"/>
                  </a:lnTo>
                  <a:lnTo>
                    <a:pt x="104006" y="81280"/>
                  </a:lnTo>
                  <a:lnTo>
                    <a:pt x="108076" y="80010"/>
                  </a:lnTo>
                  <a:lnTo>
                    <a:pt x="153797" y="80010"/>
                  </a:lnTo>
                  <a:lnTo>
                    <a:pt x="153797" y="73660"/>
                  </a:lnTo>
                  <a:lnTo>
                    <a:pt x="77168" y="73660"/>
                  </a:lnTo>
                  <a:lnTo>
                    <a:pt x="61108" y="71120"/>
                  </a:lnTo>
                  <a:lnTo>
                    <a:pt x="47751" y="63500"/>
                  </a:lnTo>
                  <a:lnTo>
                    <a:pt x="45847" y="62230"/>
                  </a:lnTo>
                  <a:close/>
                </a:path>
                <a:path w="253364" h="452119">
                  <a:moveTo>
                    <a:pt x="152908" y="0"/>
                  </a:moveTo>
                  <a:lnTo>
                    <a:pt x="137540" y="0"/>
                  </a:lnTo>
                  <a:lnTo>
                    <a:pt x="134620" y="3810"/>
                  </a:lnTo>
                  <a:lnTo>
                    <a:pt x="134620" y="10160"/>
                  </a:lnTo>
                  <a:lnTo>
                    <a:pt x="137540" y="13970"/>
                  </a:lnTo>
                  <a:lnTo>
                    <a:pt x="160782" y="13970"/>
                  </a:lnTo>
                  <a:lnTo>
                    <a:pt x="167004" y="20320"/>
                  </a:lnTo>
                  <a:lnTo>
                    <a:pt x="167004" y="121920"/>
                  </a:lnTo>
                  <a:lnTo>
                    <a:pt x="161798" y="127000"/>
                  </a:lnTo>
                  <a:lnTo>
                    <a:pt x="176598" y="127000"/>
                  </a:lnTo>
                  <a:lnTo>
                    <a:pt x="178379" y="124460"/>
                  </a:lnTo>
                  <a:lnTo>
                    <a:pt x="180339" y="115570"/>
                  </a:lnTo>
                  <a:lnTo>
                    <a:pt x="180339" y="27940"/>
                  </a:lnTo>
                  <a:lnTo>
                    <a:pt x="178179" y="16510"/>
                  </a:lnTo>
                  <a:lnTo>
                    <a:pt x="172291" y="8890"/>
                  </a:lnTo>
                  <a:lnTo>
                    <a:pt x="163570" y="2540"/>
                  </a:lnTo>
                  <a:lnTo>
                    <a:pt x="152908" y="0"/>
                  </a:lnTo>
                  <a:close/>
                </a:path>
                <a:path w="253364" h="452119">
                  <a:moveTo>
                    <a:pt x="104006" y="81280"/>
                  </a:moveTo>
                  <a:lnTo>
                    <a:pt x="50037" y="81280"/>
                  </a:lnTo>
                  <a:lnTo>
                    <a:pt x="65107" y="85090"/>
                  </a:lnTo>
                  <a:lnTo>
                    <a:pt x="80962" y="86360"/>
                  </a:lnTo>
                  <a:lnTo>
                    <a:pt x="95865" y="83820"/>
                  </a:lnTo>
                  <a:lnTo>
                    <a:pt x="104006" y="81280"/>
                  </a:lnTo>
                  <a:close/>
                </a:path>
                <a:path w="253364" h="452119">
                  <a:moveTo>
                    <a:pt x="153797" y="80010"/>
                  </a:moveTo>
                  <a:lnTo>
                    <a:pt x="108076" y="80010"/>
                  </a:lnTo>
                  <a:lnTo>
                    <a:pt x="114300" y="82550"/>
                  </a:lnTo>
                  <a:lnTo>
                    <a:pt x="121158" y="83820"/>
                  </a:lnTo>
                  <a:lnTo>
                    <a:pt x="136651" y="83820"/>
                  </a:lnTo>
                  <a:lnTo>
                    <a:pt x="140588" y="81280"/>
                  </a:lnTo>
                  <a:lnTo>
                    <a:pt x="153797" y="81280"/>
                  </a:lnTo>
                  <a:lnTo>
                    <a:pt x="153797" y="80010"/>
                  </a:lnTo>
                  <a:close/>
                </a:path>
                <a:path w="253364" h="452119">
                  <a:moveTo>
                    <a:pt x="108838" y="64770"/>
                  </a:moveTo>
                  <a:lnTo>
                    <a:pt x="105790" y="64770"/>
                  </a:lnTo>
                  <a:lnTo>
                    <a:pt x="103632" y="67310"/>
                  </a:lnTo>
                  <a:lnTo>
                    <a:pt x="92489" y="71120"/>
                  </a:lnTo>
                  <a:lnTo>
                    <a:pt x="77168" y="73660"/>
                  </a:lnTo>
                  <a:lnTo>
                    <a:pt x="153797" y="73660"/>
                  </a:lnTo>
                  <a:lnTo>
                    <a:pt x="153797" y="71120"/>
                  </a:lnTo>
                  <a:lnTo>
                    <a:pt x="125777" y="71120"/>
                  </a:lnTo>
                  <a:lnTo>
                    <a:pt x="117647" y="69850"/>
                  </a:lnTo>
                  <a:lnTo>
                    <a:pt x="111125" y="66040"/>
                  </a:lnTo>
                  <a:lnTo>
                    <a:pt x="108838" y="64770"/>
                  </a:lnTo>
                  <a:close/>
                </a:path>
                <a:path w="253364" h="452119">
                  <a:moveTo>
                    <a:pt x="147065" y="62230"/>
                  </a:moveTo>
                  <a:lnTo>
                    <a:pt x="144145" y="62230"/>
                  </a:lnTo>
                  <a:lnTo>
                    <a:pt x="142239" y="64770"/>
                  </a:lnTo>
                  <a:lnTo>
                    <a:pt x="134360" y="69850"/>
                  </a:lnTo>
                  <a:lnTo>
                    <a:pt x="125777" y="71120"/>
                  </a:lnTo>
                  <a:lnTo>
                    <a:pt x="153797" y="71120"/>
                  </a:lnTo>
                  <a:lnTo>
                    <a:pt x="153797" y="66040"/>
                  </a:lnTo>
                  <a:lnTo>
                    <a:pt x="152146" y="63500"/>
                  </a:lnTo>
                  <a:lnTo>
                    <a:pt x="147065" y="62230"/>
                  </a:lnTo>
                  <a:close/>
                </a:path>
                <a:path w="253364" h="452119">
                  <a:moveTo>
                    <a:pt x="81534" y="13970"/>
                  </a:moveTo>
                  <a:lnTo>
                    <a:pt x="46989" y="13970"/>
                  </a:lnTo>
                  <a:lnTo>
                    <a:pt x="48640" y="15240"/>
                  </a:lnTo>
                  <a:lnTo>
                    <a:pt x="50419" y="16510"/>
                  </a:lnTo>
                  <a:lnTo>
                    <a:pt x="57538" y="20320"/>
                  </a:lnTo>
                  <a:lnTo>
                    <a:pt x="65278" y="21590"/>
                  </a:lnTo>
                  <a:lnTo>
                    <a:pt x="72921" y="20320"/>
                  </a:lnTo>
                  <a:lnTo>
                    <a:pt x="79756" y="16510"/>
                  </a:lnTo>
                  <a:lnTo>
                    <a:pt x="81534" y="13970"/>
                  </a:lnTo>
                  <a:close/>
                </a:path>
                <a:path w="253364" h="452119">
                  <a:moveTo>
                    <a:pt x="118363" y="0"/>
                  </a:moveTo>
                  <a:lnTo>
                    <a:pt x="80390" y="0"/>
                  </a:lnTo>
                  <a:lnTo>
                    <a:pt x="75057" y="2540"/>
                  </a:lnTo>
                  <a:lnTo>
                    <a:pt x="70865" y="6350"/>
                  </a:lnTo>
                  <a:lnTo>
                    <a:pt x="67437" y="8890"/>
                  </a:lnTo>
                  <a:lnTo>
                    <a:pt x="62357" y="10160"/>
                  </a:lnTo>
                  <a:lnTo>
                    <a:pt x="121412" y="10160"/>
                  </a:lnTo>
                  <a:lnTo>
                    <a:pt x="121412" y="3810"/>
                  </a:lnTo>
                  <a:lnTo>
                    <a:pt x="118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9225" y="2932049"/>
              <a:ext cx="66421" cy="665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212458" y="4747260"/>
              <a:ext cx="380365" cy="58419"/>
            </a:xfrm>
            <a:custGeom>
              <a:avLst/>
              <a:gdLst/>
              <a:ahLst/>
              <a:cxnLst/>
              <a:rect l="l" t="t" r="r" b="b"/>
              <a:pathLst>
                <a:path w="380365" h="58420">
                  <a:moveTo>
                    <a:pt x="373125" y="0"/>
                  </a:moveTo>
                  <a:lnTo>
                    <a:pt x="7238" y="0"/>
                  </a:lnTo>
                  <a:lnTo>
                    <a:pt x="0" y="8508"/>
                  </a:lnTo>
                  <a:lnTo>
                    <a:pt x="0" y="58165"/>
                  </a:lnTo>
                  <a:lnTo>
                    <a:pt x="380364" y="58165"/>
                  </a:lnTo>
                  <a:lnTo>
                    <a:pt x="380364" y="8508"/>
                  </a:lnTo>
                  <a:lnTo>
                    <a:pt x="373125" y="0"/>
                  </a:lnTo>
                  <a:close/>
                </a:path>
              </a:pathLst>
            </a:custGeom>
            <a:solidFill>
              <a:srgbClr val="5AB7F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543040" y="4770500"/>
              <a:ext cx="28575" cy="12700"/>
            </a:xfrm>
            <a:custGeom>
              <a:avLst/>
              <a:gdLst/>
              <a:ahLst/>
              <a:cxnLst/>
              <a:rect l="l" t="t" r="r" b="b"/>
              <a:pathLst>
                <a:path w="28575" h="12700">
                  <a:moveTo>
                    <a:pt x="25273" y="0"/>
                  </a:moveTo>
                  <a:lnTo>
                    <a:pt x="2666" y="0"/>
                  </a:lnTo>
                  <a:lnTo>
                    <a:pt x="0" y="3175"/>
                  </a:lnTo>
                  <a:lnTo>
                    <a:pt x="0" y="9525"/>
                  </a:lnTo>
                  <a:lnTo>
                    <a:pt x="2666" y="12700"/>
                  </a:lnTo>
                  <a:lnTo>
                    <a:pt x="22605" y="12700"/>
                  </a:lnTo>
                  <a:lnTo>
                    <a:pt x="26288" y="12700"/>
                  </a:lnTo>
                  <a:lnTo>
                    <a:pt x="28066" y="9525"/>
                  </a:lnTo>
                  <a:lnTo>
                    <a:pt x="28066" y="3175"/>
                  </a:lnTo>
                  <a:lnTo>
                    <a:pt x="252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328410" y="4879467"/>
              <a:ext cx="105410" cy="163830"/>
            </a:xfrm>
            <a:custGeom>
              <a:avLst/>
              <a:gdLst/>
              <a:ahLst/>
              <a:cxnLst/>
              <a:rect l="l" t="t" r="r" b="b"/>
              <a:pathLst>
                <a:path w="105410" h="163829">
                  <a:moveTo>
                    <a:pt x="103250" y="0"/>
                  </a:moveTo>
                  <a:lnTo>
                    <a:pt x="101345" y="0"/>
                  </a:lnTo>
                  <a:lnTo>
                    <a:pt x="85978" y="0"/>
                  </a:lnTo>
                  <a:lnTo>
                    <a:pt x="85978" y="2031"/>
                  </a:lnTo>
                  <a:lnTo>
                    <a:pt x="86867" y="5206"/>
                  </a:lnTo>
                  <a:lnTo>
                    <a:pt x="86867" y="7365"/>
                  </a:lnTo>
                  <a:lnTo>
                    <a:pt x="84169" y="23012"/>
                  </a:lnTo>
                  <a:lnTo>
                    <a:pt x="76803" y="35766"/>
                  </a:lnTo>
                  <a:lnTo>
                    <a:pt x="65865" y="44352"/>
                  </a:lnTo>
                  <a:lnTo>
                    <a:pt x="52450" y="47497"/>
                  </a:lnTo>
                  <a:lnTo>
                    <a:pt x="39036" y="44352"/>
                  </a:lnTo>
                  <a:lnTo>
                    <a:pt x="28098" y="35766"/>
                  </a:lnTo>
                  <a:lnTo>
                    <a:pt x="20732" y="23012"/>
                  </a:lnTo>
                  <a:lnTo>
                    <a:pt x="18034" y="7365"/>
                  </a:lnTo>
                  <a:lnTo>
                    <a:pt x="18034" y="2031"/>
                  </a:lnTo>
                  <a:lnTo>
                    <a:pt x="18923" y="0"/>
                  </a:lnTo>
                  <a:lnTo>
                    <a:pt x="1777" y="0"/>
                  </a:lnTo>
                  <a:lnTo>
                    <a:pt x="0" y="2031"/>
                  </a:lnTo>
                  <a:lnTo>
                    <a:pt x="0" y="161670"/>
                  </a:lnTo>
                  <a:lnTo>
                    <a:pt x="1777" y="163829"/>
                  </a:lnTo>
                  <a:lnTo>
                    <a:pt x="103250" y="163829"/>
                  </a:lnTo>
                  <a:lnTo>
                    <a:pt x="105028" y="161670"/>
                  </a:lnTo>
                  <a:lnTo>
                    <a:pt x="105028" y="2031"/>
                  </a:lnTo>
                  <a:lnTo>
                    <a:pt x="103250" y="0"/>
                  </a:lnTo>
                  <a:close/>
                </a:path>
              </a:pathLst>
            </a:custGeom>
            <a:solidFill>
              <a:srgbClr val="8354DB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349238" y="4948173"/>
              <a:ext cx="63500" cy="69215"/>
            </a:xfrm>
            <a:custGeom>
              <a:avLst/>
              <a:gdLst/>
              <a:ahLst/>
              <a:cxnLst/>
              <a:rect l="l" t="t" r="r" b="b"/>
              <a:pathLst>
                <a:path w="63500" h="69214">
                  <a:moveTo>
                    <a:pt x="39751" y="30607"/>
                  </a:moveTo>
                  <a:lnTo>
                    <a:pt x="37084" y="27432"/>
                  </a:lnTo>
                  <a:lnTo>
                    <a:pt x="2667" y="27432"/>
                  </a:lnTo>
                  <a:lnTo>
                    <a:pt x="0" y="30607"/>
                  </a:lnTo>
                  <a:lnTo>
                    <a:pt x="0" y="36957"/>
                  </a:lnTo>
                  <a:lnTo>
                    <a:pt x="2667" y="40132"/>
                  </a:lnTo>
                  <a:lnTo>
                    <a:pt x="34417" y="40132"/>
                  </a:lnTo>
                  <a:lnTo>
                    <a:pt x="37973" y="40132"/>
                  </a:lnTo>
                  <a:lnTo>
                    <a:pt x="39751" y="36957"/>
                  </a:lnTo>
                  <a:lnTo>
                    <a:pt x="39751" y="30607"/>
                  </a:lnTo>
                  <a:close/>
                </a:path>
                <a:path w="63500" h="69214">
                  <a:moveTo>
                    <a:pt x="63373" y="59182"/>
                  </a:moveTo>
                  <a:lnTo>
                    <a:pt x="60579" y="56007"/>
                  </a:lnTo>
                  <a:lnTo>
                    <a:pt x="2667" y="56007"/>
                  </a:lnTo>
                  <a:lnTo>
                    <a:pt x="0" y="59182"/>
                  </a:lnTo>
                  <a:lnTo>
                    <a:pt x="0" y="65532"/>
                  </a:lnTo>
                  <a:lnTo>
                    <a:pt x="2667" y="68707"/>
                  </a:lnTo>
                  <a:lnTo>
                    <a:pt x="57912" y="68707"/>
                  </a:lnTo>
                  <a:lnTo>
                    <a:pt x="61595" y="68707"/>
                  </a:lnTo>
                  <a:lnTo>
                    <a:pt x="63373" y="65532"/>
                  </a:lnTo>
                  <a:lnTo>
                    <a:pt x="63373" y="59182"/>
                  </a:lnTo>
                  <a:close/>
                </a:path>
                <a:path w="63500" h="69214">
                  <a:moveTo>
                    <a:pt x="63373" y="30607"/>
                  </a:moveTo>
                  <a:lnTo>
                    <a:pt x="60579" y="27432"/>
                  </a:lnTo>
                  <a:lnTo>
                    <a:pt x="46990" y="27432"/>
                  </a:lnTo>
                  <a:lnTo>
                    <a:pt x="44323" y="30607"/>
                  </a:lnTo>
                  <a:lnTo>
                    <a:pt x="44323" y="36957"/>
                  </a:lnTo>
                  <a:lnTo>
                    <a:pt x="46990" y="40132"/>
                  </a:lnTo>
                  <a:lnTo>
                    <a:pt x="57912" y="40132"/>
                  </a:lnTo>
                  <a:lnTo>
                    <a:pt x="61595" y="40132"/>
                  </a:lnTo>
                  <a:lnTo>
                    <a:pt x="63373" y="36957"/>
                  </a:lnTo>
                  <a:lnTo>
                    <a:pt x="63373" y="30607"/>
                  </a:lnTo>
                  <a:close/>
                </a:path>
                <a:path w="63500" h="69214">
                  <a:moveTo>
                    <a:pt x="63373" y="3175"/>
                  </a:moveTo>
                  <a:lnTo>
                    <a:pt x="60579" y="0"/>
                  </a:lnTo>
                  <a:lnTo>
                    <a:pt x="2667" y="0"/>
                  </a:lnTo>
                  <a:lnTo>
                    <a:pt x="0" y="3175"/>
                  </a:lnTo>
                  <a:lnTo>
                    <a:pt x="0" y="9398"/>
                  </a:lnTo>
                  <a:lnTo>
                    <a:pt x="2667" y="12573"/>
                  </a:lnTo>
                  <a:lnTo>
                    <a:pt x="57912" y="12573"/>
                  </a:lnTo>
                  <a:lnTo>
                    <a:pt x="61595" y="12573"/>
                  </a:lnTo>
                  <a:lnTo>
                    <a:pt x="63373" y="9398"/>
                  </a:lnTo>
                  <a:lnTo>
                    <a:pt x="63373" y="3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459728" y="4846319"/>
              <a:ext cx="105410" cy="196850"/>
            </a:xfrm>
            <a:custGeom>
              <a:avLst/>
              <a:gdLst/>
              <a:ahLst/>
              <a:cxnLst/>
              <a:rect l="l" t="t" r="r" b="b"/>
              <a:pathLst>
                <a:path w="105409" h="196850">
                  <a:moveTo>
                    <a:pt x="105016" y="2540"/>
                  </a:moveTo>
                  <a:lnTo>
                    <a:pt x="104609" y="2540"/>
                  </a:lnTo>
                  <a:lnTo>
                    <a:pt x="104609" y="1270"/>
                  </a:lnTo>
                  <a:lnTo>
                    <a:pt x="103555" y="1270"/>
                  </a:lnTo>
                  <a:lnTo>
                    <a:pt x="103555" y="0"/>
                  </a:lnTo>
                  <a:lnTo>
                    <a:pt x="1181" y="0"/>
                  </a:lnTo>
                  <a:lnTo>
                    <a:pt x="1181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194310"/>
                  </a:lnTo>
                  <a:lnTo>
                    <a:pt x="622" y="194310"/>
                  </a:lnTo>
                  <a:lnTo>
                    <a:pt x="622" y="196850"/>
                  </a:lnTo>
                  <a:lnTo>
                    <a:pt x="104394" y="196850"/>
                  </a:lnTo>
                  <a:lnTo>
                    <a:pt x="104394" y="194310"/>
                  </a:lnTo>
                  <a:lnTo>
                    <a:pt x="105016" y="194310"/>
                  </a:lnTo>
                  <a:lnTo>
                    <a:pt x="105016" y="5080"/>
                  </a:lnTo>
                  <a:lnTo>
                    <a:pt x="105016" y="2540"/>
                  </a:lnTo>
                  <a:close/>
                </a:path>
              </a:pathLst>
            </a:custGeom>
            <a:solidFill>
              <a:srgbClr val="F8BB1B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345555" y="4845558"/>
              <a:ext cx="71120" cy="82550"/>
            </a:xfrm>
            <a:custGeom>
              <a:avLst/>
              <a:gdLst/>
              <a:ahLst/>
              <a:cxnLst/>
              <a:rect l="l" t="t" r="r" b="b"/>
              <a:pathLst>
                <a:path w="71120" h="82550">
                  <a:moveTo>
                    <a:pt x="35306" y="0"/>
                  </a:moveTo>
                  <a:lnTo>
                    <a:pt x="21377" y="3323"/>
                  </a:lnTo>
                  <a:lnTo>
                    <a:pt x="10175" y="12303"/>
                  </a:lnTo>
                  <a:lnTo>
                    <a:pt x="2712" y="25449"/>
                  </a:lnTo>
                  <a:lnTo>
                    <a:pt x="0" y="41275"/>
                  </a:lnTo>
                  <a:lnTo>
                    <a:pt x="2837" y="57509"/>
                  </a:lnTo>
                  <a:lnTo>
                    <a:pt x="10509" y="70564"/>
                  </a:lnTo>
                  <a:lnTo>
                    <a:pt x="21752" y="79261"/>
                  </a:lnTo>
                  <a:lnTo>
                    <a:pt x="35306" y="82423"/>
                  </a:lnTo>
                  <a:lnTo>
                    <a:pt x="49234" y="79261"/>
                  </a:lnTo>
                  <a:lnTo>
                    <a:pt x="60436" y="70564"/>
                  </a:lnTo>
                  <a:lnTo>
                    <a:pt x="67899" y="57509"/>
                  </a:lnTo>
                  <a:lnTo>
                    <a:pt x="70612" y="41275"/>
                  </a:lnTo>
                  <a:lnTo>
                    <a:pt x="67774" y="25020"/>
                  </a:lnTo>
                  <a:lnTo>
                    <a:pt x="60102" y="11922"/>
                  </a:lnTo>
                  <a:lnTo>
                    <a:pt x="48859" y="3180"/>
                  </a:lnTo>
                  <a:lnTo>
                    <a:pt x="35306" y="0"/>
                  </a:lnTo>
                  <a:close/>
                </a:path>
              </a:pathLst>
            </a:custGeom>
            <a:solidFill>
              <a:srgbClr val="5AB7F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357366" y="4867783"/>
              <a:ext cx="189230" cy="149225"/>
            </a:xfrm>
            <a:custGeom>
              <a:avLst/>
              <a:gdLst/>
              <a:ahLst/>
              <a:cxnLst/>
              <a:rect l="l" t="t" r="r" b="b"/>
              <a:pathLst>
                <a:path w="189229" h="149225">
                  <a:moveTo>
                    <a:pt x="46228" y="5334"/>
                  </a:moveTo>
                  <a:lnTo>
                    <a:pt x="43434" y="3175"/>
                  </a:lnTo>
                  <a:lnTo>
                    <a:pt x="40767" y="0"/>
                  </a:lnTo>
                  <a:lnTo>
                    <a:pt x="37084" y="0"/>
                  </a:lnTo>
                  <a:lnTo>
                    <a:pt x="35306" y="3175"/>
                  </a:lnTo>
                  <a:lnTo>
                    <a:pt x="19050" y="24257"/>
                  </a:lnTo>
                  <a:lnTo>
                    <a:pt x="10795" y="12700"/>
                  </a:lnTo>
                  <a:lnTo>
                    <a:pt x="8128" y="9525"/>
                  </a:lnTo>
                  <a:lnTo>
                    <a:pt x="5461" y="9525"/>
                  </a:lnTo>
                  <a:lnTo>
                    <a:pt x="2667" y="11557"/>
                  </a:lnTo>
                  <a:lnTo>
                    <a:pt x="0" y="14732"/>
                  </a:lnTo>
                  <a:lnTo>
                    <a:pt x="0" y="17907"/>
                  </a:lnTo>
                  <a:lnTo>
                    <a:pt x="1778" y="21082"/>
                  </a:lnTo>
                  <a:lnTo>
                    <a:pt x="14478" y="38100"/>
                  </a:lnTo>
                  <a:lnTo>
                    <a:pt x="15367" y="39116"/>
                  </a:lnTo>
                  <a:lnTo>
                    <a:pt x="17145" y="40132"/>
                  </a:lnTo>
                  <a:lnTo>
                    <a:pt x="19050" y="40132"/>
                  </a:lnTo>
                  <a:lnTo>
                    <a:pt x="21717" y="40132"/>
                  </a:lnTo>
                  <a:lnTo>
                    <a:pt x="22606" y="39116"/>
                  </a:lnTo>
                  <a:lnTo>
                    <a:pt x="43434" y="12700"/>
                  </a:lnTo>
                  <a:lnTo>
                    <a:pt x="46228" y="9525"/>
                  </a:lnTo>
                  <a:lnTo>
                    <a:pt x="46228" y="5334"/>
                  </a:lnTo>
                  <a:close/>
                </a:path>
                <a:path w="189229" h="149225">
                  <a:moveTo>
                    <a:pt x="148463" y="83566"/>
                  </a:moveTo>
                  <a:lnTo>
                    <a:pt x="145783" y="80391"/>
                  </a:lnTo>
                  <a:lnTo>
                    <a:pt x="124079" y="80391"/>
                  </a:lnTo>
                  <a:lnTo>
                    <a:pt x="121285" y="83566"/>
                  </a:lnTo>
                  <a:lnTo>
                    <a:pt x="121285" y="89789"/>
                  </a:lnTo>
                  <a:lnTo>
                    <a:pt x="124079" y="92964"/>
                  </a:lnTo>
                  <a:lnTo>
                    <a:pt x="143129" y="92964"/>
                  </a:lnTo>
                  <a:lnTo>
                    <a:pt x="145783" y="92964"/>
                  </a:lnTo>
                  <a:lnTo>
                    <a:pt x="148463" y="89789"/>
                  </a:lnTo>
                  <a:lnTo>
                    <a:pt x="148463" y="83566"/>
                  </a:lnTo>
                  <a:close/>
                </a:path>
                <a:path w="189229" h="149225">
                  <a:moveTo>
                    <a:pt x="189230" y="139573"/>
                  </a:moveTo>
                  <a:lnTo>
                    <a:pt x="186563" y="136398"/>
                  </a:lnTo>
                  <a:lnTo>
                    <a:pt x="124079" y="136398"/>
                  </a:lnTo>
                  <a:lnTo>
                    <a:pt x="121285" y="139573"/>
                  </a:lnTo>
                  <a:lnTo>
                    <a:pt x="121285" y="145923"/>
                  </a:lnTo>
                  <a:lnTo>
                    <a:pt x="124079" y="149098"/>
                  </a:lnTo>
                  <a:lnTo>
                    <a:pt x="183756" y="149098"/>
                  </a:lnTo>
                  <a:lnTo>
                    <a:pt x="186563" y="149098"/>
                  </a:lnTo>
                  <a:lnTo>
                    <a:pt x="189230" y="145923"/>
                  </a:lnTo>
                  <a:lnTo>
                    <a:pt x="189230" y="139573"/>
                  </a:lnTo>
                  <a:close/>
                </a:path>
                <a:path w="189229" h="149225">
                  <a:moveTo>
                    <a:pt x="189230" y="110998"/>
                  </a:moveTo>
                  <a:lnTo>
                    <a:pt x="186563" y="107823"/>
                  </a:lnTo>
                  <a:lnTo>
                    <a:pt x="124079" y="107823"/>
                  </a:lnTo>
                  <a:lnTo>
                    <a:pt x="121285" y="110998"/>
                  </a:lnTo>
                  <a:lnTo>
                    <a:pt x="121285" y="117348"/>
                  </a:lnTo>
                  <a:lnTo>
                    <a:pt x="124079" y="120523"/>
                  </a:lnTo>
                  <a:lnTo>
                    <a:pt x="183756" y="120523"/>
                  </a:lnTo>
                  <a:lnTo>
                    <a:pt x="186563" y="120523"/>
                  </a:lnTo>
                  <a:lnTo>
                    <a:pt x="189230" y="117348"/>
                  </a:lnTo>
                  <a:lnTo>
                    <a:pt x="189230" y="110998"/>
                  </a:lnTo>
                  <a:close/>
                </a:path>
                <a:path w="189229" h="149225">
                  <a:moveTo>
                    <a:pt x="189230" y="83566"/>
                  </a:moveTo>
                  <a:lnTo>
                    <a:pt x="186563" y="80391"/>
                  </a:lnTo>
                  <a:lnTo>
                    <a:pt x="155702" y="80391"/>
                  </a:lnTo>
                  <a:lnTo>
                    <a:pt x="153035" y="83566"/>
                  </a:lnTo>
                  <a:lnTo>
                    <a:pt x="153035" y="89789"/>
                  </a:lnTo>
                  <a:lnTo>
                    <a:pt x="155702" y="92964"/>
                  </a:lnTo>
                  <a:lnTo>
                    <a:pt x="183756" y="92964"/>
                  </a:lnTo>
                  <a:lnTo>
                    <a:pt x="186563" y="92964"/>
                  </a:lnTo>
                  <a:lnTo>
                    <a:pt x="189230" y="89789"/>
                  </a:lnTo>
                  <a:lnTo>
                    <a:pt x="189230" y="83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485001" y="4876292"/>
              <a:ext cx="11430" cy="40640"/>
            </a:xfrm>
            <a:custGeom>
              <a:avLst/>
              <a:gdLst/>
              <a:ahLst/>
              <a:cxnLst/>
              <a:rect l="l" t="t" r="r" b="b"/>
              <a:pathLst>
                <a:path w="11429" h="40639">
                  <a:moveTo>
                    <a:pt x="8254" y="0"/>
                  </a:moveTo>
                  <a:lnTo>
                    <a:pt x="2794" y="0"/>
                  </a:lnTo>
                  <a:lnTo>
                    <a:pt x="0" y="3174"/>
                  </a:lnTo>
                  <a:lnTo>
                    <a:pt x="0" y="40131"/>
                  </a:lnTo>
                  <a:lnTo>
                    <a:pt x="10922" y="40131"/>
                  </a:lnTo>
                  <a:lnTo>
                    <a:pt x="10922" y="3174"/>
                  </a:lnTo>
                  <a:lnTo>
                    <a:pt x="8254" y="0"/>
                  </a:lnTo>
                  <a:close/>
                </a:path>
              </a:pathLst>
            </a:custGeom>
            <a:solidFill>
              <a:srgbClr val="F6771C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507733" y="4887849"/>
              <a:ext cx="10795" cy="28575"/>
            </a:xfrm>
            <a:custGeom>
              <a:avLst/>
              <a:gdLst/>
              <a:ahLst/>
              <a:cxnLst/>
              <a:rect l="l" t="t" r="r" b="b"/>
              <a:pathLst>
                <a:path w="10795" h="28575">
                  <a:moveTo>
                    <a:pt x="8127" y="0"/>
                  </a:moveTo>
                  <a:lnTo>
                    <a:pt x="2667" y="0"/>
                  </a:lnTo>
                  <a:lnTo>
                    <a:pt x="0" y="3175"/>
                  </a:lnTo>
                  <a:lnTo>
                    <a:pt x="0" y="28575"/>
                  </a:lnTo>
                  <a:lnTo>
                    <a:pt x="10795" y="28575"/>
                  </a:lnTo>
                  <a:lnTo>
                    <a:pt x="10795" y="3175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E428A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530340" y="4866767"/>
              <a:ext cx="10795" cy="50165"/>
            </a:xfrm>
            <a:custGeom>
              <a:avLst/>
              <a:gdLst/>
              <a:ahLst/>
              <a:cxnLst/>
              <a:rect l="l" t="t" r="r" b="b"/>
              <a:pathLst>
                <a:path w="10795" h="50164">
                  <a:moveTo>
                    <a:pt x="8127" y="0"/>
                  </a:moveTo>
                  <a:lnTo>
                    <a:pt x="2666" y="0"/>
                  </a:lnTo>
                  <a:lnTo>
                    <a:pt x="0" y="3174"/>
                  </a:lnTo>
                  <a:lnTo>
                    <a:pt x="0" y="49656"/>
                  </a:lnTo>
                  <a:lnTo>
                    <a:pt x="10794" y="49656"/>
                  </a:lnTo>
                  <a:lnTo>
                    <a:pt x="10794" y="3174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5AB7F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233287" y="4770500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10795" y="2159"/>
                  </a:moveTo>
                  <a:lnTo>
                    <a:pt x="8128" y="0"/>
                  </a:lnTo>
                  <a:lnTo>
                    <a:pt x="2667" y="0"/>
                  </a:lnTo>
                  <a:lnTo>
                    <a:pt x="0" y="3175"/>
                  </a:lnTo>
                  <a:lnTo>
                    <a:pt x="0" y="9525"/>
                  </a:lnTo>
                  <a:lnTo>
                    <a:pt x="2667" y="12700"/>
                  </a:lnTo>
                  <a:lnTo>
                    <a:pt x="8128" y="12700"/>
                  </a:lnTo>
                  <a:lnTo>
                    <a:pt x="10795" y="9525"/>
                  </a:lnTo>
                  <a:lnTo>
                    <a:pt x="10795" y="6350"/>
                  </a:lnTo>
                  <a:lnTo>
                    <a:pt x="10795" y="2159"/>
                  </a:lnTo>
                  <a:close/>
                </a:path>
                <a:path w="50164" h="12700">
                  <a:moveTo>
                    <a:pt x="29845" y="2159"/>
                  </a:moveTo>
                  <a:lnTo>
                    <a:pt x="28067" y="0"/>
                  </a:lnTo>
                  <a:lnTo>
                    <a:pt x="21717" y="0"/>
                  </a:lnTo>
                  <a:lnTo>
                    <a:pt x="19050" y="3175"/>
                  </a:lnTo>
                  <a:lnTo>
                    <a:pt x="19050" y="9525"/>
                  </a:lnTo>
                  <a:lnTo>
                    <a:pt x="21717" y="12700"/>
                  </a:lnTo>
                  <a:lnTo>
                    <a:pt x="27178" y="12700"/>
                  </a:lnTo>
                  <a:lnTo>
                    <a:pt x="29845" y="9525"/>
                  </a:lnTo>
                  <a:lnTo>
                    <a:pt x="29845" y="6350"/>
                  </a:lnTo>
                  <a:lnTo>
                    <a:pt x="29845" y="2159"/>
                  </a:lnTo>
                  <a:close/>
                </a:path>
                <a:path w="50164" h="12700">
                  <a:moveTo>
                    <a:pt x="49784" y="2159"/>
                  </a:moveTo>
                  <a:lnTo>
                    <a:pt x="47117" y="0"/>
                  </a:lnTo>
                  <a:lnTo>
                    <a:pt x="41656" y="0"/>
                  </a:lnTo>
                  <a:lnTo>
                    <a:pt x="38862" y="3175"/>
                  </a:lnTo>
                  <a:lnTo>
                    <a:pt x="38862" y="9525"/>
                  </a:lnTo>
                  <a:lnTo>
                    <a:pt x="41656" y="12700"/>
                  </a:lnTo>
                  <a:lnTo>
                    <a:pt x="47117" y="12700"/>
                  </a:lnTo>
                  <a:lnTo>
                    <a:pt x="49784" y="9525"/>
                  </a:lnTo>
                  <a:lnTo>
                    <a:pt x="49784" y="6350"/>
                  </a:lnTo>
                  <a:lnTo>
                    <a:pt x="49784" y="2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478651" y="4916424"/>
              <a:ext cx="67945" cy="12700"/>
            </a:xfrm>
            <a:custGeom>
              <a:avLst/>
              <a:gdLst/>
              <a:ahLst/>
              <a:cxnLst/>
              <a:rect l="l" t="t" r="r" b="b"/>
              <a:pathLst>
                <a:path w="67945" h="12700">
                  <a:moveTo>
                    <a:pt x="65277" y="0"/>
                  </a:moveTo>
                  <a:lnTo>
                    <a:pt x="2794" y="0"/>
                  </a:lnTo>
                  <a:lnTo>
                    <a:pt x="0" y="3175"/>
                  </a:lnTo>
                  <a:lnTo>
                    <a:pt x="0" y="9525"/>
                  </a:lnTo>
                  <a:lnTo>
                    <a:pt x="2794" y="12700"/>
                  </a:lnTo>
                  <a:lnTo>
                    <a:pt x="62483" y="12700"/>
                  </a:lnTo>
                  <a:lnTo>
                    <a:pt x="65277" y="12700"/>
                  </a:lnTo>
                  <a:lnTo>
                    <a:pt x="67945" y="9525"/>
                  </a:lnTo>
                  <a:lnTo>
                    <a:pt x="67945" y="3175"/>
                  </a:lnTo>
                  <a:lnTo>
                    <a:pt x="65277" y="0"/>
                  </a:lnTo>
                  <a:close/>
                </a:path>
              </a:pathLst>
            </a:custGeom>
            <a:solidFill>
              <a:srgbClr val="F8BB1B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232398" y="4840350"/>
              <a:ext cx="73660" cy="209550"/>
            </a:xfrm>
            <a:custGeom>
              <a:avLst/>
              <a:gdLst/>
              <a:ahLst/>
              <a:cxnLst/>
              <a:rect l="l" t="t" r="r" b="b"/>
              <a:pathLst>
                <a:path w="73660" h="209550">
                  <a:moveTo>
                    <a:pt x="10795" y="68326"/>
                  </a:moveTo>
                  <a:lnTo>
                    <a:pt x="8382" y="65532"/>
                  </a:lnTo>
                  <a:lnTo>
                    <a:pt x="2413" y="65532"/>
                  </a:lnTo>
                  <a:lnTo>
                    <a:pt x="0" y="68326"/>
                  </a:lnTo>
                  <a:lnTo>
                    <a:pt x="0" y="75311"/>
                  </a:lnTo>
                  <a:lnTo>
                    <a:pt x="2413" y="78105"/>
                  </a:lnTo>
                  <a:lnTo>
                    <a:pt x="8382" y="78105"/>
                  </a:lnTo>
                  <a:lnTo>
                    <a:pt x="10795" y="75311"/>
                  </a:lnTo>
                  <a:lnTo>
                    <a:pt x="10795" y="71882"/>
                  </a:lnTo>
                  <a:lnTo>
                    <a:pt x="10795" y="68326"/>
                  </a:lnTo>
                  <a:close/>
                </a:path>
                <a:path w="73660" h="209550">
                  <a:moveTo>
                    <a:pt x="10795" y="2794"/>
                  </a:moveTo>
                  <a:lnTo>
                    <a:pt x="8382" y="0"/>
                  </a:lnTo>
                  <a:lnTo>
                    <a:pt x="2413" y="0"/>
                  </a:lnTo>
                  <a:lnTo>
                    <a:pt x="0" y="2794"/>
                  </a:lnTo>
                  <a:lnTo>
                    <a:pt x="0" y="9779"/>
                  </a:lnTo>
                  <a:lnTo>
                    <a:pt x="2413" y="12573"/>
                  </a:lnTo>
                  <a:lnTo>
                    <a:pt x="8382" y="12573"/>
                  </a:lnTo>
                  <a:lnTo>
                    <a:pt x="10795" y="9779"/>
                  </a:lnTo>
                  <a:lnTo>
                    <a:pt x="10795" y="6223"/>
                  </a:lnTo>
                  <a:lnTo>
                    <a:pt x="10795" y="2794"/>
                  </a:lnTo>
                  <a:close/>
                </a:path>
                <a:path w="73660" h="209550">
                  <a:moveTo>
                    <a:pt x="11684" y="199771"/>
                  </a:moveTo>
                  <a:lnTo>
                    <a:pt x="9017" y="196596"/>
                  </a:lnTo>
                  <a:lnTo>
                    <a:pt x="3556" y="196596"/>
                  </a:lnTo>
                  <a:lnTo>
                    <a:pt x="889" y="199771"/>
                  </a:lnTo>
                  <a:lnTo>
                    <a:pt x="889" y="206121"/>
                  </a:lnTo>
                  <a:lnTo>
                    <a:pt x="3556" y="209296"/>
                  </a:lnTo>
                  <a:lnTo>
                    <a:pt x="9017" y="209296"/>
                  </a:lnTo>
                  <a:lnTo>
                    <a:pt x="11684" y="206121"/>
                  </a:lnTo>
                  <a:lnTo>
                    <a:pt x="11684" y="202946"/>
                  </a:lnTo>
                  <a:lnTo>
                    <a:pt x="11684" y="199771"/>
                  </a:lnTo>
                  <a:close/>
                </a:path>
                <a:path w="73660" h="209550">
                  <a:moveTo>
                    <a:pt x="11684" y="167005"/>
                  </a:moveTo>
                  <a:lnTo>
                    <a:pt x="9017" y="163830"/>
                  </a:lnTo>
                  <a:lnTo>
                    <a:pt x="3556" y="163830"/>
                  </a:lnTo>
                  <a:lnTo>
                    <a:pt x="889" y="167005"/>
                  </a:lnTo>
                  <a:lnTo>
                    <a:pt x="889" y="173355"/>
                  </a:lnTo>
                  <a:lnTo>
                    <a:pt x="3556" y="176530"/>
                  </a:lnTo>
                  <a:lnTo>
                    <a:pt x="9017" y="176530"/>
                  </a:lnTo>
                  <a:lnTo>
                    <a:pt x="11684" y="173355"/>
                  </a:lnTo>
                  <a:lnTo>
                    <a:pt x="11684" y="170180"/>
                  </a:lnTo>
                  <a:lnTo>
                    <a:pt x="11684" y="167005"/>
                  </a:lnTo>
                  <a:close/>
                </a:path>
                <a:path w="73660" h="209550">
                  <a:moveTo>
                    <a:pt x="11684" y="133096"/>
                  </a:moveTo>
                  <a:lnTo>
                    <a:pt x="9017" y="129921"/>
                  </a:lnTo>
                  <a:lnTo>
                    <a:pt x="6350" y="131064"/>
                  </a:lnTo>
                  <a:lnTo>
                    <a:pt x="3556" y="131064"/>
                  </a:lnTo>
                  <a:lnTo>
                    <a:pt x="889" y="134239"/>
                  </a:lnTo>
                  <a:lnTo>
                    <a:pt x="889" y="140589"/>
                  </a:lnTo>
                  <a:lnTo>
                    <a:pt x="3556" y="143764"/>
                  </a:lnTo>
                  <a:lnTo>
                    <a:pt x="9017" y="143764"/>
                  </a:lnTo>
                  <a:lnTo>
                    <a:pt x="11684" y="140589"/>
                  </a:lnTo>
                  <a:lnTo>
                    <a:pt x="11684" y="137414"/>
                  </a:lnTo>
                  <a:lnTo>
                    <a:pt x="11684" y="133096"/>
                  </a:lnTo>
                  <a:close/>
                </a:path>
                <a:path w="73660" h="209550">
                  <a:moveTo>
                    <a:pt x="11684" y="35941"/>
                  </a:moveTo>
                  <a:lnTo>
                    <a:pt x="9017" y="32766"/>
                  </a:lnTo>
                  <a:lnTo>
                    <a:pt x="3556" y="32766"/>
                  </a:lnTo>
                  <a:lnTo>
                    <a:pt x="889" y="35941"/>
                  </a:lnTo>
                  <a:lnTo>
                    <a:pt x="889" y="42164"/>
                  </a:lnTo>
                  <a:lnTo>
                    <a:pt x="3556" y="45339"/>
                  </a:lnTo>
                  <a:lnTo>
                    <a:pt x="9017" y="45339"/>
                  </a:lnTo>
                  <a:lnTo>
                    <a:pt x="11684" y="42164"/>
                  </a:lnTo>
                  <a:lnTo>
                    <a:pt x="11684" y="38989"/>
                  </a:lnTo>
                  <a:lnTo>
                    <a:pt x="11684" y="35941"/>
                  </a:lnTo>
                  <a:close/>
                </a:path>
                <a:path w="73660" h="209550">
                  <a:moveTo>
                    <a:pt x="73279" y="199771"/>
                  </a:moveTo>
                  <a:lnTo>
                    <a:pt x="71501" y="196596"/>
                  </a:lnTo>
                  <a:lnTo>
                    <a:pt x="67945" y="196596"/>
                  </a:lnTo>
                  <a:lnTo>
                    <a:pt x="22606" y="196596"/>
                  </a:lnTo>
                  <a:lnTo>
                    <a:pt x="19939" y="199771"/>
                  </a:lnTo>
                  <a:lnTo>
                    <a:pt x="19939" y="206121"/>
                  </a:lnTo>
                  <a:lnTo>
                    <a:pt x="22606" y="209296"/>
                  </a:lnTo>
                  <a:lnTo>
                    <a:pt x="70612" y="209296"/>
                  </a:lnTo>
                  <a:lnTo>
                    <a:pt x="73279" y="206121"/>
                  </a:lnTo>
                  <a:lnTo>
                    <a:pt x="73279" y="199771"/>
                  </a:lnTo>
                  <a:close/>
                </a:path>
                <a:path w="73660" h="209550">
                  <a:moveTo>
                    <a:pt x="73279" y="167005"/>
                  </a:moveTo>
                  <a:lnTo>
                    <a:pt x="71501" y="163830"/>
                  </a:lnTo>
                  <a:lnTo>
                    <a:pt x="67945" y="163830"/>
                  </a:lnTo>
                  <a:lnTo>
                    <a:pt x="22606" y="163830"/>
                  </a:lnTo>
                  <a:lnTo>
                    <a:pt x="19939" y="167005"/>
                  </a:lnTo>
                  <a:lnTo>
                    <a:pt x="19939" y="173355"/>
                  </a:lnTo>
                  <a:lnTo>
                    <a:pt x="22606" y="176530"/>
                  </a:lnTo>
                  <a:lnTo>
                    <a:pt x="70612" y="176530"/>
                  </a:lnTo>
                  <a:lnTo>
                    <a:pt x="73279" y="173355"/>
                  </a:lnTo>
                  <a:lnTo>
                    <a:pt x="73279" y="167005"/>
                  </a:lnTo>
                  <a:close/>
                </a:path>
                <a:path w="73660" h="209550">
                  <a:moveTo>
                    <a:pt x="73279" y="133096"/>
                  </a:moveTo>
                  <a:lnTo>
                    <a:pt x="71501" y="129921"/>
                  </a:lnTo>
                  <a:lnTo>
                    <a:pt x="67945" y="129921"/>
                  </a:lnTo>
                  <a:lnTo>
                    <a:pt x="22606" y="129921"/>
                  </a:lnTo>
                  <a:lnTo>
                    <a:pt x="19939" y="133096"/>
                  </a:lnTo>
                  <a:lnTo>
                    <a:pt x="19939" y="139446"/>
                  </a:lnTo>
                  <a:lnTo>
                    <a:pt x="22606" y="142621"/>
                  </a:lnTo>
                  <a:lnTo>
                    <a:pt x="70612" y="142621"/>
                  </a:lnTo>
                  <a:lnTo>
                    <a:pt x="73279" y="139446"/>
                  </a:lnTo>
                  <a:lnTo>
                    <a:pt x="73279" y="133096"/>
                  </a:lnTo>
                  <a:close/>
                </a:path>
                <a:path w="73660" h="209550">
                  <a:moveTo>
                    <a:pt x="73279" y="68707"/>
                  </a:moveTo>
                  <a:lnTo>
                    <a:pt x="71501" y="65532"/>
                  </a:lnTo>
                  <a:lnTo>
                    <a:pt x="67945" y="65532"/>
                  </a:lnTo>
                  <a:lnTo>
                    <a:pt x="22606" y="65532"/>
                  </a:lnTo>
                  <a:lnTo>
                    <a:pt x="19939" y="68707"/>
                  </a:lnTo>
                  <a:lnTo>
                    <a:pt x="19939" y="75057"/>
                  </a:lnTo>
                  <a:lnTo>
                    <a:pt x="22606" y="78105"/>
                  </a:lnTo>
                  <a:lnTo>
                    <a:pt x="70612" y="78105"/>
                  </a:lnTo>
                  <a:lnTo>
                    <a:pt x="73279" y="75057"/>
                  </a:lnTo>
                  <a:lnTo>
                    <a:pt x="73279" y="68707"/>
                  </a:lnTo>
                  <a:close/>
                </a:path>
                <a:path w="73660" h="209550">
                  <a:moveTo>
                    <a:pt x="73279" y="35941"/>
                  </a:moveTo>
                  <a:lnTo>
                    <a:pt x="71501" y="32766"/>
                  </a:lnTo>
                  <a:lnTo>
                    <a:pt x="67945" y="32766"/>
                  </a:lnTo>
                  <a:lnTo>
                    <a:pt x="22606" y="32766"/>
                  </a:lnTo>
                  <a:lnTo>
                    <a:pt x="19939" y="35941"/>
                  </a:lnTo>
                  <a:lnTo>
                    <a:pt x="19939" y="42164"/>
                  </a:lnTo>
                  <a:lnTo>
                    <a:pt x="22606" y="45339"/>
                  </a:lnTo>
                  <a:lnTo>
                    <a:pt x="70612" y="45339"/>
                  </a:lnTo>
                  <a:lnTo>
                    <a:pt x="73279" y="42164"/>
                  </a:lnTo>
                  <a:lnTo>
                    <a:pt x="73279" y="35941"/>
                  </a:lnTo>
                  <a:close/>
                </a:path>
                <a:path w="73660" h="209550">
                  <a:moveTo>
                    <a:pt x="73279" y="3048"/>
                  </a:moveTo>
                  <a:lnTo>
                    <a:pt x="70612" y="0"/>
                  </a:lnTo>
                  <a:lnTo>
                    <a:pt x="22606" y="0"/>
                  </a:lnTo>
                  <a:lnTo>
                    <a:pt x="19939" y="3048"/>
                  </a:lnTo>
                  <a:lnTo>
                    <a:pt x="19939" y="9398"/>
                  </a:lnTo>
                  <a:lnTo>
                    <a:pt x="21717" y="12573"/>
                  </a:lnTo>
                  <a:lnTo>
                    <a:pt x="25273" y="12573"/>
                  </a:lnTo>
                  <a:lnTo>
                    <a:pt x="70612" y="12573"/>
                  </a:lnTo>
                  <a:lnTo>
                    <a:pt x="73279" y="9398"/>
                  </a:lnTo>
                  <a:lnTo>
                    <a:pt x="73279" y="3048"/>
                  </a:lnTo>
                  <a:close/>
                </a:path>
              </a:pathLst>
            </a:custGeom>
            <a:solidFill>
              <a:srgbClr val="969FC3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076304" y="4700574"/>
              <a:ext cx="267335" cy="352425"/>
            </a:xfrm>
            <a:custGeom>
              <a:avLst/>
              <a:gdLst/>
              <a:ahLst/>
              <a:cxnLst/>
              <a:rect l="l" t="t" r="r" b="b"/>
              <a:pathLst>
                <a:path w="267335" h="352425">
                  <a:moveTo>
                    <a:pt x="267208" y="25933"/>
                  </a:moveTo>
                  <a:lnTo>
                    <a:pt x="241350" y="25933"/>
                  </a:lnTo>
                  <a:lnTo>
                    <a:pt x="241350" y="326174"/>
                  </a:lnTo>
                  <a:lnTo>
                    <a:pt x="267208" y="326174"/>
                  </a:lnTo>
                  <a:lnTo>
                    <a:pt x="267208" y="25933"/>
                  </a:lnTo>
                  <a:close/>
                </a:path>
                <a:path w="267335" h="352425">
                  <a:moveTo>
                    <a:pt x="267208" y="0"/>
                  </a:moveTo>
                  <a:lnTo>
                    <a:pt x="0" y="0"/>
                  </a:lnTo>
                  <a:lnTo>
                    <a:pt x="0" y="25704"/>
                  </a:lnTo>
                  <a:lnTo>
                    <a:pt x="0" y="326478"/>
                  </a:lnTo>
                  <a:lnTo>
                    <a:pt x="0" y="352183"/>
                  </a:lnTo>
                  <a:lnTo>
                    <a:pt x="267208" y="352183"/>
                  </a:lnTo>
                  <a:lnTo>
                    <a:pt x="267208" y="326478"/>
                  </a:lnTo>
                  <a:lnTo>
                    <a:pt x="25857" y="326478"/>
                  </a:lnTo>
                  <a:lnTo>
                    <a:pt x="25857" y="25704"/>
                  </a:lnTo>
                  <a:lnTo>
                    <a:pt x="267208" y="25704"/>
                  </a:lnTo>
                  <a:lnTo>
                    <a:pt x="267208" y="0"/>
                  </a:lnTo>
                  <a:close/>
                </a:path>
              </a:pathLst>
            </a:custGeom>
            <a:solidFill>
              <a:srgbClr val="343433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076310" y="4700012"/>
              <a:ext cx="267335" cy="353695"/>
            </a:xfrm>
            <a:custGeom>
              <a:avLst/>
              <a:gdLst/>
              <a:ahLst/>
              <a:cxnLst/>
              <a:rect l="l" t="t" r="r" b="b"/>
              <a:pathLst>
                <a:path w="267335" h="353695">
                  <a:moveTo>
                    <a:pt x="241353" y="326734"/>
                  </a:moveTo>
                  <a:lnTo>
                    <a:pt x="25859" y="326734"/>
                  </a:lnTo>
                  <a:lnTo>
                    <a:pt x="25859" y="26491"/>
                  </a:lnTo>
                  <a:lnTo>
                    <a:pt x="241353" y="26492"/>
                  </a:lnTo>
                  <a:lnTo>
                    <a:pt x="241353" y="326734"/>
                  </a:lnTo>
                  <a:close/>
                </a:path>
                <a:path w="267335" h="353695">
                  <a:moveTo>
                    <a:pt x="267212" y="0"/>
                  </a:moveTo>
                  <a:lnTo>
                    <a:pt x="0" y="0"/>
                  </a:lnTo>
                  <a:lnTo>
                    <a:pt x="0" y="353226"/>
                  </a:lnTo>
                  <a:lnTo>
                    <a:pt x="267212" y="353226"/>
                  </a:lnTo>
                  <a:lnTo>
                    <a:pt x="267212" y="0"/>
                  </a:lnTo>
                  <a:close/>
                </a:path>
              </a:pathLst>
            </a:custGeom>
            <a:ln w="508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128029" y="4956101"/>
              <a:ext cx="78105" cy="17780"/>
            </a:xfrm>
            <a:custGeom>
              <a:avLst/>
              <a:gdLst/>
              <a:ahLst/>
              <a:cxnLst/>
              <a:rect l="l" t="t" r="r" b="b"/>
              <a:pathLst>
                <a:path w="78104" h="17779">
                  <a:moveTo>
                    <a:pt x="77577" y="0"/>
                  </a:moveTo>
                  <a:lnTo>
                    <a:pt x="0" y="0"/>
                  </a:lnTo>
                  <a:lnTo>
                    <a:pt x="0" y="17661"/>
                  </a:lnTo>
                  <a:lnTo>
                    <a:pt x="77577" y="17661"/>
                  </a:lnTo>
                  <a:lnTo>
                    <a:pt x="77577" y="0"/>
                  </a:lnTo>
                  <a:close/>
                </a:path>
              </a:pathLst>
            </a:custGeom>
            <a:solidFill>
              <a:srgbClr val="343433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5128029" y="4956101"/>
              <a:ext cx="78105" cy="17780"/>
            </a:xfrm>
            <a:custGeom>
              <a:avLst/>
              <a:gdLst/>
              <a:ahLst/>
              <a:cxnLst/>
              <a:rect l="l" t="t" r="r" b="b"/>
              <a:pathLst>
                <a:path w="78104" h="17779">
                  <a:moveTo>
                    <a:pt x="0" y="17661"/>
                  </a:moveTo>
                  <a:lnTo>
                    <a:pt x="77577" y="17661"/>
                  </a:lnTo>
                  <a:lnTo>
                    <a:pt x="77577" y="0"/>
                  </a:lnTo>
                  <a:lnTo>
                    <a:pt x="0" y="0"/>
                  </a:lnTo>
                  <a:lnTo>
                    <a:pt x="0" y="17661"/>
                  </a:lnTo>
                  <a:close/>
                </a:path>
              </a:pathLst>
            </a:custGeom>
            <a:ln w="514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5454" y="4759252"/>
              <a:ext cx="168925" cy="12877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921" y="4931479"/>
              <a:ext cx="65427" cy="669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1729" y="1469771"/>
              <a:ext cx="680085" cy="680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2EF75BAC-E9C2-3C5A-F89F-D727480E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D4670AE5-4E4E-CA54-3262-4949B140F861}"/>
              </a:ext>
            </a:extLst>
          </p:cNvPr>
          <p:cNvSpPr txBox="1"/>
          <p:nvPr/>
        </p:nvSpPr>
        <p:spPr>
          <a:xfrm>
            <a:off x="1547284" y="1891252"/>
            <a:ext cx="9306784" cy="335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es-CO" sz="5200" b="1" i="0" u="none" strike="noStrike" kern="1200" cap="none" spc="0" normalizeH="0" baseline="0" noProof="0" dirty="0">
                <a:ln>
                  <a:noFill/>
                </a:ln>
                <a:solidFill>
                  <a:srgbClr val="5E5C5D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¿Cuáles son los requisitos que debo cumplir, para iniciar la etapa productiva?</a:t>
            </a:r>
            <a:endParaRPr kumimoji="0" sz="5200" b="1" i="0" u="none" strike="noStrike" kern="1200" cap="none" spc="0" normalizeH="0" baseline="0" noProof="0" dirty="0">
              <a:ln>
                <a:noFill/>
              </a:ln>
              <a:solidFill>
                <a:srgbClr val="5E5C5D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endParaRPr kumimoji="0" sz="4800" b="1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3" name="Google Shape;163;p9">
            <a:extLst>
              <a:ext uri="{FF2B5EF4-FFF2-40B4-BE49-F238E27FC236}">
                <a16:creationId xmlns:a16="http://schemas.microsoft.com/office/drawing/2014/main" id="{9ED4BF05-B841-E93B-167E-8813C43A859D}"/>
              </a:ext>
            </a:extLst>
          </p:cNvPr>
          <p:cNvSpPr/>
          <p:nvPr/>
        </p:nvSpPr>
        <p:spPr>
          <a:xfrm>
            <a:off x="1894597" y="5094285"/>
            <a:ext cx="8844885" cy="144312"/>
          </a:xfrm>
          <a:prstGeom prst="rect">
            <a:avLst/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-25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057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083" rIns="0" bIns="0" rtlCol="0">
            <a:spAutoFit/>
          </a:bodyPr>
          <a:lstStyle/>
          <a:p>
            <a:pPr marL="60325" marR="5080">
              <a:lnSpc>
                <a:spcPts val="4320"/>
              </a:lnSpc>
              <a:spcBef>
                <a:spcPts val="640"/>
              </a:spcBef>
            </a:pPr>
            <a:r>
              <a:rPr sz="4000" spc="-20" dirty="0">
                <a:solidFill>
                  <a:srgbClr val="FFFFFF"/>
                </a:solidFill>
              </a:rPr>
              <a:t>Alternativas</a:t>
            </a:r>
            <a:r>
              <a:rPr sz="4000" spc="-8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que</a:t>
            </a:r>
            <a:r>
              <a:rPr sz="4000" spc="-10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se</a:t>
            </a:r>
            <a:r>
              <a:rPr sz="4000" spc="-10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pueden</a:t>
            </a:r>
            <a:r>
              <a:rPr sz="4000" spc="-10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ejecutar</a:t>
            </a:r>
            <a:r>
              <a:rPr sz="4000" spc="-8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en</a:t>
            </a:r>
            <a:r>
              <a:rPr sz="4000" spc="-105" dirty="0">
                <a:solidFill>
                  <a:srgbClr val="FFFFFF"/>
                </a:solidFill>
              </a:rPr>
              <a:t> </a:t>
            </a:r>
            <a:r>
              <a:rPr sz="4000" spc="-25" dirty="0">
                <a:solidFill>
                  <a:srgbClr val="FFFFFF"/>
                </a:solidFill>
              </a:rPr>
              <a:t>el </a:t>
            </a:r>
            <a:r>
              <a:rPr sz="4000" spc="-10" dirty="0">
                <a:solidFill>
                  <a:srgbClr val="FFFFFF"/>
                </a:solidFill>
              </a:rPr>
              <a:t>extranjero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90562" y="1424305"/>
            <a:ext cx="11007725" cy="4919980"/>
            <a:chOff x="590562" y="1424305"/>
            <a:chExt cx="11007725" cy="49199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8383" y="1424305"/>
              <a:ext cx="952500" cy="952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9137" y="1943138"/>
              <a:ext cx="3427729" cy="4372610"/>
            </a:xfrm>
            <a:custGeom>
              <a:avLst/>
              <a:gdLst/>
              <a:ahLst/>
              <a:cxnLst/>
              <a:rect l="l" t="t" r="r" b="b"/>
              <a:pathLst>
                <a:path w="3427729" h="4372610">
                  <a:moveTo>
                    <a:pt x="0" y="4372356"/>
                  </a:moveTo>
                  <a:lnTo>
                    <a:pt x="3427222" y="4372356"/>
                  </a:lnTo>
                  <a:lnTo>
                    <a:pt x="3427222" y="0"/>
                  </a:lnTo>
                  <a:lnTo>
                    <a:pt x="0" y="0"/>
                  </a:lnTo>
                  <a:lnTo>
                    <a:pt x="0" y="4372356"/>
                  </a:lnTo>
                  <a:close/>
                </a:path>
              </a:pathLst>
            </a:custGeom>
            <a:ln w="571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16583" y="2809113"/>
              <a:ext cx="1432560" cy="1432560"/>
            </a:xfrm>
            <a:custGeom>
              <a:avLst/>
              <a:gdLst/>
              <a:ahLst/>
              <a:cxnLst/>
              <a:rect l="l" t="t" r="r" b="b"/>
              <a:pathLst>
                <a:path w="1432560" h="1432560">
                  <a:moveTo>
                    <a:pt x="716153" y="0"/>
                  </a:moveTo>
                  <a:lnTo>
                    <a:pt x="667125" y="1652"/>
                  </a:lnTo>
                  <a:lnTo>
                    <a:pt x="618984" y="6538"/>
                  </a:lnTo>
                  <a:lnTo>
                    <a:pt x="571835" y="14551"/>
                  </a:lnTo>
                  <a:lnTo>
                    <a:pt x="525785" y="25584"/>
                  </a:lnTo>
                  <a:lnTo>
                    <a:pt x="480942" y="39531"/>
                  </a:lnTo>
                  <a:lnTo>
                    <a:pt x="437411" y="56284"/>
                  </a:lnTo>
                  <a:lnTo>
                    <a:pt x="395300" y="75738"/>
                  </a:lnTo>
                  <a:lnTo>
                    <a:pt x="354715" y="97785"/>
                  </a:lnTo>
                  <a:lnTo>
                    <a:pt x="315763" y="122318"/>
                  </a:lnTo>
                  <a:lnTo>
                    <a:pt x="278551" y="149232"/>
                  </a:lnTo>
                  <a:lnTo>
                    <a:pt x="243185" y="178419"/>
                  </a:lnTo>
                  <a:lnTo>
                    <a:pt x="209772" y="209772"/>
                  </a:lnTo>
                  <a:lnTo>
                    <a:pt x="178419" y="243185"/>
                  </a:lnTo>
                  <a:lnTo>
                    <a:pt x="149232" y="278551"/>
                  </a:lnTo>
                  <a:lnTo>
                    <a:pt x="122318" y="315763"/>
                  </a:lnTo>
                  <a:lnTo>
                    <a:pt x="97785" y="354715"/>
                  </a:lnTo>
                  <a:lnTo>
                    <a:pt x="75738" y="395300"/>
                  </a:lnTo>
                  <a:lnTo>
                    <a:pt x="56284" y="437411"/>
                  </a:lnTo>
                  <a:lnTo>
                    <a:pt x="39531" y="480942"/>
                  </a:lnTo>
                  <a:lnTo>
                    <a:pt x="25584" y="525785"/>
                  </a:lnTo>
                  <a:lnTo>
                    <a:pt x="14551" y="571835"/>
                  </a:lnTo>
                  <a:lnTo>
                    <a:pt x="6538" y="618984"/>
                  </a:lnTo>
                  <a:lnTo>
                    <a:pt x="1652" y="667125"/>
                  </a:lnTo>
                  <a:lnTo>
                    <a:pt x="0" y="716152"/>
                  </a:lnTo>
                  <a:lnTo>
                    <a:pt x="1652" y="765195"/>
                  </a:lnTo>
                  <a:lnTo>
                    <a:pt x="6538" y="813350"/>
                  </a:lnTo>
                  <a:lnTo>
                    <a:pt x="14551" y="860512"/>
                  </a:lnTo>
                  <a:lnTo>
                    <a:pt x="25584" y="906573"/>
                  </a:lnTo>
                  <a:lnTo>
                    <a:pt x="39531" y="951427"/>
                  </a:lnTo>
                  <a:lnTo>
                    <a:pt x="56284" y="994967"/>
                  </a:lnTo>
                  <a:lnTo>
                    <a:pt x="75738" y="1037087"/>
                  </a:lnTo>
                  <a:lnTo>
                    <a:pt x="97785" y="1077679"/>
                  </a:lnTo>
                  <a:lnTo>
                    <a:pt x="122318" y="1116638"/>
                  </a:lnTo>
                  <a:lnTo>
                    <a:pt x="149232" y="1153856"/>
                  </a:lnTo>
                  <a:lnTo>
                    <a:pt x="178419" y="1189227"/>
                  </a:lnTo>
                  <a:lnTo>
                    <a:pt x="209772" y="1222644"/>
                  </a:lnTo>
                  <a:lnTo>
                    <a:pt x="243185" y="1254001"/>
                  </a:lnTo>
                  <a:lnTo>
                    <a:pt x="278551" y="1283191"/>
                  </a:lnTo>
                  <a:lnTo>
                    <a:pt x="315763" y="1310107"/>
                  </a:lnTo>
                  <a:lnTo>
                    <a:pt x="354715" y="1334642"/>
                  </a:lnTo>
                  <a:lnTo>
                    <a:pt x="395300" y="1356691"/>
                  </a:lnTo>
                  <a:lnTo>
                    <a:pt x="437411" y="1376146"/>
                  </a:lnTo>
                  <a:lnTo>
                    <a:pt x="480942" y="1392900"/>
                  </a:lnTo>
                  <a:lnTo>
                    <a:pt x="525785" y="1406847"/>
                  </a:lnTo>
                  <a:lnTo>
                    <a:pt x="571835" y="1417881"/>
                  </a:lnTo>
                  <a:lnTo>
                    <a:pt x="618984" y="1425894"/>
                  </a:lnTo>
                  <a:lnTo>
                    <a:pt x="667125" y="1430780"/>
                  </a:lnTo>
                  <a:lnTo>
                    <a:pt x="716153" y="1432433"/>
                  </a:lnTo>
                  <a:lnTo>
                    <a:pt x="763249" y="1430909"/>
                  </a:lnTo>
                  <a:lnTo>
                    <a:pt x="809531" y="1426401"/>
                  </a:lnTo>
                  <a:lnTo>
                    <a:pt x="854904" y="1419004"/>
                  </a:lnTo>
                  <a:lnTo>
                    <a:pt x="899273" y="1408811"/>
                  </a:lnTo>
                  <a:lnTo>
                    <a:pt x="942545" y="1395917"/>
                  </a:lnTo>
                  <a:lnTo>
                    <a:pt x="984625" y="1380417"/>
                  </a:lnTo>
                  <a:lnTo>
                    <a:pt x="1025418" y="1362404"/>
                  </a:lnTo>
                  <a:lnTo>
                    <a:pt x="1064832" y="1341974"/>
                  </a:lnTo>
                  <a:lnTo>
                    <a:pt x="1102770" y="1319220"/>
                  </a:lnTo>
                  <a:lnTo>
                    <a:pt x="1139140" y="1294236"/>
                  </a:lnTo>
                  <a:lnTo>
                    <a:pt x="1173846" y="1267118"/>
                  </a:lnTo>
                  <a:lnTo>
                    <a:pt x="1206795" y="1237959"/>
                  </a:lnTo>
                  <a:lnTo>
                    <a:pt x="1237892" y="1206855"/>
                  </a:lnTo>
                  <a:lnTo>
                    <a:pt x="1267043" y="1173898"/>
                  </a:lnTo>
                  <a:lnTo>
                    <a:pt x="1294154" y="1139184"/>
                  </a:lnTo>
                  <a:lnTo>
                    <a:pt x="1319130" y="1102808"/>
                  </a:lnTo>
                  <a:lnTo>
                    <a:pt x="1341877" y="1064862"/>
                  </a:lnTo>
                  <a:lnTo>
                    <a:pt x="1362302" y="1025443"/>
                  </a:lnTo>
                  <a:lnTo>
                    <a:pt x="1380308" y="984643"/>
                  </a:lnTo>
                  <a:lnTo>
                    <a:pt x="1395804" y="942558"/>
                  </a:lnTo>
                  <a:lnTo>
                    <a:pt x="1408693" y="899282"/>
                  </a:lnTo>
                  <a:lnTo>
                    <a:pt x="1418882" y="854909"/>
                  </a:lnTo>
                  <a:lnTo>
                    <a:pt x="1426277" y="809533"/>
                  </a:lnTo>
                  <a:lnTo>
                    <a:pt x="1430783" y="763250"/>
                  </a:lnTo>
                  <a:lnTo>
                    <a:pt x="1432305" y="716152"/>
                  </a:lnTo>
                  <a:lnTo>
                    <a:pt x="1430654" y="667125"/>
                  </a:lnTo>
                  <a:lnTo>
                    <a:pt x="1425769" y="618984"/>
                  </a:lnTo>
                  <a:lnTo>
                    <a:pt x="1417759" y="571835"/>
                  </a:lnTo>
                  <a:lnTo>
                    <a:pt x="1406730" y="525785"/>
                  </a:lnTo>
                  <a:lnTo>
                    <a:pt x="1392787" y="480942"/>
                  </a:lnTo>
                  <a:lnTo>
                    <a:pt x="1376039" y="437411"/>
                  </a:lnTo>
                  <a:lnTo>
                    <a:pt x="1356590" y="395300"/>
                  </a:lnTo>
                  <a:lnTo>
                    <a:pt x="1334548" y="354715"/>
                  </a:lnTo>
                  <a:lnTo>
                    <a:pt x="1310020" y="315763"/>
                  </a:lnTo>
                  <a:lnTo>
                    <a:pt x="1283112" y="278551"/>
                  </a:lnTo>
                  <a:lnTo>
                    <a:pt x="1253930" y="243185"/>
                  </a:lnTo>
                  <a:lnTo>
                    <a:pt x="1222581" y="209772"/>
                  </a:lnTo>
                  <a:lnTo>
                    <a:pt x="1189172" y="178419"/>
                  </a:lnTo>
                  <a:lnTo>
                    <a:pt x="1153808" y="149232"/>
                  </a:lnTo>
                  <a:lnTo>
                    <a:pt x="1116598" y="122318"/>
                  </a:lnTo>
                  <a:lnTo>
                    <a:pt x="1077646" y="97785"/>
                  </a:lnTo>
                  <a:lnTo>
                    <a:pt x="1037061" y="75738"/>
                  </a:lnTo>
                  <a:lnTo>
                    <a:pt x="994947" y="56284"/>
                  </a:lnTo>
                  <a:lnTo>
                    <a:pt x="951413" y="39531"/>
                  </a:lnTo>
                  <a:lnTo>
                    <a:pt x="906564" y="25584"/>
                  </a:lnTo>
                  <a:lnTo>
                    <a:pt x="860507" y="14551"/>
                  </a:lnTo>
                  <a:lnTo>
                    <a:pt x="813348" y="6538"/>
                  </a:lnTo>
                  <a:lnTo>
                    <a:pt x="765194" y="1652"/>
                  </a:lnTo>
                  <a:lnTo>
                    <a:pt x="7161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16583" y="2809113"/>
              <a:ext cx="1432560" cy="1432560"/>
            </a:xfrm>
            <a:custGeom>
              <a:avLst/>
              <a:gdLst/>
              <a:ahLst/>
              <a:cxnLst/>
              <a:rect l="l" t="t" r="r" b="b"/>
              <a:pathLst>
                <a:path w="1432560" h="1432560">
                  <a:moveTo>
                    <a:pt x="0" y="716152"/>
                  </a:moveTo>
                  <a:lnTo>
                    <a:pt x="1652" y="667125"/>
                  </a:lnTo>
                  <a:lnTo>
                    <a:pt x="6538" y="618984"/>
                  </a:lnTo>
                  <a:lnTo>
                    <a:pt x="14551" y="571835"/>
                  </a:lnTo>
                  <a:lnTo>
                    <a:pt x="25584" y="525785"/>
                  </a:lnTo>
                  <a:lnTo>
                    <a:pt x="39531" y="480942"/>
                  </a:lnTo>
                  <a:lnTo>
                    <a:pt x="56284" y="437411"/>
                  </a:lnTo>
                  <a:lnTo>
                    <a:pt x="75738" y="395300"/>
                  </a:lnTo>
                  <a:lnTo>
                    <a:pt x="97785" y="354715"/>
                  </a:lnTo>
                  <a:lnTo>
                    <a:pt x="122318" y="315763"/>
                  </a:lnTo>
                  <a:lnTo>
                    <a:pt x="149232" y="278551"/>
                  </a:lnTo>
                  <a:lnTo>
                    <a:pt x="178419" y="243185"/>
                  </a:lnTo>
                  <a:lnTo>
                    <a:pt x="209772" y="209772"/>
                  </a:lnTo>
                  <a:lnTo>
                    <a:pt x="243185" y="178419"/>
                  </a:lnTo>
                  <a:lnTo>
                    <a:pt x="278551" y="149232"/>
                  </a:lnTo>
                  <a:lnTo>
                    <a:pt x="315763" y="122318"/>
                  </a:lnTo>
                  <a:lnTo>
                    <a:pt x="354715" y="97785"/>
                  </a:lnTo>
                  <a:lnTo>
                    <a:pt x="395300" y="75738"/>
                  </a:lnTo>
                  <a:lnTo>
                    <a:pt x="437411" y="56284"/>
                  </a:lnTo>
                  <a:lnTo>
                    <a:pt x="480942" y="39531"/>
                  </a:lnTo>
                  <a:lnTo>
                    <a:pt x="525785" y="25584"/>
                  </a:lnTo>
                  <a:lnTo>
                    <a:pt x="571835" y="14551"/>
                  </a:lnTo>
                  <a:lnTo>
                    <a:pt x="618984" y="6538"/>
                  </a:lnTo>
                  <a:lnTo>
                    <a:pt x="667125" y="1652"/>
                  </a:lnTo>
                  <a:lnTo>
                    <a:pt x="716153" y="0"/>
                  </a:lnTo>
                  <a:lnTo>
                    <a:pt x="765194" y="1652"/>
                  </a:lnTo>
                  <a:lnTo>
                    <a:pt x="813348" y="6538"/>
                  </a:lnTo>
                  <a:lnTo>
                    <a:pt x="860507" y="14551"/>
                  </a:lnTo>
                  <a:lnTo>
                    <a:pt x="906564" y="25584"/>
                  </a:lnTo>
                  <a:lnTo>
                    <a:pt x="951413" y="39531"/>
                  </a:lnTo>
                  <a:lnTo>
                    <a:pt x="994947" y="56284"/>
                  </a:lnTo>
                  <a:lnTo>
                    <a:pt x="1037061" y="75738"/>
                  </a:lnTo>
                  <a:lnTo>
                    <a:pt x="1077646" y="97785"/>
                  </a:lnTo>
                  <a:lnTo>
                    <a:pt x="1116598" y="122318"/>
                  </a:lnTo>
                  <a:lnTo>
                    <a:pt x="1153808" y="149232"/>
                  </a:lnTo>
                  <a:lnTo>
                    <a:pt x="1189172" y="178419"/>
                  </a:lnTo>
                  <a:lnTo>
                    <a:pt x="1222581" y="209772"/>
                  </a:lnTo>
                  <a:lnTo>
                    <a:pt x="1253930" y="243185"/>
                  </a:lnTo>
                  <a:lnTo>
                    <a:pt x="1283112" y="278551"/>
                  </a:lnTo>
                  <a:lnTo>
                    <a:pt x="1310020" y="315763"/>
                  </a:lnTo>
                  <a:lnTo>
                    <a:pt x="1334548" y="354715"/>
                  </a:lnTo>
                  <a:lnTo>
                    <a:pt x="1356590" y="395300"/>
                  </a:lnTo>
                  <a:lnTo>
                    <a:pt x="1376039" y="437411"/>
                  </a:lnTo>
                  <a:lnTo>
                    <a:pt x="1392787" y="480942"/>
                  </a:lnTo>
                  <a:lnTo>
                    <a:pt x="1406730" y="525785"/>
                  </a:lnTo>
                  <a:lnTo>
                    <a:pt x="1417759" y="571835"/>
                  </a:lnTo>
                  <a:lnTo>
                    <a:pt x="1425769" y="618984"/>
                  </a:lnTo>
                  <a:lnTo>
                    <a:pt x="1430654" y="667125"/>
                  </a:lnTo>
                  <a:lnTo>
                    <a:pt x="1432305" y="716152"/>
                  </a:lnTo>
                  <a:lnTo>
                    <a:pt x="1430783" y="763250"/>
                  </a:lnTo>
                  <a:lnTo>
                    <a:pt x="1426277" y="809533"/>
                  </a:lnTo>
                  <a:lnTo>
                    <a:pt x="1418882" y="854909"/>
                  </a:lnTo>
                  <a:lnTo>
                    <a:pt x="1408693" y="899282"/>
                  </a:lnTo>
                  <a:lnTo>
                    <a:pt x="1395804" y="942558"/>
                  </a:lnTo>
                  <a:lnTo>
                    <a:pt x="1380308" y="984643"/>
                  </a:lnTo>
                  <a:lnTo>
                    <a:pt x="1362302" y="1025443"/>
                  </a:lnTo>
                  <a:lnTo>
                    <a:pt x="1341877" y="1064862"/>
                  </a:lnTo>
                  <a:lnTo>
                    <a:pt x="1319130" y="1102808"/>
                  </a:lnTo>
                  <a:lnTo>
                    <a:pt x="1294154" y="1139184"/>
                  </a:lnTo>
                  <a:lnTo>
                    <a:pt x="1267043" y="1173898"/>
                  </a:lnTo>
                  <a:lnTo>
                    <a:pt x="1237892" y="1206855"/>
                  </a:lnTo>
                  <a:lnTo>
                    <a:pt x="1206795" y="1237959"/>
                  </a:lnTo>
                  <a:lnTo>
                    <a:pt x="1173846" y="1267118"/>
                  </a:lnTo>
                  <a:lnTo>
                    <a:pt x="1139140" y="1294236"/>
                  </a:lnTo>
                  <a:lnTo>
                    <a:pt x="1102770" y="1319220"/>
                  </a:lnTo>
                  <a:lnTo>
                    <a:pt x="1064832" y="1341974"/>
                  </a:lnTo>
                  <a:lnTo>
                    <a:pt x="1025418" y="1362404"/>
                  </a:lnTo>
                  <a:lnTo>
                    <a:pt x="984625" y="1380417"/>
                  </a:lnTo>
                  <a:lnTo>
                    <a:pt x="942545" y="1395917"/>
                  </a:lnTo>
                  <a:lnTo>
                    <a:pt x="899273" y="1408811"/>
                  </a:lnTo>
                  <a:lnTo>
                    <a:pt x="854904" y="1419004"/>
                  </a:lnTo>
                  <a:lnTo>
                    <a:pt x="809531" y="1426401"/>
                  </a:lnTo>
                  <a:lnTo>
                    <a:pt x="763249" y="1430909"/>
                  </a:lnTo>
                  <a:lnTo>
                    <a:pt x="716153" y="1432433"/>
                  </a:lnTo>
                  <a:lnTo>
                    <a:pt x="667125" y="1430780"/>
                  </a:lnTo>
                  <a:lnTo>
                    <a:pt x="618984" y="1425894"/>
                  </a:lnTo>
                  <a:lnTo>
                    <a:pt x="571835" y="1417881"/>
                  </a:lnTo>
                  <a:lnTo>
                    <a:pt x="525785" y="1406847"/>
                  </a:lnTo>
                  <a:lnTo>
                    <a:pt x="480942" y="1392900"/>
                  </a:lnTo>
                  <a:lnTo>
                    <a:pt x="437411" y="1376146"/>
                  </a:lnTo>
                  <a:lnTo>
                    <a:pt x="395300" y="1356691"/>
                  </a:lnTo>
                  <a:lnTo>
                    <a:pt x="354715" y="1334642"/>
                  </a:lnTo>
                  <a:lnTo>
                    <a:pt x="315763" y="1310107"/>
                  </a:lnTo>
                  <a:lnTo>
                    <a:pt x="278551" y="1283191"/>
                  </a:lnTo>
                  <a:lnTo>
                    <a:pt x="243185" y="1254001"/>
                  </a:lnTo>
                  <a:lnTo>
                    <a:pt x="209772" y="1222644"/>
                  </a:lnTo>
                  <a:lnTo>
                    <a:pt x="178419" y="1189227"/>
                  </a:lnTo>
                  <a:lnTo>
                    <a:pt x="149232" y="1153856"/>
                  </a:lnTo>
                  <a:lnTo>
                    <a:pt x="122318" y="1116638"/>
                  </a:lnTo>
                  <a:lnTo>
                    <a:pt x="97785" y="1077679"/>
                  </a:lnTo>
                  <a:lnTo>
                    <a:pt x="75738" y="1037087"/>
                  </a:lnTo>
                  <a:lnTo>
                    <a:pt x="56284" y="994967"/>
                  </a:lnTo>
                  <a:lnTo>
                    <a:pt x="39531" y="951427"/>
                  </a:lnTo>
                  <a:lnTo>
                    <a:pt x="25584" y="906573"/>
                  </a:lnTo>
                  <a:lnTo>
                    <a:pt x="14551" y="860512"/>
                  </a:lnTo>
                  <a:lnTo>
                    <a:pt x="6538" y="813350"/>
                  </a:lnTo>
                  <a:lnTo>
                    <a:pt x="1652" y="765195"/>
                  </a:lnTo>
                  <a:lnTo>
                    <a:pt x="0" y="716152"/>
                  </a:lnTo>
                  <a:close/>
                </a:path>
              </a:pathLst>
            </a:custGeom>
            <a:ln w="571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42477" y="1943138"/>
              <a:ext cx="3427729" cy="4372610"/>
            </a:xfrm>
            <a:custGeom>
              <a:avLst/>
              <a:gdLst/>
              <a:ahLst/>
              <a:cxnLst/>
              <a:rect l="l" t="t" r="r" b="b"/>
              <a:pathLst>
                <a:path w="3427729" h="4372610">
                  <a:moveTo>
                    <a:pt x="3427222" y="0"/>
                  </a:moveTo>
                  <a:lnTo>
                    <a:pt x="0" y="0"/>
                  </a:lnTo>
                  <a:lnTo>
                    <a:pt x="0" y="4372356"/>
                  </a:lnTo>
                  <a:lnTo>
                    <a:pt x="3427222" y="4372356"/>
                  </a:lnTo>
                  <a:lnTo>
                    <a:pt x="34272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142477" y="1943138"/>
              <a:ext cx="3427729" cy="4372610"/>
            </a:xfrm>
            <a:custGeom>
              <a:avLst/>
              <a:gdLst/>
              <a:ahLst/>
              <a:cxnLst/>
              <a:rect l="l" t="t" r="r" b="b"/>
              <a:pathLst>
                <a:path w="3427729" h="4372610">
                  <a:moveTo>
                    <a:pt x="0" y="4372356"/>
                  </a:moveTo>
                  <a:lnTo>
                    <a:pt x="3427222" y="4372356"/>
                  </a:lnTo>
                  <a:lnTo>
                    <a:pt x="3427222" y="0"/>
                  </a:lnTo>
                  <a:lnTo>
                    <a:pt x="0" y="0"/>
                  </a:lnTo>
                  <a:lnTo>
                    <a:pt x="0" y="4372356"/>
                  </a:lnTo>
                  <a:close/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380865" y="1943138"/>
              <a:ext cx="3427729" cy="4372610"/>
            </a:xfrm>
            <a:custGeom>
              <a:avLst/>
              <a:gdLst/>
              <a:ahLst/>
              <a:cxnLst/>
              <a:rect l="l" t="t" r="r" b="b"/>
              <a:pathLst>
                <a:path w="3427729" h="4372610">
                  <a:moveTo>
                    <a:pt x="3427221" y="0"/>
                  </a:moveTo>
                  <a:lnTo>
                    <a:pt x="0" y="0"/>
                  </a:lnTo>
                  <a:lnTo>
                    <a:pt x="0" y="4372356"/>
                  </a:lnTo>
                  <a:lnTo>
                    <a:pt x="3427221" y="4372356"/>
                  </a:lnTo>
                  <a:lnTo>
                    <a:pt x="34272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36547" y="2180970"/>
            <a:ext cx="20059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265" algn="l"/>
              </a:tabLst>
              <a:defRPr/>
            </a:pP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a.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Vínculo</a:t>
            </a:r>
            <a:r>
              <a:rPr kumimoji="0" sz="20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laboral: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1715" y="2089531"/>
            <a:ext cx="2450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c.</a:t>
            </a:r>
            <a:r>
              <a:rPr kumimoji="0" sz="20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r>
              <a:rPr kumimoji="0" sz="20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productivo: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89905" y="2725533"/>
            <a:ext cx="1703070" cy="1652270"/>
            <a:chOff x="1489905" y="2725533"/>
            <a:chExt cx="1703070" cy="165227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080" y="2728708"/>
              <a:ext cx="1696225" cy="16455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93080" y="2728708"/>
              <a:ext cx="1696720" cy="1645920"/>
            </a:xfrm>
            <a:custGeom>
              <a:avLst/>
              <a:gdLst/>
              <a:ahLst/>
              <a:cxnLst/>
              <a:rect l="l" t="t" r="r" b="b"/>
              <a:pathLst>
                <a:path w="1696720" h="1645920">
                  <a:moveTo>
                    <a:pt x="79814" y="445783"/>
                  </a:moveTo>
                  <a:lnTo>
                    <a:pt x="101399" y="404884"/>
                  </a:lnTo>
                  <a:lnTo>
                    <a:pt x="125075" y="365765"/>
                  </a:lnTo>
                  <a:lnTo>
                    <a:pt x="150746" y="328455"/>
                  </a:lnTo>
                  <a:lnTo>
                    <a:pt x="178316" y="292984"/>
                  </a:lnTo>
                  <a:lnTo>
                    <a:pt x="207692" y="259383"/>
                  </a:lnTo>
                  <a:lnTo>
                    <a:pt x="238778" y="227681"/>
                  </a:lnTo>
                  <a:lnTo>
                    <a:pt x="271478" y="197907"/>
                  </a:lnTo>
                  <a:lnTo>
                    <a:pt x="305699" y="170093"/>
                  </a:lnTo>
                  <a:lnTo>
                    <a:pt x="341343" y="144268"/>
                  </a:lnTo>
                  <a:lnTo>
                    <a:pt x="378318" y="120461"/>
                  </a:lnTo>
                  <a:lnTo>
                    <a:pt x="416526" y="98703"/>
                  </a:lnTo>
                  <a:lnTo>
                    <a:pt x="455874" y="79023"/>
                  </a:lnTo>
                  <a:lnTo>
                    <a:pt x="496266" y="61451"/>
                  </a:lnTo>
                  <a:lnTo>
                    <a:pt x="537607" y="46019"/>
                  </a:lnTo>
                  <a:lnTo>
                    <a:pt x="579802" y="32754"/>
                  </a:lnTo>
                  <a:lnTo>
                    <a:pt x="622756" y="21687"/>
                  </a:lnTo>
                  <a:lnTo>
                    <a:pt x="666374" y="12848"/>
                  </a:lnTo>
                  <a:lnTo>
                    <a:pt x="710560" y="6268"/>
                  </a:lnTo>
                  <a:lnTo>
                    <a:pt x="755220" y="1975"/>
                  </a:lnTo>
                  <a:lnTo>
                    <a:pt x="800258" y="0"/>
                  </a:lnTo>
                  <a:lnTo>
                    <a:pt x="845580" y="372"/>
                  </a:lnTo>
                  <a:lnTo>
                    <a:pt x="891090" y="3122"/>
                  </a:lnTo>
                  <a:lnTo>
                    <a:pt x="936693" y="8279"/>
                  </a:lnTo>
                  <a:lnTo>
                    <a:pt x="982293" y="15874"/>
                  </a:lnTo>
                  <a:lnTo>
                    <a:pt x="1027797" y="25936"/>
                  </a:lnTo>
                  <a:lnTo>
                    <a:pt x="1073109" y="38495"/>
                  </a:lnTo>
                  <a:lnTo>
                    <a:pt x="1118133" y="53581"/>
                  </a:lnTo>
                  <a:lnTo>
                    <a:pt x="1162775" y="71223"/>
                  </a:lnTo>
                  <a:lnTo>
                    <a:pt x="1206939" y="91453"/>
                  </a:lnTo>
                  <a:lnTo>
                    <a:pt x="1249967" y="114010"/>
                  </a:lnTo>
                  <a:lnTo>
                    <a:pt x="1291241" y="138527"/>
                  </a:lnTo>
                  <a:lnTo>
                    <a:pt x="1330727" y="164910"/>
                  </a:lnTo>
                  <a:lnTo>
                    <a:pt x="1368389" y="193066"/>
                  </a:lnTo>
                  <a:lnTo>
                    <a:pt x="1404193" y="222901"/>
                  </a:lnTo>
                  <a:lnTo>
                    <a:pt x="1438104" y="254322"/>
                  </a:lnTo>
                  <a:lnTo>
                    <a:pt x="1470089" y="287235"/>
                  </a:lnTo>
                  <a:lnTo>
                    <a:pt x="1500113" y="321546"/>
                  </a:lnTo>
                  <a:lnTo>
                    <a:pt x="1528141" y="357163"/>
                  </a:lnTo>
                  <a:lnTo>
                    <a:pt x="1554138" y="393992"/>
                  </a:lnTo>
                  <a:lnTo>
                    <a:pt x="1578070" y="431939"/>
                  </a:lnTo>
                  <a:lnTo>
                    <a:pt x="1599903" y="470911"/>
                  </a:lnTo>
                  <a:lnTo>
                    <a:pt x="1619602" y="510815"/>
                  </a:lnTo>
                  <a:lnTo>
                    <a:pt x="1637132" y="551556"/>
                  </a:lnTo>
                  <a:lnTo>
                    <a:pt x="1652459" y="593042"/>
                  </a:lnTo>
                  <a:lnTo>
                    <a:pt x="1665549" y="635178"/>
                  </a:lnTo>
                  <a:lnTo>
                    <a:pt x="1676367" y="677872"/>
                  </a:lnTo>
                  <a:lnTo>
                    <a:pt x="1684878" y="721030"/>
                  </a:lnTo>
                  <a:lnTo>
                    <a:pt x="1691047" y="764559"/>
                  </a:lnTo>
                  <a:lnTo>
                    <a:pt x="1694841" y="808364"/>
                  </a:lnTo>
                  <a:lnTo>
                    <a:pt x="1696225" y="852353"/>
                  </a:lnTo>
                  <a:lnTo>
                    <a:pt x="1695165" y="896433"/>
                  </a:lnTo>
                  <a:lnTo>
                    <a:pt x="1691625" y="940508"/>
                  </a:lnTo>
                  <a:lnTo>
                    <a:pt x="1685571" y="984487"/>
                  </a:lnTo>
                  <a:lnTo>
                    <a:pt x="1676969" y="1028275"/>
                  </a:lnTo>
                  <a:lnTo>
                    <a:pt x="1665784" y="1071780"/>
                  </a:lnTo>
                  <a:lnTo>
                    <a:pt x="1651982" y="1114907"/>
                  </a:lnTo>
                  <a:lnTo>
                    <a:pt x="1635528" y="1157563"/>
                  </a:lnTo>
                  <a:lnTo>
                    <a:pt x="1616387" y="1199655"/>
                  </a:lnTo>
                  <a:lnTo>
                    <a:pt x="1594814" y="1240567"/>
                  </a:lnTo>
                  <a:lnTo>
                    <a:pt x="1571149" y="1279698"/>
                  </a:lnTo>
                  <a:lnTo>
                    <a:pt x="1545488" y="1317018"/>
                  </a:lnTo>
                  <a:lnTo>
                    <a:pt x="1517924" y="1352499"/>
                  </a:lnTo>
                  <a:lnTo>
                    <a:pt x="1488555" y="1386110"/>
                  </a:lnTo>
                  <a:lnTo>
                    <a:pt x="1457474" y="1417820"/>
                  </a:lnTo>
                  <a:lnTo>
                    <a:pt x="1424778" y="1447600"/>
                  </a:lnTo>
                  <a:lnTo>
                    <a:pt x="1390560" y="1475421"/>
                  </a:lnTo>
                  <a:lnTo>
                    <a:pt x="1354918" y="1501252"/>
                  </a:lnTo>
                  <a:lnTo>
                    <a:pt x="1317945" y="1525064"/>
                  </a:lnTo>
                  <a:lnTo>
                    <a:pt x="1279738" y="1546825"/>
                  </a:lnTo>
                  <a:lnTo>
                    <a:pt x="1240390" y="1566508"/>
                  </a:lnTo>
                  <a:lnTo>
                    <a:pt x="1199998" y="1584081"/>
                  </a:lnTo>
                  <a:lnTo>
                    <a:pt x="1158657" y="1599515"/>
                  </a:lnTo>
                  <a:lnTo>
                    <a:pt x="1116462" y="1612780"/>
                  </a:lnTo>
                  <a:lnTo>
                    <a:pt x="1073508" y="1623845"/>
                  </a:lnTo>
                  <a:lnTo>
                    <a:pt x="1029891" y="1632682"/>
                  </a:lnTo>
                  <a:lnTo>
                    <a:pt x="985705" y="1639260"/>
                  </a:lnTo>
                  <a:lnTo>
                    <a:pt x="941047" y="1643550"/>
                  </a:lnTo>
                  <a:lnTo>
                    <a:pt x="896010" y="1645520"/>
                  </a:lnTo>
                  <a:lnTo>
                    <a:pt x="850691" y="1645142"/>
                  </a:lnTo>
                  <a:lnTo>
                    <a:pt x="805184" y="1642386"/>
                  </a:lnTo>
                  <a:lnTo>
                    <a:pt x="759585" y="1637222"/>
                  </a:lnTo>
                  <a:lnTo>
                    <a:pt x="713989" y="1629619"/>
                  </a:lnTo>
                  <a:lnTo>
                    <a:pt x="668492" y="1619548"/>
                  </a:lnTo>
                  <a:lnTo>
                    <a:pt x="623188" y="1606979"/>
                  </a:lnTo>
                  <a:lnTo>
                    <a:pt x="578172" y="1591882"/>
                  </a:lnTo>
                  <a:lnTo>
                    <a:pt x="533541" y="1574227"/>
                  </a:lnTo>
                  <a:lnTo>
                    <a:pt x="489389" y="1553985"/>
                  </a:lnTo>
                  <a:lnTo>
                    <a:pt x="446360" y="1531440"/>
                  </a:lnTo>
                  <a:lnTo>
                    <a:pt x="405085" y="1506934"/>
                  </a:lnTo>
                  <a:lnTo>
                    <a:pt x="365598" y="1480560"/>
                  </a:lnTo>
                  <a:lnTo>
                    <a:pt x="327933" y="1452411"/>
                  </a:lnTo>
                  <a:lnTo>
                    <a:pt x="292126" y="1422582"/>
                  </a:lnTo>
                  <a:lnTo>
                    <a:pt x="258210" y="1391166"/>
                  </a:lnTo>
                  <a:lnTo>
                    <a:pt x="226220" y="1358257"/>
                  </a:lnTo>
                  <a:lnTo>
                    <a:pt x="196192" y="1323947"/>
                  </a:lnTo>
                  <a:lnTo>
                    <a:pt x="168159" y="1288331"/>
                  </a:lnTo>
                  <a:lnTo>
                    <a:pt x="142155" y="1251502"/>
                  </a:lnTo>
                  <a:lnTo>
                    <a:pt x="118217" y="1213555"/>
                  </a:lnTo>
                  <a:lnTo>
                    <a:pt x="96378" y="1174581"/>
                  </a:lnTo>
                  <a:lnTo>
                    <a:pt x="76673" y="1134675"/>
                  </a:lnTo>
                  <a:lnTo>
                    <a:pt x="59136" y="1093931"/>
                  </a:lnTo>
                  <a:lnTo>
                    <a:pt x="43802" y="1052442"/>
                  </a:lnTo>
                  <a:lnTo>
                    <a:pt x="30706" y="1010302"/>
                  </a:lnTo>
                  <a:lnTo>
                    <a:pt x="19882" y="967604"/>
                  </a:lnTo>
                  <a:lnTo>
                    <a:pt x="11365" y="924442"/>
                  </a:lnTo>
                  <a:lnTo>
                    <a:pt x="5189" y="880909"/>
                  </a:lnTo>
                  <a:lnTo>
                    <a:pt x="1389" y="837099"/>
                  </a:lnTo>
                  <a:lnTo>
                    <a:pt x="0" y="793106"/>
                  </a:lnTo>
                  <a:lnTo>
                    <a:pt x="1055" y="749022"/>
                  </a:lnTo>
                  <a:lnTo>
                    <a:pt x="4591" y="704943"/>
                  </a:lnTo>
                  <a:lnTo>
                    <a:pt x="10640" y="660961"/>
                  </a:lnTo>
                  <a:lnTo>
                    <a:pt x="19239" y="617169"/>
                  </a:lnTo>
                  <a:lnTo>
                    <a:pt x="30421" y="573662"/>
                  </a:lnTo>
                  <a:lnTo>
                    <a:pt x="44221" y="530533"/>
                  </a:lnTo>
                  <a:lnTo>
                    <a:pt x="60674" y="487875"/>
                  </a:lnTo>
                  <a:lnTo>
                    <a:pt x="79814" y="445783"/>
                  </a:lnTo>
                  <a:close/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5278" y="3035427"/>
              <a:ext cx="879458" cy="107569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305278" y="3035427"/>
              <a:ext cx="879475" cy="1075690"/>
            </a:xfrm>
            <a:custGeom>
              <a:avLst/>
              <a:gdLst/>
              <a:ahLst/>
              <a:cxnLst/>
              <a:rect l="l" t="t" r="r" b="b"/>
              <a:pathLst>
                <a:path w="879475" h="1075689">
                  <a:moveTo>
                    <a:pt x="870864" y="655828"/>
                  </a:moveTo>
                  <a:lnTo>
                    <a:pt x="829716" y="681863"/>
                  </a:lnTo>
                  <a:lnTo>
                    <a:pt x="803092" y="713277"/>
                  </a:lnTo>
                  <a:lnTo>
                    <a:pt x="778085" y="764105"/>
                  </a:lnTo>
                  <a:lnTo>
                    <a:pt x="772820" y="769874"/>
                  </a:lnTo>
                  <a:lnTo>
                    <a:pt x="749657" y="724243"/>
                  </a:lnTo>
                  <a:lnTo>
                    <a:pt x="736185" y="677108"/>
                  </a:lnTo>
                  <a:lnTo>
                    <a:pt x="731228" y="665003"/>
                  </a:lnTo>
                  <a:lnTo>
                    <a:pt x="724652" y="658280"/>
                  </a:lnTo>
                  <a:lnTo>
                    <a:pt x="714146" y="653034"/>
                  </a:lnTo>
                  <a:lnTo>
                    <a:pt x="706866" y="644080"/>
                  </a:lnTo>
                  <a:lnTo>
                    <a:pt x="704955" y="631793"/>
                  </a:lnTo>
                  <a:lnTo>
                    <a:pt x="698591" y="620887"/>
                  </a:lnTo>
                  <a:lnTo>
                    <a:pt x="677951" y="616077"/>
                  </a:lnTo>
                  <a:lnTo>
                    <a:pt x="651615" y="613902"/>
                  </a:lnTo>
                  <a:lnTo>
                    <a:pt x="633279" y="608393"/>
                  </a:lnTo>
                  <a:lnTo>
                    <a:pt x="621087" y="601075"/>
                  </a:lnTo>
                  <a:lnTo>
                    <a:pt x="613181" y="593471"/>
                  </a:lnTo>
                  <a:lnTo>
                    <a:pt x="607589" y="587952"/>
                  </a:lnTo>
                  <a:lnTo>
                    <a:pt x="601974" y="585231"/>
                  </a:lnTo>
                  <a:lnTo>
                    <a:pt x="594215" y="584630"/>
                  </a:lnTo>
                  <a:lnTo>
                    <a:pt x="582193" y="585470"/>
                  </a:lnTo>
                  <a:lnTo>
                    <a:pt x="565189" y="579439"/>
                  </a:lnTo>
                  <a:lnTo>
                    <a:pt x="547125" y="564943"/>
                  </a:lnTo>
                  <a:lnTo>
                    <a:pt x="532276" y="551662"/>
                  </a:lnTo>
                  <a:lnTo>
                    <a:pt x="524916" y="549275"/>
                  </a:lnTo>
                  <a:lnTo>
                    <a:pt x="548411" y="598170"/>
                  </a:lnTo>
                  <a:lnTo>
                    <a:pt x="578022" y="611403"/>
                  </a:lnTo>
                  <a:lnTo>
                    <a:pt x="588162" y="614045"/>
                  </a:lnTo>
                  <a:lnTo>
                    <a:pt x="598310" y="617892"/>
                  </a:lnTo>
                  <a:lnTo>
                    <a:pt x="607816" y="620823"/>
                  </a:lnTo>
                  <a:lnTo>
                    <a:pt x="614987" y="625064"/>
                  </a:lnTo>
                  <a:lnTo>
                    <a:pt x="618134" y="632841"/>
                  </a:lnTo>
                  <a:lnTo>
                    <a:pt x="617610" y="642866"/>
                  </a:lnTo>
                  <a:lnTo>
                    <a:pt x="614229" y="651605"/>
                  </a:lnTo>
                  <a:lnTo>
                    <a:pt x="606990" y="657915"/>
                  </a:lnTo>
                  <a:lnTo>
                    <a:pt x="594893" y="660654"/>
                  </a:lnTo>
                  <a:lnTo>
                    <a:pt x="577101" y="665829"/>
                  </a:lnTo>
                  <a:lnTo>
                    <a:pt x="555428" y="676910"/>
                  </a:lnTo>
                  <a:lnTo>
                    <a:pt x="532850" y="688943"/>
                  </a:lnTo>
                  <a:lnTo>
                    <a:pt x="512343" y="696976"/>
                  </a:lnTo>
                  <a:lnTo>
                    <a:pt x="496044" y="694497"/>
                  </a:lnTo>
                  <a:lnTo>
                    <a:pt x="482530" y="679434"/>
                  </a:lnTo>
                  <a:lnTo>
                    <a:pt x="468874" y="653488"/>
                  </a:lnTo>
                  <a:lnTo>
                    <a:pt x="452145" y="618363"/>
                  </a:lnTo>
                  <a:lnTo>
                    <a:pt x="432099" y="585912"/>
                  </a:lnTo>
                  <a:lnTo>
                    <a:pt x="414268" y="566975"/>
                  </a:lnTo>
                  <a:lnTo>
                    <a:pt x="404675" y="561730"/>
                  </a:lnTo>
                  <a:lnTo>
                    <a:pt x="409346" y="570357"/>
                  </a:lnTo>
                  <a:lnTo>
                    <a:pt x="419647" y="588448"/>
                  </a:lnTo>
                  <a:lnTo>
                    <a:pt x="426031" y="610123"/>
                  </a:lnTo>
                  <a:lnTo>
                    <a:pt x="433439" y="633632"/>
                  </a:lnTo>
                  <a:lnTo>
                    <a:pt x="446811" y="657225"/>
                  </a:lnTo>
                  <a:lnTo>
                    <a:pt x="460160" y="679086"/>
                  </a:lnTo>
                  <a:lnTo>
                    <a:pt x="466925" y="698103"/>
                  </a:lnTo>
                  <a:lnTo>
                    <a:pt x="471475" y="713571"/>
                  </a:lnTo>
                  <a:lnTo>
                    <a:pt x="478180" y="724789"/>
                  </a:lnTo>
                  <a:lnTo>
                    <a:pt x="494452" y="728864"/>
                  </a:lnTo>
                  <a:lnTo>
                    <a:pt x="518058" y="726630"/>
                  </a:lnTo>
                  <a:lnTo>
                    <a:pt x="539474" y="723253"/>
                  </a:lnTo>
                  <a:lnTo>
                    <a:pt x="549173" y="723900"/>
                  </a:lnTo>
                  <a:lnTo>
                    <a:pt x="544768" y="736222"/>
                  </a:lnTo>
                  <a:lnTo>
                    <a:pt x="530695" y="759713"/>
                  </a:lnTo>
                  <a:lnTo>
                    <a:pt x="507382" y="787300"/>
                  </a:lnTo>
                  <a:lnTo>
                    <a:pt x="475259" y="811911"/>
                  </a:lnTo>
                  <a:lnTo>
                    <a:pt x="449695" y="833967"/>
                  </a:lnTo>
                  <a:lnTo>
                    <a:pt x="441049" y="856821"/>
                  </a:lnTo>
                  <a:lnTo>
                    <a:pt x="442237" y="878079"/>
                  </a:lnTo>
                  <a:lnTo>
                    <a:pt x="446176" y="895350"/>
                  </a:lnTo>
                  <a:lnTo>
                    <a:pt x="448651" y="907520"/>
                  </a:lnTo>
                  <a:lnTo>
                    <a:pt x="448923" y="916416"/>
                  </a:lnTo>
                  <a:lnTo>
                    <a:pt x="445123" y="924050"/>
                  </a:lnTo>
                  <a:lnTo>
                    <a:pt x="435381" y="932434"/>
                  </a:lnTo>
                  <a:lnTo>
                    <a:pt x="423416" y="941766"/>
                  </a:lnTo>
                  <a:lnTo>
                    <a:pt x="414141" y="951087"/>
                  </a:lnTo>
                  <a:lnTo>
                    <a:pt x="407485" y="960669"/>
                  </a:lnTo>
                  <a:lnTo>
                    <a:pt x="403377" y="970788"/>
                  </a:lnTo>
                  <a:lnTo>
                    <a:pt x="403024" y="981158"/>
                  </a:lnTo>
                  <a:lnTo>
                    <a:pt x="404838" y="990409"/>
                  </a:lnTo>
                  <a:lnTo>
                    <a:pt x="404270" y="997184"/>
                  </a:lnTo>
                  <a:lnTo>
                    <a:pt x="367484" y="1029664"/>
                  </a:lnTo>
                  <a:lnTo>
                    <a:pt x="360832" y="1044194"/>
                  </a:lnTo>
                  <a:lnTo>
                    <a:pt x="350226" y="1056794"/>
                  </a:lnTo>
                  <a:lnTo>
                    <a:pt x="331321" y="1066514"/>
                  </a:lnTo>
                  <a:lnTo>
                    <a:pt x="305772" y="1072947"/>
                  </a:lnTo>
                  <a:lnTo>
                    <a:pt x="275234" y="1075690"/>
                  </a:lnTo>
                  <a:lnTo>
                    <a:pt x="252493" y="1073132"/>
                  </a:lnTo>
                  <a:lnTo>
                    <a:pt x="244945" y="1064942"/>
                  </a:lnTo>
                  <a:lnTo>
                    <a:pt x="246159" y="1052919"/>
                  </a:lnTo>
                  <a:lnTo>
                    <a:pt x="249707" y="1038860"/>
                  </a:lnTo>
                  <a:lnTo>
                    <a:pt x="249429" y="1027312"/>
                  </a:lnTo>
                  <a:lnTo>
                    <a:pt x="244913" y="1020016"/>
                  </a:lnTo>
                  <a:lnTo>
                    <a:pt x="238063" y="1014267"/>
                  </a:lnTo>
                  <a:lnTo>
                    <a:pt x="230784" y="1007364"/>
                  </a:lnTo>
                  <a:lnTo>
                    <a:pt x="227808" y="997555"/>
                  </a:lnTo>
                  <a:lnTo>
                    <a:pt x="229356" y="985662"/>
                  </a:lnTo>
                  <a:lnTo>
                    <a:pt x="230856" y="972841"/>
                  </a:lnTo>
                  <a:lnTo>
                    <a:pt x="227736" y="960247"/>
                  </a:lnTo>
                  <a:lnTo>
                    <a:pt x="220077" y="945128"/>
                  </a:lnTo>
                  <a:lnTo>
                    <a:pt x="213227" y="926449"/>
                  </a:lnTo>
                  <a:lnTo>
                    <a:pt x="211091" y="908222"/>
                  </a:lnTo>
                  <a:lnTo>
                    <a:pt x="217576" y="894461"/>
                  </a:lnTo>
                  <a:lnTo>
                    <a:pt x="226810" y="882326"/>
                  </a:lnTo>
                  <a:lnTo>
                    <a:pt x="230387" y="867679"/>
                  </a:lnTo>
                  <a:lnTo>
                    <a:pt x="228417" y="852580"/>
                  </a:lnTo>
                  <a:lnTo>
                    <a:pt x="221005" y="839089"/>
                  </a:lnTo>
                  <a:lnTo>
                    <a:pt x="213500" y="824406"/>
                  </a:lnTo>
                  <a:lnTo>
                    <a:pt x="210401" y="806497"/>
                  </a:lnTo>
                  <a:lnTo>
                    <a:pt x="210825" y="787993"/>
                  </a:lnTo>
                  <a:lnTo>
                    <a:pt x="213893" y="771525"/>
                  </a:lnTo>
                  <a:lnTo>
                    <a:pt x="214348" y="752730"/>
                  </a:lnTo>
                  <a:lnTo>
                    <a:pt x="204003" y="732234"/>
                  </a:lnTo>
                  <a:lnTo>
                    <a:pt x="177585" y="719572"/>
                  </a:lnTo>
                  <a:lnTo>
                    <a:pt x="129819" y="724281"/>
                  </a:lnTo>
                  <a:lnTo>
                    <a:pt x="109281" y="729650"/>
                  </a:lnTo>
                  <a:lnTo>
                    <a:pt x="85623" y="733044"/>
                  </a:lnTo>
                  <a:lnTo>
                    <a:pt x="42951" y="717042"/>
                  </a:lnTo>
                  <a:lnTo>
                    <a:pt x="9153" y="664575"/>
                  </a:lnTo>
                  <a:lnTo>
                    <a:pt x="0" y="639192"/>
                  </a:lnTo>
                  <a:lnTo>
                    <a:pt x="3835" y="623824"/>
                  </a:lnTo>
                  <a:lnTo>
                    <a:pt x="11007" y="614491"/>
                  </a:lnTo>
                  <a:lnTo>
                    <a:pt x="10916" y="603265"/>
                  </a:lnTo>
                  <a:lnTo>
                    <a:pt x="8014" y="591302"/>
                  </a:lnTo>
                  <a:lnTo>
                    <a:pt x="6756" y="579755"/>
                  </a:lnTo>
                  <a:lnTo>
                    <a:pt x="10451" y="567166"/>
                  </a:lnTo>
                  <a:lnTo>
                    <a:pt x="19552" y="552957"/>
                  </a:lnTo>
                  <a:lnTo>
                    <a:pt x="33938" y="539607"/>
                  </a:lnTo>
                  <a:lnTo>
                    <a:pt x="53492" y="529589"/>
                  </a:lnTo>
                  <a:lnTo>
                    <a:pt x="69276" y="520543"/>
                  </a:lnTo>
                  <a:lnTo>
                    <a:pt x="75273" y="510174"/>
                  </a:lnTo>
                  <a:lnTo>
                    <a:pt x="75745" y="501640"/>
                  </a:lnTo>
                  <a:lnTo>
                    <a:pt x="74955" y="498094"/>
                  </a:lnTo>
                  <a:lnTo>
                    <a:pt x="75592" y="487406"/>
                  </a:lnTo>
                  <a:lnTo>
                    <a:pt x="81289" y="478504"/>
                  </a:lnTo>
                  <a:lnTo>
                    <a:pt x="91439" y="473269"/>
                  </a:lnTo>
                  <a:lnTo>
                    <a:pt x="105435" y="473583"/>
                  </a:lnTo>
                  <a:lnTo>
                    <a:pt x="126841" y="474077"/>
                  </a:lnTo>
                  <a:lnTo>
                    <a:pt x="155711" y="470677"/>
                  </a:lnTo>
                  <a:lnTo>
                    <a:pt x="186178" y="466921"/>
                  </a:lnTo>
                  <a:lnTo>
                    <a:pt x="212369" y="466344"/>
                  </a:lnTo>
                  <a:lnTo>
                    <a:pt x="225452" y="471378"/>
                  </a:lnTo>
                  <a:lnTo>
                    <a:pt x="228927" y="481949"/>
                  </a:lnTo>
                  <a:lnTo>
                    <a:pt x="235712" y="497830"/>
                  </a:lnTo>
                  <a:lnTo>
                    <a:pt x="258724" y="518795"/>
                  </a:lnTo>
                  <a:lnTo>
                    <a:pt x="285751" y="532385"/>
                  </a:lnTo>
                  <a:lnTo>
                    <a:pt x="299872" y="530748"/>
                  </a:lnTo>
                  <a:lnTo>
                    <a:pt x="306945" y="520848"/>
                  </a:lnTo>
                  <a:lnTo>
                    <a:pt x="312826" y="509650"/>
                  </a:lnTo>
                  <a:lnTo>
                    <a:pt x="325951" y="507710"/>
                  </a:lnTo>
                  <a:lnTo>
                    <a:pt x="347624" y="516032"/>
                  </a:lnTo>
                  <a:lnTo>
                    <a:pt x="373012" y="527546"/>
                  </a:lnTo>
                  <a:lnTo>
                    <a:pt x="397281" y="535177"/>
                  </a:lnTo>
                  <a:lnTo>
                    <a:pt x="415756" y="532868"/>
                  </a:lnTo>
                  <a:lnTo>
                    <a:pt x="427539" y="522319"/>
                  </a:lnTo>
                  <a:lnTo>
                    <a:pt x="433179" y="508388"/>
                  </a:lnTo>
                  <a:lnTo>
                    <a:pt x="433222" y="495935"/>
                  </a:lnTo>
                  <a:lnTo>
                    <a:pt x="424999" y="489733"/>
                  </a:lnTo>
                  <a:lnTo>
                    <a:pt x="408680" y="488521"/>
                  </a:lnTo>
                  <a:lnTo>
                    <a:pt x="389360" y="488094"/>
                  </a:lnTo>
                  <a:lnTo>
                    <a:pt x="372135" y="484250"/>
                  </a:lnTo>
                  <a:lnTo>
                    <a:pt x="361821" y="476404"/>
                  </a:lnTo>
                  <a:lnTo>
                    <a:pt x="359531" y="467106"/>
                  </a:lnTo>
                  <a:lnTo>
                    <a:pt x="364527" y="456854"/>
                  </a:lnTo>
                  <a:lnTo>
                    <a:pt x="376072" y="446150"/>
                  </a:lnTo>
                  <a:lnTo>
                    <a:pt x="391818" y="439783"/>
                  </a:lnTo>
                  <a:lnTo>
                    <a:pt x="409457" y="440070"/>
                  </a:lnTo>
                  <a:lnTo>
                    <a:pt x="428882" y="443239"/>
                  </a:lnTo>
                  <a:lnTo>
                    <a:pt x="449986" y="445515"/>
                  </a:lnTo>
                  <a:lnTo>
                    <a:pt x="466234" y="443285"/>
                  </a:lnTo>
                  <a:lnTo>
                    <a:pt x="471767" y="436435"/>
                  </a:lnTo>
                  <a:lnTo>
                    <a:pt x="467774" y="426442"/>
                  </a:lnTo>
                  <a:lnTo>
                    <a:pt x="455447" y="414782"/>
                  </a:lnTo>
                  <a:lnTo>
                    <a:pt x="434879" y="402254"/>
                  </a:lnTo>
                  <a:lnTo>
                    <a:pt x="409870" y="391239"/>
                  </a:lnTo>
                  <a:lnTo>
                    <a:pt x="387171" y="385296"/>
                  </a:lnTo>
                  <a:lnTo>
                    <a:pt x="373532" y="387985"/>
                  </a:lnTo>
                  <a:lnTo>
                    <a:pt x="370578" y="396827"/>
                  </a:lnTo>
                  <a:lnTo>
                    <a:pt x="372278" y="405669"/>
                  </a:lnTo>
                  <a:lnTo>
                    <a:pt x="373622" y="412845"/>
                  </a:lnTo>
                  <a:lnTo>
                    <a:pt x="369595" y="416687"/>
                  </a:lnTo>
                  <a:lnTo>
                    <a:pt x="358524" y="419959"/>
                  </a:lnTo>
                  <a:lnTo>
                    <a:pt x="345037" y="426958"/>
                  </a:lnTo>
                  <a:lnTo>
                    <a:pt x="333573" y="438600"/>
                  </a:lnTo>
                  <a:lnTo>
                    <a:pt x="328574" y="455802"/>
                  </a:lnTo>
                  <a:lnTo>
                    <a:pt x="325135" y="465740"/>
                  </a:lnTo>
                  <a:lnTo>
                    <a:pt x="316684" y="458914"/>
                  </a:lnTo>
                  <a:lnTo>
                    <a:pt x="304875" y="441229"/>
                  </a:lnTo>
                  <a:lnTo>
                    <a:pt x="291363" y="418592"/>
                  </a:lnTo>
                  <a:lnTo>
                    <a:pt x="275046" y="400081"/>
                  </a:lnTo>
                  <a:lnTo>
                    <a:pt x="257311" y="390239"/>
                  </a:lnTo>
                  <a:lnTo>
                    <a:pt x="243554" y="387873"/>
                  </a:lnTo>
                  <a:lnTo>
                    <a:pt x="239166" y="391795"/>
                  </a:lnTo>
                  <a:lnTo>
                    <a:pt x="246211" y="404346"/>
                  </a:lnTo>
                  <a:lnTo>
                    <a:pt x="257899" y="422767"/>
                  </a:lnTo>
                  <a:lnTo>
                    <a:pt x="266634" y="438211"/>
                  </a:lnTo>
                  <a:lnTo>
                    <a:pt x="264820" y="441833"/>
                  </a:lnTo>
                  <a:lnTo>
                    <a:pt x="252452" y="432177"/>
                  </a:lnTo>
                  <a:lnTo>
                    <a:pt x="236547" y="417544"/>
                  </a:lnTo>
                  <a:lnTo>
                    <a:pt x="220333" y="404006"/>
                  </a:lnTo>
                  <a:lnTo>
                    <a:pt x="207035" y="397637"/>
                  </a:lnTo>
                  <a:lnTo>
                    <a:pt x="196254" y="400109"/>
                  </a:lnTo>
                  <a:lnTo>
                    <a:pt x="184318" y="408177"/>
                  </a:lnTo>
                  <a:lnTo>
                    <a:pt x="169548" y="420818"/>
                  </a:lnTo>
                  <a:lnTo>
                    <a:pt x="150266" y="437007"/>
                  </a:lnTo>
                  <a:lnTo>
                    <a:pt x="127382" y="449407"/>
                  </a:lnTo>
                  <a:lnTo>
                    <a:pt x="106166" y="451437"/>
                  </a:lnTo>
                  <a:lnTo>
                    <a:pt x="91187" y="442918"/>
                  </a:lnTo>
                  <a:lnTo>
                    <a:pt x="87020" y="423672"/>
                  </a:lnTo>
                  <a:lnTo>
                    <a:pt x="90973" y="405834"/>
                  </a:lnTo>
                  <a:lnTo>
                    <a:pt x="97498" y="399272"/>
                  </a:lnTo>
                  <a:lnTo>
                    <a:pt x="107451" y="400115"/>
                  </a:lnTo>
                  <a:lnTo>
                    <a:pt x="121691" y="404495"/>
                  </a:lnTo>
                  <a:lnTo>
                    <a:pt x="134967" y="404709"/>
                  </a:lnTo>
                  <a:lnTo>
                    <a:pt x="141408" y="397160"/>
                  </a:lnTo>
                  <a:lnTo>
                    <a:pt x="140944" y="384421"/>
                  </a:lnTo>
                  <a:lnTo>
                    <a:pt x="133502" y="369062"/>
                  </a:lnTo>
                  <a:lnTo>
                    <a:pt x="126410" y="355883"/>
                  </a:lnTo>
                  <a:lnTo>
                    <a:pt x="126486" y="347646"/>
                  </a:lnTo>
                  <a:lnTo>
                    <a:pt x="133181" y="343862"/>
                  </a:lnTo>
                  <a:lnTo>
                    <a:pt x="145948" y="344043"/>
                  </a:lnTo>
                  <a:lnTo>
                    <a:pt x="160724" y="336424"/>
                  </a:lnTo>
                  <a:lnTo>
                    <a:pt x="174809" y="318341"/>
                  </a:lnTo>
                  <a:lnTo>
                    <a:pt x="189418" y="302377"/>
                  </a:lnTo>
                  <a:lnTo>
                    <a:pt x="205765" y="301117"/>
                  </a:lnTo>
                  <a:lnTo>
                    <a:pt x="223478" y="308615"/>
                  </a:lnTo>
                  <a:lnTo>
                    <a:pt x="241929" y="310816"/>
                  </a:lnTo>
                  <a:lnTo>
                    <a:pt x="261951" y="308135"/>
                  </a:lnTo>
                  <a:lnTo>
                    <a:pt x="284378" y="300989"/>
                  </a:lnTo>
                  <a:lnTo>
                    <a:pt x="305121" y="287516"/>
                  </a:lnTo>
                  <a:lnTo>
                    <a:pt x="321732" y="269589"/>
                  </a:lnTo>
                  <a:lnTo>
                    <a:pt x="337796" y="253519"/>
                  </a:lnTo>
                  <a:lnTo>
                    <a:pt x="356895" y="245618"/>
                  </a:lnTo>
                  <a:lnTo>
                    <a:pt x="370883" y="241313"/>
                  </a:lnTo>
                  <a:lnTo>
                    <a:pt x="371548" y="233949"/>
                  </a:lnTo>
                  <a:lnTo>
                    <a:pt x="362378" y="227276"/>
                  </a:lnTo>
                  <a:lnTo>
                    <a:pt x="346862" y="225044"/>
                  </a:lnTo>
                  <a:lnTo>
                    <a:pt x="330005" y="225595"/>
                  </a:lnTo>
                  <a:lnTo>
                    <a:pt x="315636" y="223647"/>
                  </a:lnTo>
                  <a:lnTo>
                    <a:pt x="305768" y="217221"/>
                  </a:lnTo>
                  <a:lnTo>
                    <a:pt x="302412" y="204343"/>
                  </a:lnTo>
                  <a:lnTo>
                    <a:pt x="307369" y="185836"/>
                  </a:lnTo>
                  <a:lnTo>
                    <a:pt x="315398" y="167830"/>
                  </a:lnTo>
                  <a:lnTo>
                    <a:pt x="318236" y="156301"/>
                  </a:lnTo>
                  <a:lnTo>
                    <a:pt x="307619" y="157225"/>
                  </a:lnTo>
                  <a:lnTo>
                    <a:pt x="290054" y="170342"/>
                  </a:lnTo>
                  <a:lnTo>
                    <a:pt x="278251" y="187960"/>
                  </a:lnTo>
                  <a:lnTo>
                    <a:pt x="273258" y="204910"/>
                  </a:lnTo>
                  <a:lnTo>
                    <a:pt x="276123" y="216026"/>
                  </a:lnTo>
                  <a:lnTo>
                    <a:pt x="282975" y="223922"/>
                  </a:lnTo>
                  <a:lnTo>
                    <a:pt x="287506" y="233378"/>
                  </a:lnTo>
                  <a:lnTo>
                    <a:pt x="287393" y="242476"/>
                  </a:lnTo>
                  <a:lnTo>
                    <a:pt x="280314" y="249300"/>
                  </a:lnTo>
                  <a:lnTo>
                    <a:pt x="271647" y="257280"/>
                  </a:lnTo>
                  <a:lnTo>
                    <a:pt x="265932" y="268557"/>
                  </a:lnTo>
                  <a:lnTo>
                    <a:pt x="259597" y="279286"/>
                  </a:lnTo>
                  <a:lnTo>
                    <a:pt x="249072" y="285623"/>
                  </a:lnTo>
                  <a:lnTo>
                    <a:pt x="234606" y="286281"/>
                  </a:lnTo>
                  <a:lnTo>
                    <a:pt x="220593" y="282416"/>
                  </a:lnTo>
                  <a:lnTo>
                    <a:pt x="209960" y="273550"/>
                  </a:lnTo>
                  <a:lnTo>
                    <a:pt x="205638" y="259207"/>
                  </a:lnTo>
                  <a:lnTo>
                    <a:pt x="202600" y="240440"/>
                  </a:lnTo>
                  <a:lnTo>
                    <a:pt x="199241" y="220329"/>
                  </a:lnTo>
                  <a:lnTo>
                    <a:pt x="203620" y="201431"/>
                  </a:lnTo>
                  <a:lnTo>
                    <a:pt x="223799" y="186309"/>
                  </a:lnTo>
                  <a:lnTo>
                    <a:pt x="251551" y="160087"/>
                  </a:lnTo>
                  <a:lnTo>
                    <a:pt x="277695" y="120650"/>
                  </a:lnTo>
                  <a:lnTo>
                    <a:pt x="308578" y="89404"/>
                  </a:lnTo>
                  <a:lnTo>
                    <a:pt x="350545" y="87757"/>
                  </a:lnTo>
                  <a:lnTo>
                    <a:pt x="384589" y="105574"/>
                  </a:lnTo>
                  <a:lnTo>
                    <a:pt x="394868" y="120094"/>
                  </a:lnTo>
                  <a:lnTo>
                    <a:pt x="392193" y="133494"/>
                  </a:lnTo>
                  <a:lnTo>
                    <a:pt x="387375" y="147955"/>
                  </a:lnTo>
                  <a:lnTo>
                    <a:pt x="390642" y="162706"/>
                  </a:lnTo>
                  <a:lnTo>
                    <a:pt x="402457" y="173672"/>
                  </a:lnTo>
                  <a:lnTo>
                    <a:pt x="419272" y="178351"/>
                  </a:lnTo>
                  <a:lnTo>
                    <a:pt x="437540" y="174244"/>
                  </a:lnTo>
                  <a:lnTo>
                    <a:pt x="459331" y="156882"/>
                  </a:lnTo>
                  <a:lnTo>
                    <a:pt x="488515" y="131746"/>
                  </a:lnTo>
                  <a:lnTo>
                    <a:pt x="524248" y="111253"/>
                  </a:lnTo>
                  <a:lnTo>
                    <a:pt x="565683" y="107823"/>
                  </a:lnTo>
                  <a:lnTo>
                    <a:pt x="600803" y="105213"/>
                  </a:lnTo>
                  <a:lnTo>
                    <a:pt x="622897" y="87518"/>
                  </a:lnTo>
                  <a:lnTo>
                    <a:pt x="638800" y="67371"/>
                  </a:lnTo>
                  <a:lnTo>
                    <a:pt x="655345" y="57403"/>
                  </a:lnTo>
                  <a:lnTo>
                    <a:pt x="676497" y="63359"/>
                  </a:lnTo>
                  <a:lnTo>
                    <a:pt x="698065" y="76660"/>
                  </a:lnTo>
                  <a:lnTo>
                    <a:pt x="714942" y="88747"/>
                  </a:lnTo>
                  <a:lnTo>
                    <a:pt x="722020" y="91059"/>
                  </a:lnTo>
                  <a:lnTo>
                    <a:pt x="717456" y="80805"/>
                  </a:lnTo>
                  <a:lnTo>
                    <a:pt x="704844" y="63992"/>
                  </a:lnTo>
                  <a:lnTo>
                    <a:pt x="686944" y="44963"/>
                  </a:lnTo>
                  <a:lnTo>
                    <a:pt x="666521" y="28067"/>
                  </a:lnTo>
                  <a:lnTo>
                    <a:pt x="660566" y="21449"/>
                  </a:lnTo>
                  <a:lnTo>
                    <a:pt x="660981" y="14652"/>
                  </a:lnTo>
                  <a:lnTo>
                    <a:pt x="666611" y="7546"/>
                  </a:lnTo>
                  <a:lnTo>
                    <a:pt x="676300" y="0"/>
                  </a:lnTo>
                  <a:lnTo>
                    <a:pt x="706993" y="37936"/>
                  </a:lnTo>
                  <a:lnTo>
                    <a:pt x="735475" y="77474"/>
                  </a:lnTo>
                  <a:lnTo>
                    <a:pt x="761659" y="118513"/>
                  </a:lnTo>
                  <a:lnTo>
                    <a:pt x="785457" y="160954"/>
                  </a:lnTo>
                  <a:lnTo>
                    <a:pt x="806781" y="204699"/>
                  </a:lnTo>
                  <a:lnTo>
                    <a:pt x="825545" y="249647"/>
                  </a:lnTo>
                  <a:lnTo>
                    <a:pt x="841660" y="295700"/>
                  </a:lnTo>
                  <a:lnTo>
                    <a:pt x="855040" y="342758"/>
                  </a:lnTo>
                  <a:lnTo>
                    <a:pt x="865598" y="390723"/>
                  </a:lnTo>
                  <a:lnTo>
                    <a:pt x="873245" y="439495"/>
                  </a:lnTo>
                  <a:lnTo>
                    <a:pt x="877894" y="488974"/>
                  </a:lnTo>
                  <a:lnTo>
                    <a:pt x="879458" y="539063"/>
                  </a:lnTo>
                  <a:lnTo>
                    <a:pt x="877849" y="589661"/>
                  </a:lnTo>
                  <a:lnTo>
                    <a:pt x="876633" y="606428"/>
                  </a:lnTo>
                  <a:lnTo>
                    <a:pt x="875071" y="623030"/>
                  </a:lnTo>
                  <a:lnTo>
                    <a:pt x="873152" y="639488"/>
                  </a:lnTo>
                  <a:lnTo>
                    <a:pt x="870864" y="655828"/>
                  </a:lnTo>
                  <a:close/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759" y="2816723"/>
              <a:ext cx="709739" cy="14096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00759" y="2807462"/>
              <a:ext cx="709930" cy="1419225"/>
            </a:xfrm>
            <a:custGeom>
              <a:avLst/>
              <a:gdLst/>
              <a:ahLst/>
              <a:cxnLst/>
              <a:rect l="l" t="t" r="r" b="b"/>
              <a:pathLst>
                <a:path w="709930" h="1419225">
                  <a:moveTo>
                    <a:pt x="668909" y="1071880"/>
                  </a:moveTo>
                  <a:lnTo>
                    <a:pt x="650478" y="1115349"/>
                  </a:lnTo>
                  <a:lnTo>
                    <a:pt x="602370" y="1133506"/>
                  </a:lnTo>
                  <a:lnTo>
                    <a:pt x="584533" y="1142015"/>
                  </a:lnTo>
                  <a:lnTo>
                    <a:pt x="570910" y="1154763"/>
                  </a:lnTo>
                  <a:lnTo>
                    <a:pt x="558418" y="1175512"/>
                  </a:lnTo>
                  <a:lnTo>
                    <a:pt x="542262" y="1197967"/>
                  </a:lnTo>
                  <a:lnTo>
                    <a:pt x="522795" y="1214755"/>
                  </a:lnTo>
                  <a:lnTo>
                    <a:pt x="504662" y="1228018"/>
                  </a:lnTo>
                  <a:lnTo>
                    <a:pt x="492505" y="1239901"/>
                  </a:lnTo>
                  <a:lnTo>
                    <a:pt x="483987" y="1249227"/>
                  </a:lnTo>
                  <a:lnTo>
                    <a:pt x="472836" y="1254887"/>
                  </a:lnTo>
                  <a:lnTo>
                    <a:pt x="457805" y="1259689"/>
                  </a:lnTo>
                  <a:lnTo>
                    <a:pt x="437641" y="1266444"/>
                  </a:lnTo>
                  <a:lnTo>
                    <a:pt x="419401" y="1279616"/>
                  </a:lnTo>
                  <a:lnTo>
                    <a:pt x="410114" y="1298003"/>
                  </a:lnTo>
                  <a:lnTo>
                    <a:pt x="408209" y="1316200"/>
                  </a:lnTo>
                  <a:lnTo>
                    <a:pt x="412115" y="1328801"/>
                  </a:lnTo>
                  <a:lnTo>
                    <a:pt x="411487" y="1339175"/>
                  </a:lnTo>
                  <a:lnTo>
                    <a:pt x="401478" y="1352550"/>
                  </a:lnTo>
                  <a:lnTo>
                    <a:pt x="389040" y="1366019"/>
                  </a:lnTo>
                  <a:lnTo>
                    <a:pt x="381127" y="1376680"/>
                  </a:lnTo>
                  <a:lnTo>
                    <a:pt x="381130" y="1385905"/>
                  </a:lnTo>
                  <a:lnTo>
                    <a:pt x="385349" y="1395428"/>
                  </a:lnTo>
                  <a:lnTo>
                    <a:pt x="390378" y="1402879"/>
                  </a:lnTo>
                  <a:lnTo>
                    <a:pt x="392810" y="1405889"/>
                  </a:lnTo>
                  <a:lnTo>
                    <a:pt x="394080" y="1408557"/>
                  </a:lnTo>
                  <a:lnTo>
                    <a:pt x="394970" y="1410715"/>
                  </a:lnTo>
                  <a:lnTo>
                    <a:pt x="395351" y="1412367"/>
                  </a:lnTo>
                  <a:lnTo>
                    <a:pt x="386101" y="1418961"/>
                  </a:lnTo>
                  <a:lnTo>
                    <a:pt x="361838" y="1407874"/>
                  </a:lnTo>
                  <a:lnTo>
                    <a:pt x="338361" y="1387953"/>
                  </a:lnTo>
                  <a:lnTo>
                    <a:pt x="331470" y="1368044"/>
                  </a:lnTo>
                  <a:lnTo>
                    <a:pt x="331597" y="1367789"/>
                  </a:lnTo>
                  <a:lnTo>
                    <a:pt x="335274" y="1349642"/>
                  </a:lnTo>
                  <a:lnTo>
                    <a:pt x="334533" y="1330563"/>
                  </a:lnTo>
                  <a:lnTo>
                    <a:pt x="332865" y="1308887"/>
                  </a:lnTo>
                  <a:lnTo>
                    <a:pt x="333755" y="1283081"/>
                  </a:lnTo>
                  <a:lnTo>
                    <a:pt x="339768" y="1248959"/>
                  </a:lnTo>
                  <a:lnTo>
                    <a:pt x="350139" y="1206706"/>
                  </a:lnTo>
                  <a:lnTo>
                    <a:pt x="363366" y="1161047"/>
                  </a:lnTo>
                  <a:lnTo>
                    <a:pt x="377952" y="1116711"/>
                  </a:lnTo>
                  <a:lnTo>
                    <a:pt x="384224" y="1080799"/>
                  </a:lnTo>
                  <a:lnTo>
                    <a:pt x="376888" y="1055925"/>
                  </a:lnTo>
                  <a:lnTo>
                    <a:pt x="360717" y="1039504"/>
                  </a:lnTo>
                  <a:lnTo>
                    <a:pt x="340486" y="1028954"/>
                  </a:lnTo>
                  <a:lnTo>
                    <a:pt x="324671" y="1015992"/>
                  </a:lnTo>
                  <a:lnTo>
                    <a:pt x="315118" y="996410"/>
                  </a:lnTo>
                  <a:lnTo>
                    <a:pt x="306375" y="973447"/>
                  </a:lnTo>
                  <a:lnTo>
                    <a:pt x="292989" y="950340"/>
                  </a:lnTo>
                  <a:lnTo>
                    <a:pt x="285630" y="929598"/>
                  </a:lnTo>
                  <a:lnTo>
                    <a:pt x="293179" y="911367"/>
                  </a:lnTo>
                  <a:lnTo>
                    <a:pt x="307490" y="895351"/>
                  </a:lnTo>
                  <a:lnTo>
                    <a:pt x="320421" y="881252"/>
                  </a:lnTo>
                  <a:lnTo>
                    <a:pt x="328759" y="868052"/>
                  </a:lnTo>
                  <a:lnTo>
                    <a:pt x="333216" y="855948"/>
                  </a:lnTo>
                  <a:lnTo>
                    <a:pt x="331243" y="846748"/>
                  </a:lnTo>
                  <a:lnTo>
                    <a:pt x="320293" y="842263"/>
                  </a:lnTo>
                  <a:lnTo>
                    <a:pt x="300644" y="838896"/>
                  </a:lnTo>
                  <a:lnTo>
                    <a:pt x="277590" y="831516"/>
                  </a:lnTo>
                  <a:lnTo>
                    <a:pt x="255821" y="820207"/>
                  </a:lnTo>
                  <a:lnTo>
                    <a:pt x="240029" y="805052"/>
                  </a:lnTo>
                  <a:lnTo>
                    <a:pt x="227111" y="789727"/>
                  </a:lnTo>
                  <a:lnTo>
                    <a:pt x="211740" y="777890"/>
                  </a:lnTo>
                  <a:lnTo>
                    <a:pt x="194988" y="769316"/>
                  </a:lnTo>
                  <a:lnTo>
                    <a:pt x="177927" y="763777"/>
                  </a:lnTo>
                  <a:lnTo>
                    <a:pt x="155717" y="756015"/>
                  </a:lnTo>
                  <a:lnTo>
                    <a:pt x="126365" y="740251"/>
                  </a:lnTo>
                  <a:lnTo>
                    <a:pt x="95488" y="715486"/>
                  </a:lnTo>
                  <a:lnTo>
                    <a:pt x="68706" y="680720"/>
                  </a:lnTo>
                  <a:lnTo>
                    <a:pt x="48920" y="649942"/>
                  </a:lnTo>
                  <a:lnTo>
                    <a:pt x="35385" y="636333"/>
                  </a:lnTo>
                  <a:lnTo>
                    <a:pt x="27969" y="637678"/>
                  </a:lnTo>
                  <a:lnTo>
                    <a:pt x="26543" y="651763"/>
                  </a:lnTo>
                  <a:lnTo>
                    <a:pt x="25527" y="663991"/>
                  </a:lnTo>
                  <a:lnTo>
                    <a:pt x="20701" y="663193"/>
                  </a:lnTo>
                  <a:lnTo>
                    <a:pt x="13684" y="652299"/>
                  </a:lnTo>
                  <a:lnTo>
                    <a:pt x="6096" y="634238"/>
                  </a:lnTo>
                  <a:lnTo>
                    <a:pt x="4063" y="628396"/>
                  </a:lnTo>
                  <a:lnTo>
                    <a:pt x="2031" y="623062"/>
                  </a:lnTo>
                  <a:lnTo>
                    <a:pt x="0" y="618236"/>
                  </a:lnTo>
                  <a:lnTo>
                    <a:pt x="7137" y="567064"/>
                  </a:lnTo>
                  <a:lnTo>
                    <a:pt x="17476" y="517146"/>
                  </a:lnTo>
                  <a:lnTo>
                    <a:pt x="30907" y="468570"/>
                  </a:lnTo>
                  <a:lnTo>
                    <a:pt x="47321" y="421427"/>
                  </a:lnTo>
                  <a:lnTo>
                    <a:pt x="66610" y="375806"/>
                  </a:lnTo>
                  <a:lnTo>
                    <a:pt x="88665" y="331796"/>
                  </a:lnTo>
                  <a:lnTo>
                    <a:pt x="113376" y="289486"/>
                  </a:lnTo>
                  <a:lnTo>
                    <a:pt x="140636" y="248967"/>
                  </a:lnTo>
                  <a:lnTo>
                    <a:pt x="170335" y="210328"/>
                  </a:lnTo>
                  <a:lnTo>
                    <a:pt x="202365" y="173657"/>
                  </a:lnTo>
                  <a:lnTo>
                    <a:pt x="236616" y="139046"/>
                  </a:lnTo>
                  <a:lnTo>
                    <a:pt x="272980" y="106582"/>
                  </a:lnTo>
                  <a:lnTo>
                    <a:pt x="311348" y="76356"/>
                  </a:lnTo>
                  <a:lnTo>
                    <a:pt x="351611" y="48458"/>
                  </a:lnTo>
                  <a:lnTo>
                    <a:pt x="393661" y="22976"/>
                  </a:lnTo>
                  <a:lnTo>
                    <a:pt x="437388" y="0"/>
                  </a:lnTo>
                  <a:lnTo>
                    <a:pt x="446218" y="2740"/>
                  </a:lnTo>
                  <a:lnTo>
                    <a:pt x="456120" y="5349"/>
                  </a:lnTo>
                  <a:lnTo>
                    <a:pt x="467070" y="7697"/>
                  </a:lnTo>
                  <a:lnTo>
                    <a:pt x="479043" y="9651"/>
                  </a:lnTo>
                  <a:lnTo>
                    <a:pt x="505215" y="13708"/>
                  </a:lnTo>
                  <a:lnTo>
                    <a:pt x="522493" y="17906"/>
                  </a:lnTo>
                  <a:lnTo>
                    <a:pt x="530746" y="23439"/>
                  </a:lnTo>
                  <a:lnTo>
                    <a:pt x="529843" y="31496"/>
                  </a:lnTo>
                  <a:lnTo>
                    <a:pt x="515282" y="40070"/>
                  </a:lnTo>
                  <a:lnTo>
                    <a:pt x="487457" y="46942"/>
                  </a:lnTo>
                  <a:lnTo>
                    <a:pt x="454155" y="53266"/>
                  </a:lnTo>
                  <a:lnTo>
                    <a:pt x="423164" y="60198"/>
                  </a:lnTo>
                  <a:lnTo>
                    <a:pt x="405068" y="70598"/>
                  </a:lnTo>
                  <a:lnTo>
                    <a:pt x="397176" y="84915"/>
                  </a:lnTo>
                  <a:lnTo>
                    <a:pt x="387070" y="100685"/>
                  </a:lnTo>
                  <a:lnTo>
                    <a:pt x="362330" y="115442"/>
                  </a:lnTo>
                  <a:lnTo>
                    <a:pt x="341465" y="125853"/>
                  </a:lnTo>
                  <a:lnTo>
                    <a:pt x="333708" y="135096"/>
                  </a:lnTo>
                  <a:lnTo>
                    <a:pt x="334166" y="142482"/>
                  </a:lnTo>
                  <a:lnTo>
                    <a:pt x="337947" y="147320"/>
                  </a:lnTo>
                  <a:lnTo>
                    <a:pt x="338835" y="148082"/>
                  </a:lnTo>
                  <a:lnTo>
                    <a:pt x="339597" y="148589"/>
                  </a:lnTo>
                  <a:lnTo>
                    <a:pt x="340233" y="149225"/>
                  </a:lnTo>
                  <a:lnTo>
                    <a:pt x="350351" y="157942"/>
                  </a:lnTo>
                  <a:lnTo>
                    <a:pt x="360187" y="166004"/>
                  </a:lnTo>
                  <a:lnTo>
                    <a:pt x="373096" y="173138"/>
                  </a:lnTo>
                  <a:lnTo>
                    <a:pt x="392303" y="179070"/>
                  </a:lnTo>
                  <a:lnTo>
                    <a:pt x="428458" y="193063"/>
                  </a:lnTo>
                  <a:lnTo>
                    <a:pt x="467518" y="217487"/>
                  </a:lnTo>
                  <a:lnTo>
                    <a:pt x="500530" y="247149"/>
                  </a:lnTo>
                  <a:lnTo>
                    <a:pt x="518541" y="276860"/>
                  </a:lnTo>
                  <a:lnTo>
                    <a:pt x="514280" y="291074"/>
                  </a:lnTo>
                  <a:lnTo>
                    <a:pt x="496363" y="288940"/>
                  </a:lnTo>
                  <a:lnTo>
                    <a:pt x="479375" y="287307"/>
                  </a:lnTo>
                  <a:lnTo>
                    <a:pt x="477901" y="303022"/>
                  </a:lnTo>
                  <a:lnTo>
                    <a:pt x="480246" y="326417"/>
                  </a:lnTo>
                  <a:lnTo>
                    <a:pt x="469233" y="336930"/>
                  </a:lnTo>
                  <a:lnTo>
                    <a:pt x="451504" y="335061"/>
                  </a:lnTo>
                  <a:lnTo>
                    <a:pt x="433704" y="321310"/>
                  </a:lnTo>
                  <a:lnTo>
                    <a:pt x="414442" y="306353"/>
                  </a:lnTo>
                  <a:lnTo>
                    <a:pt x="392668" y="297576"/>
                  </a:lnTo>
                  <a:lnTo>
                    <a:pt x="375537" y="290824"/>
                  </a:lnTo>
                  <a:lnTo>
                    <a:pt x="370204" y="281939"/>
                  </a:lnTo>
                  <a:lnTo>
                    <a:pt x="377779" y="274401"/>
                  </a:lnTo>
                  <a:lnTo>
                    <a:pt x="390699" y="271160"/>
                  </a:lnTo>
                  <a:lnTo>
                    <a:pt x="403119" y="267277"/>
                  </a:lnTo>
                  <a:lnTo>
                    <a:pt x="409193" y="257810"/>
                  </a:lnTo>
                  <a:lnTo>
                    <a:pt x="399807" y="243599"/>
                  </a:lnTo>
                  <a:lnTo>
                    <a:pt x="377063" y="231568"/>
                  </a:lnTo>
                  <a:lnTo>
                    <a:pt x="351936" y="225895"/>
                  </a:lnTo>
                  <a:lnTo>
                    <a:pt x="335407" y="230759"/>
                  </a:lnTo>
                  <a:lnTo>
                    <a:pt x="332301" y="244298"/>
                  </a:lnTo>
                  <a:lnTo>
                    <a:pt x="336280" y="260588"/>
                  </a:lnTo>
                  <a:lnTo>
                    <a:pt x="341282" y="277425"/>
                  </a:lnTo>
                  <a:lnTo>
                    <a:pt x="341248" y="292608"/>
                  </a:lnTo>
                  <a:lnTo>
                    <a:pt x="330251" y="299509"/>
                  </a:lnTo>
                  <a:lnTo>
                    <a:pt x="309467" y="297814"/>
                  </a:lnTo>
                  <a:lnTo>
                    <a:pt x="283491" y="295072"/>
                  </a:lnTo>
                  <a:lnTo>
                    <a:pt x="256921" y="298830"/>
                  </a:lnTo>
                  <a:lnTo>
                    <a:pt x="236156" y="309685"/>
                  </a:lnTo>
                  <a:lnTo>
                    <a:pt x="224345" y="323659"/>
                  </a:lnTo>
                  <a:lnTo>
                    <a:pt x="220916" y="341443"/>
                  </a:lnTo>
                  <a:lnTo>
                    <a:pt x="225297" y="363727"/>
                  </a:lnTo>
                  <a:lnTo>
                    <a:pt x="239730" y="380930"/>
                  </a:lnTo>
                  <a:lnTo>
                    <a:pt x="262747" y="389905"/>
                  </a:lnTo>
                  <a:lnTo>
                    <a:pt x="287930" y="401286"/>
                  </a:lnTo>
                  <a:lnTo>
                    <a:pt x="308864" y="425703"/>
                  </a:lnTo>
                  <a:lnTo>
                    <a:pt x="325681" y="447794"/>
                  </a:lnTo>
                  <a:lnTo>
                    <a:pt x="341487" y="448310"/>
                  </a:lnTo>
                  <a:lnTo>
                    <a:pt x="354316" y="432347"/>
                  </a:lnTo>
                  <a:lnTo>
                    <a:pt x="362203" y="405002"/>
                  </a:lnTo>
                  <a:lnTo>
                    <a:pt x="361729" y="372838"/>
                  </a:lnTo>
                  <a:lnTo>
                    <a:pt x="356504" y="342852"/>
                  </a:lnTo>
                  <a:lnTo>
                    <a:pt x="354828" y="320796"/>
                  </a:lnTo>
                  <a:lnTo>
                    <a:pt x="364997" y="312420"/>
                  </a:lnTo>
                  <a:lnTo>
                    <a:pt x="383115" y="315206"/>
                  </a:lnTo>
                  <a:lnTo>
                    <a:pt x="400018" y="323468"/>
                  </a:lnTo>
                  <a:lnTo>
                    <a:pt x="416111" y="338494"/>
                  </a:lnTo>
                  <a:lnTo>
                    <a:pt x="431799" y="361568"/>
                  </a:lnTo>
                  <a:lnTo>
                    <a:pt x="449714" y="377618"/>
                  </a:lnTo>
                  <a:lnTo>
                    <a:pt x="470153" y="380238"/>
                  </a:lnTo>
                  <a:lnTo>
                    <a:pt x="490307" y="383428"/>
                  </a:lnTo>
                  <a:lnTo>
                    <a:pt x="507365" y="401192"/>
                  </a:lnTo>
                  <a:lnTo>
                    <a:pt x="522733" y="420927"/>
                  </a:lnTo>
                  <a:lnTo>
                    <a:pt x="537733" y="427624"/>
                  </a:lnTo>
                  <a:lnTo>
                    <a:pt x="549709" y="431678"/>
                  </a:lnTo>
                  <a:lnTo>
                    <a:pt x="556005" y="443484"/>
                  </a:lnTo>
                  <a:lnTo>
                    <a:pt x="548882" y="458636"/>
                  </a:lnTo>
                  <a:lnTo>
                    <a:pt x="528732" y="467264"/>
                  </a:lnTo>
                  <a:lnTo>
                    <a:pt x="505106" y="472130"/>
                  </a:lnTo>
                  <a:lnTo>
                    <a:pt x="487553" y="475996"/>
                  </a:lnTo>
                  <a:lnTo>
                    <a:pt x="479200" y="481458"/>
                  </a:lnTo>
                  <a:lnTo>
                    <a:pt x="476837" y="489791"/>
                  </a:lnTo>
                  <a:lnTo>
                    <a:pt x="480784" y="501481"/>
                  </a:lnTo>
                  <a:lnTo>
                    <a:pt x="491363" y="517016"/>
                  </a:lnTo>
                  <a:lnTo>
                    <a:pt x="495661" y="529887"/>
                  </a:lnTo>
                  <a:lnTo>
                    <a:pt x="485457" y="534924"/>
                  </a:lnTo>
                  <a:lnTo>
                    <a:pt x="468110" y="534912"/>
                  </a:lnTo>
                  <a:lnTo>
                    <a:pt x="450977" y="532638"/>
                  </a:lnTo>
                  <a:lnTo>
                    <a:pt x="434373" y="535533"/>
                  </a:lnTo>
                  <a:lnTo>
                    <a:pt x="414734" y="546084"/>
                  </a:lnTo>
                  <a:lnTo>
                    <a:pt x="393594" y="559659"/>
                  </a:lnTo>
                  <a:lnTo>
                    <a:pt x="372491" y="571626"/>
                  </a:lnTo>
                  <a:lnTo>
                    <a:pt x="362029" y="583618"/>
                  </a:lnTo>
                  <a:lnTo>
                    <a:pt x="363378" y="597931"/>
                  </a:lnTo>
                  <a:lnTo>
                    <a:pt x="364204" y="610649"/>
                  </a:lnTo>
                  <a:lnTo>
                    <a:pt x="352171" y="617854"/>
                  </a:lnTo>
                  <a:lnTo>
                    <a:pt x="333710" y="623369"/>
                  </a:lnTo>
                  <a:lnTo>
                    <a:pt x="322595" y="633777"/>
                  </a:lnTo>
                  <a:lnTo>
                    <a:pt x="317505" y="649305"/>
                  </a:lnTo>
                  <a:lnTo>
                    <a:pt x="317118" y="670178"/>
                  </a:lnTo>
                  <a:lnTo>
                    <a:pt x="314426" y="683734"/>
                  </a:lnTo>
                  <a:lnTo>
                    <a:pt x="305482" y="681085"/>
                  </a:lnTo>
                  <a:lnTo>
                    <a:pt x="293562" y="668125"/>
                  </a:lnTo>
                  <a:lnTo>
                    <a:pt x="281940" y="650748"/>
                  </a:lnTo>
                  <a:lnTo>
                    <a:pt x="270694" y="641836"/>
                  </a:lnTo>
                  <a:lnTo>
                    <a:pt x="258365" y="644032"/>
                  </a:lnTo>
                  <a:lnTo>
                    <a:pt x="245631" y="648444"/>
                  </a:lnTo>
                  <a:lnTo>
                    <a:pt x="233172" y="646176"/>
                  </a:lnTo>
                  <a:lnTo>
                    <a:pt x="216814" y="638762"/>
                  </a:lnTo>
                  <a:lnTo>
                    <a:pt x="195754" y="637444"/>
                  </a:lnTo>
                  <a:lnTo>
                    <a:pt x="175718" y="648176"/>
                  </a:lnTo>
                  <a:lnTo>
                    <a:pt x="162433" y="676910"/>
                  </a:lnTo>
                  <a:lnTo>
                    <a:pt x="163643" y="711684"/>
                  </a:lnTo>
                  <a:lnTo>
                    <a:pt x="178498" y="734504"/>
                  </a:lnTo>
                  <a:lnTo>
                    <a:pt x="199544" y="742561"/>
                  </a:lnTo>
                  <a:lnTo>
                    <a:pt x="219328" y="733043"/>
                  </a:lnTo>
                  <a:lnTo>
                    <a:pt x="236884" y="719754"/>
                  </a:lnTo>
                  <a:lnTo>
                    <a:pt x="253095" y="716549"/>
                  </a:lnTo>
                  <a:lnTo>
                    <a:pt x="263280" y="720417"/>
                  </a:lnTo>
                  <a:lnTo>
                    <a:pt x="262763" y="728345"/>
                  </a:lnTo>
                  <a:lnTo>
                    <a:pt x="257157" y="736578"/>
                  </a:lnTo>
                  <a:lnTo>
                    <a:pt x="256492" y="744204"/>
                  </a:lnTo>
                  <a:lnTo>
                    <a:pt x="262423" y="752473"/>
                  </a:lnTo>
                  <a:lnTo>
                    <a:pt x="276605" y="762635"/>
                  </a:lnTo>
                  <a:lnTo>
                    <a:pt x="286914" y="775515"/>
                  </a:lnTo>
                  <a:lnTo>
                    <a:pt x="287258" y="790527"/>
                  </a:lnTo>
                  <a:lnTo>
                    <a:pt x="288339" y="806229"/>
                  </a:lnTo>
                  <a:lnTo>
                    <a:pt x="300863" y="821182"/>
                  </a:lnTo>
                  <a:lnTo>
                    <a:pt x="324100" y="826676"/>
                  </a:lnTo>
                  <a:lnTo>
                    <a:pt x="349694" y="821896"/>
                  </a:lnTo>
                  <a:lnTo>
                    <a:pt x="376622" y="816949"/>
                  </a:lnTo>
                  <a:lnTo>
                    <a:pt x="403859" y="821944"/>
                  </a:lnTo>
                  <a:lnTo>
                    <a:pt x="428380" y="829542"/>
                  </a:lnTo>
                  <a:lnTo>
                    <a:pt x="448484" y="830913"/>
                  </a:lnTo>
                  <a:lnTo>
                    <a:pt x="464849" y="833356"/>
                  </a:lnTo>
                  <a:lnTo>
                    <a:pt x="478154" y="844169"/>
                  </a:lnTo>
                  <a:lnTo>
                    <a:pt x="496125" y="859657"/>
                  </a:lnTo>
                  <a:lnTo>
                    <a:pt x="521620" y="873299"/>
                  </a:lnTo>
                  <a:lnTo>
                    <a:pt x="547735" y="888156"/>
                  </a:lnTo>
                  <a:lnTo>
                    <a:pt x="567563" y="907288"/>
                  </a:lnTo>
                  <a:lnTo>
                    <a:pt x="584261" y="926683"/>
                  </a:lnTo>
                  <a:lnTo>
                    <a:pt x="606091" y="941577"/>
                  </a:lnTo>
                  <a:lnTo>
                    <a:pt x="633803" y="954186"/>
                  </a:lnTo>
                  <a:lnTo>
                    <a:pt x="668147" y="966724"/>
                  </a:lnTo>
                  <a:lnTo>
                    <a:pt x="697027" y="981807"/>
                  </a:lnTo>
                  <a:lnTo>
                    <a:pt x="709739" y="998521"/>
                  </a:lnTo>
                  <a:lnTo>
                    <a:pt x="709687" y="1014069"/>
                  </a:lnTo>
                  <a:lnTo>
                    <a:pt x="700278" y="1025651"/>
                  </a:lnTo>
                  <a:lnTo>
                    <a:pt x="688375" y="1034464"/>
                  </a:lnTo>
                  <a:lnTo>
                    <a:pt x="678878" y="1044241"/>
                  </a:lnTo>
                  <a:lnTo>
                    <a:pt x="672238" y="1056280"/>
                  </a:lnTo>
                  <a:lnTo>
                    <a:pt x="668909" y="1071880"/>
                  </a:lnTo>
                  <a:close/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1115" y="2829560"/>
              <a:ext cx="516588" cy="35750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941115" y="2829560"/>
              <a:ext cx="516890" cy="357505"/>
            </a:xfrm>
            <a:custGeom>
              <a:avLst/>
              <a:gdLst/>
              <a:ahLst/>
              <a:cxnLst/>
              <a:rect l="l" t="t" r="r" b="b"/>
              <a:pathLst>
                <a:path w="516889" h="357505">
                  <a:moveTo>
                    <a:pt x="7953" y="74167"/>
                  </a:moveTo>
                  <a:lnTo>
                    <a:pt x="4089" y="78730"/>
                  </a:lnTo>
                  <a:lnTo>
                    <a:pt x="0" y="89042"/>
                  </a:lnTo>
                  <a:lnTo>
                    <a:pt x="6935" y="100046"/>
                  </a:lnTo>
                  <a:lnTo>
                    <a:pt x="36147" y="106679"/>
                  </a:lnTo>
                  <a:lnTo>
                    <a:pt x="74160" y="110722"/>
                  </a:lnTo>
                  <a:lnTo>
                    <a:pt x="100599" y="118919"/>
                  </a:lnTo>
                  <a:lnTo>
                    <a:pt x="116657" y="133951"/>
                  </a:lnTo>
                  <a:lnTo>
                    <a:pt x="123523" y="158495"/>
                  </a:lnTo>
                  <a:lnTo>
                    <a:pt x="131383" y="178530"/>
                  </a:lnTo>
                  <a:lnTo>
                    <a:pt x="144494" y="187039"/>
                  </a:lnTo>
                  <a:lnTo>
                    <a:pt x="155438" y="197215"/>
                  </a:lnTo>
                  <a:lnTo>
                    <a:pt x="156797" y="222250"/>
                  </a:lnTo>
                  <a:lnTo>
                    <a:pt x="154928" y="254662"/>
                  </a:lnTo>
                  <a:lnTo>
                    <a:pt x="158511" y="279908"/>
                  </a:lnTo>
                  <a:lnTo>
                    <a:pt x="163333" y="300295"/>
                  </a:lnTo>
                  <a:lnTo>
                    <a:pt x="165179" y="318135"/>
                  </a:lnTo>
                  <a:lnTo>
                    <a:pt x="173114" y="334680"/>
                  </a:lnTo>
                  <a:lnTo>
                    <a:pt x="192754" y="348297"/>
                  </a:lnTo>
                  <a:lnTo>
                    <a:pt x="214703" y="356675"/>
                  </a:lnTo>
                  <a:lnTo>
                    <a:pt x="229568" y="357504"/>
                  </a:lnTo>
                  <a:lnTo>
                    <a:pt x="237120" y="346114"/>
                  </a:lnTo>
                  <a:lnTo>
                    <a:pt x="245316" y="325532"/>
                  </a:lnTo>
                  <a:lnTo>
                    <a:pt x="257036" y="305284"/>
                  </a:lnTo>
                  <a:lnTo>
                    <a:pt x="275161" y="294893"/>
                  </a:lnTo>
                  <a:lnTo>
                    <a:pt x="295620" y="288145"/>
                  </a:lnTo>
                  <a:lnTo>
                    <a:pt x="315102" y="276717"/>
                  </a:lnTo>
                  <a:lnTo>
                    <a:pt x="337919" y="266979"/>
                  </a:lnTo>
                  <a:lnTo>
                    <a:pt x="368379" y="265302"/>
                  </a:lnTo>
                  <a:lnTo>
                    <a:pt x="399623" y="264400"/>
                  </a:lnTo>
                  <a:lnTo>
                    <a:pt x="421163" y="253984"/>
                  </a:lnTo>
                  <a:lnTo>
                    <a:pt x="432440" y="236210"/>
                  </a:lnTo>
                  <a:lnTo>
                    <a:pt x="432895" y="213232"/>
                  </a:lnTo>
                  <a:lnTo>
                    <a:pt x="434943" y="193147"/>
                  </a:lnTo>
                  <a:lnTo>
                    <a:pt x="444706" y="178466"/>
                  </a:lnTo>
                  <a:lnTo>
                    <a:pt x="452183" y="162690"/>
                  </a:lnTo>
                  <a:lnTo>
                    <a:pt x="447373" y="139318"/>
                  </a:lnTo>
                  <a:lnTo>
                    <a:pt x="443360" y="115129"/>
                  </a:lnTo>
                  <a:lnTo>
                    <a:pt x="454802" y="99345"/>
                  </a:lnTo>
                  <a:lnTo>
                    <a:pt x="474055" y="89419"/>
                  </a:lnTo>
                  <a:lnTo>
                    <a:pt x="493474" y="82803"/>
                  </a:lnTo>
                  <a:lnTo>
                    <a:pt x="509043" y="74957"/>
                  </a:lnTo>
                  <a:lnTo>
                    <a:pt x="516588" y="65468"/>
                  </a:lnTo>
                  <a:lnTo>
                    <a:pt x="507940" y="57693"/>
                  </a:lnTo>
                  <a:lnTo>
                    <a:pt x="474932" y="54990"/>
                  </a:lnTo>
                  <a:lnTo>
                    <a:pt x="434087" y="56975"/>
                  </a:lnTo>
                  <a:lnTo>
                    <a:pt x="405447" y="59150"/>
                  </a:lnTo>
                  <a:lnTo>
                    <a:pt x="386403" y="58705"/>
                  </a:lnTo>
                  <a:lnTo>
                    <a:pt x="374348" y="52831"/>
                  </a:lnTo>
                  <a:lnTo>
                    <a:pt x="379245" y="45342"/>
                  </a:lnTo>
                  <a:lnTo>
                    <a:pt x="402859" y="40735"/>
                  </a:lnTo>
                  <a:lnTo>
                    <a:pt x="430283" y="36937"/>
                  </a:lnTo>
                  <a:lnTo>
                    <a:pt x="446611" y="31876"/>
                  </a:lnTo>
                  <a:lnTo>
                    <a:pt x="431891" y="23020"/>
                  </a:lnTo>
                  <a:lnTo>
                    <a:pt x="388096" y="11985"/>
                  </a:lnTo>
                  <a:lnTo>
                    <a:pt x="333775" y="2926"/>
                  </a:lnTo>
                  <a:lnTo>
                    <a:pt x="287480" y="0"/>
                  </a:lnTo>
                  <a:lnTo>
                    <a:pt x="253198" y="1097"/>
                  </a:lnTo>
                  <a:lnTo>
                    <a:pt x="226774" y="2682"/>
                  </a:lnTo>
                  <a:lnTo>
                    <a:pt x="214256" y="6768"/>
                  </a:lnTo>
                  <a:lnTo>
                    <a:pt x="221694" y="15366"/>
                  </a:lnTo>
                  <a:lnTo>
                    <a:pt x="232941" y="24225"/>
                  </a:lnTo>
                  <a:lnTo>
                    <a:pt x="230044" y="28225"/>
                  </a:lnTo>
                  <a:lnTo>
                    <a:pt x="216908" y="28082"/>
                  </a:lnTo>
                  <a:lnTo>
                    <a:pt x="197437" y="24511"/>
                  </a:lnTo>
                  <a:lnTo>
                    <a:pt x="182018" y="24409"/>
                  </a:lnTo>
                  <a:lnTo>
                    <a:pt x="174101" y="29606"/>
                  </a:lnTo>
                  <a:lnTo>
                    <a:pt x="166897" y="33208"/>
                  </a:lnTo>
                  <a:lnTo>
                    <a:pt x="153622" y="28320"/>
                  </a:lnTo>
                  <a:lnTo>
                    <a:pt x="135280" y="21272"/>
                  </a:lnTo>
                  <a:lnTo>
                    <a:pt x="116998" y="21462"/>
                  </a:lnTo>
                  <a:lnTo>
                    <a:pt x="78184" y="33274"/>
                  </a:lnTo>
                  <a:lnTo>
                    <a:pt x="63789" y="53651"/>
                  </a:lnTo>
                  <a:lnTo>
                    <a:pt x="56721" y="59562"/>
                  </a:lnTo>
                  <a:lnTo>
                    <a:pt x="44957" y="62434"/>
                  </a:lnTo>
                  <a:lnTo>
                    <a:pt x="34623" y="62722"/>
                  </a:lnTo>
                  <a:lnTo>
                    <a:pt x="23145" y="65081"/>
                  </a:lnTo>
                  <a:lnTo>
                    <a:pt x="7953" y="74167"/>
                  </a:lnTo>
                  <a:close/>
                </a:path>
              </a:pathLst>
            </a:custGeom>
            <a:ln w="634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9505" y="3241744"/>
              <a:ext cx="78993" cy="1115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89505" y="3241744"/>
              <a:ext cx="79375" cy="111760"/>
            </a:xfrm>
            <a:custGeom>
              <a:avLst/>
              <a:gdLst/>
              <a:ahLst/>
              <a:cxnLst/>
              <a:rect l="l" t="t" r="r" b="b"/>
              <a:pathLst>
                <a:path w="79375" h="111760">
                  <a:moveTo>
                    <a:pt x="31622" y="311"/>
                  </a:moveTo>
                  <a:lnTo>
                    <a:pt x="27685" y="2811"/>
                  </a:lnTo>
                  <a:lnTo>
                    <a:pt x="19176" y="9074"/>
                  </a:lnTo>
                  <a:lnTo>
                    <a:pt x="11049" y="17242"/>
                  </a:lnTo>
                  <a:lnTo>
                    <a:pt x="8255" y="25457"/>
                  </a:lnTo>
                  <a:lnTo>
                    <a:pt x="13598" y="33428"/>
                  </a:lnTo>
                  <a:lnTo>
                    <a:pt x="23193" y="42078"/>
                  </a:lnTo>
                  <a:lnTo>
                    <a:pt x="32240" y="51371"/>
                  </a:lnTo>
                  <a:lnTo>
                    <a:pt x="35940" y="61271"/>
                  </a:lnTo>
                  <a:lnTo>
                    <a:pt x="29914" y="69804"/>
                  </a:lnTo>
                  <a:lnTo>
                    <a:pt x="17541" y="76479"/>
                  </a:lnTo>
                  <a:lnTo>
                    <a:pt x="5383" y="83488"/>
                  </a:lnTo>
                  <a:lnTo>
                    <a:pt x="0" y="93021"/>
                  </a:lnTo>
                  <a:lnTo>
                    <a:pt x="2589" y="99635"/>
                  </a:lnTo>
                  <a:lnTo>
                    <a:pt x="8429" y="99831"/>
                  </a:lnTo>
                  <a:lnTo>
                    <a:pt x="15484" y="97861"/>
                  </a:lnTo>
                  <a:lnTo>
                    <a:pt x="21717" y="97974"/>
                  </a:lnTo>
                  <a:lnTo>
                    <a:pt x="28068" y="101973"/>
                  </a:lnTo>
                  <a:lnTo>
                    <a:pt x="33099" y="106150"/>
                  </a:lnTo>
                  <a:lnTo>
                    <a:pt x="38058" y="109636"/>
                  </a:lnTo>
                  <a:lnTo>
                    <a:pt x="44195" y="111563"/>
                  </a:lnTo>
                  <a:lnTo>
                    <a:pt x="60098" y="110162"/>
                  </a:lnTo>
                  <a:lnTo>
                    <a:pt x="72167" y="102356"/>
                  </a:lnTo>
                  <a:lnTo>
                    <a:pt x="78950" y="89310"/>
                  </a:lnTo>
                  <a:lnTo>
                    <a:pt x="78993" y="72193"/>
                  </a:lnTo>
                  <a:lnTo>
                    <a:pt x="72185" y="57757"/>
                  </a:lnTo>
                  <a:lnTo>
                    <a:pt x="61579" y="49285"/>
                  </a:lnTo>
                  <a:lnTo>
                    <a:pt x="51329" y="42743"/>
                  </a:lnTo>
                  <a:lnTo>
                    <a:pt x="45593" y="34093"/>
                  </a:lnTo>
                  <a:lnTo>
                    <a:pt x="44446" y="21332"/>
                  </a:lnTo>
                  <a:lnTo>
                    <a:pt x="43560" y="8487"/>
                  </a:lnTo>
                  <a:lnTo>
                    <a:pt x="40199" y="0"/>
                  </a:lnTo>
                  <a:lnTo>
                    <a:pt x="31622" y="311"/>
                  </a:lnTo>
                  <a:close/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1410" y="3266059"/>
              <a:ext cx="38254" cy="5652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361410" y="3266059"/>
              <a:ext cx="38735" cy="57150"/>
            </a:xfrm>
            <a:custGeom>
              <a:avLst/>
              <a:gdLst/>
              <a:ahLst/>
              <a:cxnLst/>
              <a:rect l="l" t="t" r="r" b="b"/>
              <a:pathLst>
                <a:path w="38735" h="57150">
                  <a:moveTo>
                    <a:pt x="7393" y="0"/>
                  </a:moveTo>
                  <a:lnTo>
                    <a:pt x="5151" y="1095"/>
                  </a:lnTo>
                  <a:lnTo>
                    <a:pt x="1266" y="4952"/>
                  </a:lnTo>
                  <a:lnTo>
                    <a:pt x="0" y="12430"/>
                  </a:lnTo>
                  <a:lnTo>
                    <a:pt x="5615" y="24383"/>
                  </a:lnTo>
                  <a:lnTo>
                    <a:pt x="11838" y="36508"/>
                  </a:lnTo>
                  <a:lnTo>
                    <a:pt x="12346" y="44703"/>
                  </a:lnTo>
                  <a:lnTo>
                    <a:pt x="11330" y="50422"/>
                  </a:lnTo>
                  <a:lnTo>
                    <a:pt x="12981" y="55117"/>
                  </a:lnTo>
                  <a:lnTo>
                    <a:pt x="19966" y="56526"/>
                  </a:lnTo>
                  <a:lnTo>
                    <a:pt x="29333" y="52292"/>
                  </a:lnTo>
                  <a:lnTo>
                    <a:pt x="36841" y="43723"/>
                  </a:lnTo>
                  <a:lnTo>
                    <a:pt x="38254" y="32130"/>
                  </a:lnTo>
                  <a:lnTo>
                    <a:pt x="32789" y="19716"/>
                  </a:lnTo>
                  <a:lnTo>
                    <a:pt x="24253" y="8826"/>
                  </a:lnTo>
                  <a:lnTo>
                    <a:pt x="15001" y="1555"/>
                  </a:lnTo>
                  <a:lnTo>
                    <a:pt x="7393" y="0"/>
                  </a:lnTo>
                  <a:close/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36675" y="4461764"/>
            <a:ext cx="287655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r>
              <a:rPr kumimoji="0" sz="1400" b="0" i="0" u="none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r>
              <a:rPr kumimoji="0" sz="1400" b="0" i="0" u="none" strike="noStrike" kern="0" cap="none" spc="3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 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podrá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desarrollarse</a:t>
            </a:r>
            <a:r>
              <a:rPr kumimoji="0" sz="1400" b="0" i="0" u="none" strike="noStrike" kern="0" cap="none" spc="3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3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400" b="0" i="0" u="none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organización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extranjero</a:t>
            </a:r>
            <a:r>
              <a:rPr kumimoji="0" sz="14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siempre</a:t>
            </a:r>
            <a:r>
              <a:rPr kumimoji="0" sz="1400" b="1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que</a:t>
            </a:r>
            <a:r>
              <a:rPr kumimoji="0" sz="1400" b="1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cumpla</a:t>
            </a:r>
            <a:r>
              <a:rPr kumimoji="0" sz="1400" b="1" i="0" u="none" strike="noStrike" kern="0" cap="none" spc="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400" b="1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normativa</a:t>
            </a:r>
            <a:r>
              <a:rPr kumimoji="0" sz="1400" b="1" i="0" u="none" strike="noStrike" kern="0" cap="none" spc="2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laboral</a:t>
            </a:r>
            <a:r>
              <a:rPr kumimoji="0" sz="1400" b="1" i="0" u="none" strike="noStrike" kern="0" cap="none" spc="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400" b="1" i="0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1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seguridad</a:t>
            </a:r>
            <a:r>
              <a:rPr kumimoji="0" sz="1400" b="1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país,</a:t>
            </a:r>
            <a:r>
              <a:rPr kumimoji="0" sz="1400" b="1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demuestre</a:t>
            </a:r>
            <a:r>
              <a:rPr kumimoji="0" sz="14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400" b="0" i="0" u="none" strike="noStrike" kern="0" cap="none" spc="3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existencia</a:t>
            </a:r>
            <a:r>
              <a:rPr kumimoji="0" sz="1400" b="0" i="0" u="none" strike="noStrike" kern="0" cap="none" spc="3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legal</a:t>
            </a:r>
            <a:r>
              <a:rPr kumimoji="0" sz="1400" b="0" i="0" u="none" strike="noStrike" kern="0" cap="none" spc="3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entregue</a:t>
            </a:r>
            <a:r>
              <a:rPr kumimoji="0" sz="1400" b="0" i="0" u="none" strike="noStrike" kern="0" cap="none" spc="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los</a:t>
            </a:r>
            <a:r>
              <a:rPr kumimoji="0" sz="1400" b="0" i="0" u="none" strike="noStrike" kern="0" cap="none" spc="43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documentos</a:t>
            </a:r>
            <a:r>
              <a:rPr kumimoji="0" sz="1400" b="0" i="0" u="none" strike="noStrike" kern="0" cap="none" spc="4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requeridos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4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coordinación</a:t>
            </a:r>
            <a:r>
              <a:rPr kumimoji="0" sz="14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académica</a:t>
            </a:r>
            <a:r>
              <a:rPr kumimoji="0" sz="1400" b="0" i="0" u="none" strike="noStrike" kern="0" cap="none" spc="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obtener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aval.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80865" y="1943138"/>
            <a:ext cx="3427729" cy="4372610"/>
          </a:xfrm>
          <a:prstGeom prst="rect">
            <a:avLst/>
          </a:prstGeom>
          <a:ln w="57150">
            <a:solidFill>
              <a:srgbClr val="FFC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160145" marR="542290" lvl="0" indent="-610235" defTabSz="91440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b.</a:t>
            </a:r>
            <a:r>
              <a:rPr kumimoji="0" sz="20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Contrato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20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vínculo formativo: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59079" marR="359410" lvl="0" indent="0" algn="just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r>
              <a:rPr kumimoji="0" sz="140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productiva</a:t>
            </a:r>
            <a:r>
              <a:rPr kumimoji="0" sz="14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puede</a:t>
            </a:r>
            <a:r>
              <a:rPr kumimoji="0" sz="1400" b="0" i="0" u="none" strike="noStrike" kern="0" cap="none" spc="2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realizarse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exterior</a:t>
            </a:r>
            <a:r>
              <a:rPr kumimoji="0" sz="140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exista</a:t>
            </a:r>
            <a:r>
              <a:rPr kumimoji="0" sz="1400" b="1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400" b="1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no</a:t>
            </a:r>
            <a:r>
              <a:rPr kumimoji="0" sz="1400" b="1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400" b="1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convenio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formal</a:t>
            </a:r>
            <a:r>
              <a:rPr kumimoji="0" sz="1400" b="1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entre</a:t>
            </a:r>
            <a:r>
              <a:rPr kumimoji="0" sz="1400" b="1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1" i="0" u="none" strike="noStrike" kern="0" cap="none" spc="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Sena</a:t>
            </a:r>
            <a:r>
              <a:rPr kumimoji="0" sz="1400" b="1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400" b="1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sz="1400" b="1" i="0" u="none" strike="noStrike" kern="0" cap="none" spc="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entidad</a:t>
            </a:r>
            <a:r>
              <a:rPr kumimoji="0" sz="1400" b="1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destino,</a:t>
            </a:r>
            <a:r>
              <a:rPr kumimoji="0" sz="1400" b="1" i="0" u="none" strike="noStrike" kern="0" cap="none" spc="3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400" b="0" i="0" u="none" strike="noStrike" kern="0" cap="none" spc="3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duración</a:t>
            </a:r>
            <a:r>
              <a:rPr kumimoji="0" sz="1400" b="0" i="0" u="none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mínima</a:t>
            </a:r>
            <a:r>
              <a:rPr kumimoji="0" sz="1400" b="1" i="0" u="sng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kumimoji="0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kumimoji="0" sz="1400" b="1" i="0" u="sng" strike="noStrike" kern="0" cap="none" spc="3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kumimoji="0" sz="1400" b="1" i="0" u="sng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</a:t>
            </a:r>
            <a:r>
              <a:rPr kumimoji="0" sz="14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meses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.</a:t>
            </a:r>
            <a:r>
              <a:rPr kumimoji="0" sz="1400" b="0" i="0" u="none" strike="noStrike" kern="0" cap="none" spc="2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Si</a:t>
            </a:r>
            <a:r>
              <a:rPr kumimoji="0" sz="14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vínculo</a:t>
            </a:r>
            <a:r>
              <a:rPr kumimoji="0" sz="1400" b="0" i="0" u="none" strike="noStrike" kern="0" cap="none" spc="3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</a:t>
            </a:r>
            <a:r>
              <a:rPr kumimoji="0" sz="1400" b="0" i="0" u="none" strike="noStrike" kern="0" cap="none" spc="3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solo</a:t>
            </a:r>
            <a:r>
              <a:rPr kumimoji="0" sz="1400" b="0" i="0" u="none" strike="noStrike" kern="0" cap="none" spc="2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por</a:t>
            </a:r>
            <a:r>
              <a:rPr kumimoji="0" sz="1400" b="0" i="0" u="none" strike="noStrike" kern="0" cap="none" spc="3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ese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tiempo,</a:t>
            </a:r>
            <a:r>
              <a:rPr kumimoji="0" sz="1400" b="0" i="0" u="none" strike="noStrike" kern="0" cap="none" spc="2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deberá</a:t>
            </a:r>
            <a:r>
              <a:rPr kumimoji="0" sz="1400" b="0" i="0" u="none" strike="noStrike" kern="0" cap="none" spc="2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combinarse</a:t>
            </a:r>
            <a:r>
              <a:rPr kumimoji="0" sz="1400" b="0" i="0" u="none" strike="noStrike" kern="0" cap="none" spc="2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</a:t>
            </a:r>
            <a:r>
              <a:rPr kumimoji="0" sz="1400" b="0" i="0" u="none" strike="noStrike" kern="0" cap="none" spc="2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otra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alternativa</a:t>
            </a:r>
            <a:r>
              <a:rPr kumimoji="0" sz="14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</a:t>
            </a:r>
            <a:r>
              <a:rPr kumimoji="0" sz="1400" b="0" i="0" u="none" strike="noStrike" kern="0" cap="none" spc="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completar</a:t>
            </a:r>
            <a:r>
              <a:rPr kumimoji="0" sz="1400" b="0" i="0" u="none" strike="noStrike" kern="0" cap="none" spc="2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</a:t>
            </a:r>
            <a:r>
              <a:rPr kumimoji="0" sz="1400" b="0" i="0" u="none" strike="noStrike" kern="0" cap="none" spc="2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exigido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programa.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35219" y="2532760"/>
            <a:ext cx="5320030" cy="1696085"/>
            <a:chOff x="5435219" y="2532760"/>
            <a:chExt cx="5320030" cy="1696085"/>
          </a:xfrm>
        </p:grpSpPr>
        <p:sp>
          <p:nvSpPr>
            <p:cNvPr id="30" name="object 30"/>
            <p:cNvSpPr/>
            <p:nvPr/>
          </p:nvSpPr>
          <p:spPr>
            <a:xfrm>
              <a:off x="8975852" y="2551810"/>
              <a:ext cx="1760220" cy="1657985"/>
            </a:xfrm>
            <a:custGeom>
              <a:avLst/>
              <a:gdLst/>
              <a:ahLst/>
              <a:cxnLst/>
              <a:rect l="l" t="t" r="r" b="b"/>
              <a:pathLst>
                <a:path w="1760220" h="1657985">
                  <a:moveTo>
                    <a:pt x="880109" y="0"/>
                  </a:moveTo>
                  <a:lnTo>
                    <a:pt x="830159" y="1312"/>
                  </a:lnTo>
                  <a:lnTo>
                    <a:pt x="780940" y="5201"/>
                  </a:lnTo>
                  <a:lnTo>
                    <a:pt x="732528" y="11599"/>
                  </a:lnTo>
                  <a:lnTo>
                    <a:pt x="684996" y="20433"/>
                  </a:lnTo>
                  <a:lnTo>
                    <a:pt x="638419" y="31636"/>
                  </a:lnTo>
                  <a:lnTo>
                    <a:pt x="592870" y="45136"/>
                  </a:lnTo>
                  <a:lnTo>
                    <a:pt x="548425" y="60865"/>
                  </a:lnTo>
                  <a:lnTo>
                    <a:pt x="505158" y="78751"/>
                  </a:lnTo>
                  <a:lnTo>
                    <a:pt x="463142" y="98725"/>
                  </a:lnTo>
                  <a:lnTo>
                    <a:pt x="422452" y="120716"/>
                  </a:lnTo>
                  <a:lnTo>
                    <a:pt x="383162" y="144656"/>
                  </a:lnTo>
                  <a:lnTo>
                    <a:pt x="345347" y="170474"/>
                  </a:lnTo>
                  <a:lnTo>
                    <a:pt x="309080" y="198100"/>
                  </a:lnTo>
                  <a:lnTo>
                    <a:pt x="274436" y="227464"/>
                  </a:lnTo>
                  <a:lnTo>
                    <a:pt x="241489" y="258496"/>
                  </a:lnTo>
                  <a:lnTo>
                    <a:pt x="210314" y="291126"/>
                  </a:lnTo>
                  <a:lnTo>
                    <a:pt x="180984" y="325285"/>
                  </a:lnTo>
                  <a:lnTo>
                    <a:pt x="153574" y="360902"/>
                  </a:lnTo>
                  <a:lnTo>
                    <a:pt x="128158" y="397907"/>
                  </a:lnTo>
                  <a:lnTo>
                    <a:pt x="104810" y="436231"/>
                  </a:lnTo>
                  <a:lnTo>
                    <a:pt x="83604" y="475803"/>
                  </a:lnTo>
                  <a:lnTo>
                    <a:pt x="64616" y="516553"/>
                  </a:lnTo>
                  <a:lnTo>
                    <a:pt x="47918" y="558413"/>
                  </a:lnTo>
                  <a:lnTo>
                    <a:pt x="33586" y="601310"/>
                  </a:lnTo>
                  <a:lnTo>
                    <a:pt x="21693" y="645176"/>
                  </a:lnTo>
                  <a:lnTo>
                    <a:pt x="12313" y="689941"/>
                  </a:lnTo>
                  <a:lnTo>
                    <a:pt x="5522" y="735535"/>
                  </a:lnTo>
                  <a:lnTo>
                    <a:pt x="1392" y="781887"/>
                  </a:lnTo>
                  <a:lnTo>
                    <a:pt x="0" y="828928"/>
                  </a:lnTo>
                  <a:lnTo>
                    <a:pt x="1392" y="875970"/>
                  </a:lnTo>
                  <a:lnTo>
                    <a:pt x="5522" y="922322"/>
                  </a:lnTo>
                  <a:lnTo>
                    <a:pt x="12313" y="967916"/>
                  </a:lnTo>
                  <a:lnTo>
                    <a:pt x="21693" y="1012681"/>
                  </a:lnTo>
                  <a:lnTo>
                    <a:pt x="33586" y="1056547"/>
                  </a:lnTo>
                  <a:lnTo>
                    <a:pt x="47918" y="1099444"/>
                  </a:lnTo>
                  <a:lnTo>
                    <a:pt x="64616" y="1141304"/>
                  </a:lnTo>
                  <a:lnTo>
                    <a:pt x="83604" y="1182054"/>
                  </a:lnTo>
                  <a:lnTo>
                    <a:pt x="104810" y="1221626"/>
                  </a:lnTo>
                  <a:lnTo>
                    <a:pt x="128158" y="1259950"/>
                  </a:lnTo>
                  <a:lnTo>
                    <a:pt x="153574" y="1296955"/>
                  </a:lnTo>
                  <a:lnTo>
                    <a:pt x="180984" y="1332572"/>
                  </a:lnTo>
                  <a:lnTo>
                    <a:pt x="210314" y="1366731"/>
                  </a:lnTo>
                  <a:lnTo>
                    <a:pt x="241489" y="1399361"/>
                  </a:lnTo>
                  <a:lnTo>
                    <a:pt x="274436" y="1430393"/>
                  </a:lnTo>
                  <a:lnTo>
                    <a:pt x="309080" y="1459757"/>
                  </a:lnTo>
                  <a:lnTo>
                    <a:pt x="345347" y="1487383"/>
                  </a:lnTo>
                  <a:lnTo>
                    <a:pt x="383162" y="1513201"/>
                  </a:lnTo>
                  <a:lnTo>
                    <a:pt x="422452" y="1537141"/>
                  </a:lnTo>
                  <a:lnTo>
                    <a:pt x="463142" y="1559132"/>
                  </a:lnTo>
                  <a:lnTo>
                    <a:pt x="505158" y="1579106"/>
                  </a:lnTo>
                  <a:lnTo>
                    <a:pt x="548425" y="1596992"/>
                  </a:lnTo>
                  <a:lnTo>
                    <a:pt x="592870" y="1612721"/>
                  </a:lnTo>
                  <a:lnTo>
                    <a:pt x="638419" y="1626221"/>
                  </a:lnTo>
                  <a:lnTo>
                    <a:pt x="684996" y="1637424"/>
                  </a:lnTo>
                  <a:lnTo>
                    <a:pt x="732528" y="1646258"/>
                  </a:lnTo>
                  <a:lnTo>
                    <a:pt x="780940" y="1652656"/>
                  </a:lnTo>
                  <a:lnTo>
                    <a:pt x="830159" y="1656545"/>
                  </a:lnTo>
                  <a:lnTo>
                    <a:pt x="880109" y="1657858"/>
                  </a:lnTo>
                  <a:lnTo>
                    <a:pt x="930048" y="1656545"/>
                  </a:lnTo>
                  <a:lnTo>
                    <a:pt x="979256" y="1652656"/>
                  </a:lnTo>
                  <a:lnTo>
                    <a:pt x="1027660" y="1646258"/>
                  </a:lnTo>
                  <a:lnTo>
                    <a:pt x="1075184" y="1637424"/>
                  </a:lnTo>
                  <a:lnTo>
                    <a:pt x="1121755" y="1626221"/>
                  </a:lnTo>
                  <a:lnTo>
                    <a:pt x="1167299" y="1612721"/>
                  </a:lnTo>
                  <a:lnTo>
                    <a:pt x="1211741" y="1596992"/>
                  </a:lnTo>
                  <a:lnTo>
                    <a:pt x="1255006" y="1579106"/>
                  </a:lnTo>
                  <a:lnTo>
                    <a:pt x="1297021" y="1559132"/>
                  </a:lnTo>
                  <a:lnTo>
                    <a:pt x="1337711" y="1537141"/>
                  </a:lnTo>
                  <a:lnTo>
                    <a:pt x="1377001" y="1513201"/>
                  </a:lnTo>
                  <a:lnTo>
                    <a:pt x="1414818" y="1487383"/>
                  </a:lnTo>
                  <a:lnTo>
                    <a:pt x="1451087" y="1459757"/>
                  </a:lnTo>
                  <a:lnTo>
                    <a:pt x="1485734" y="1430393"/>
                  </a:lnTo>
                  <a:lnTo>
                    <a:pt x="1518684" y="1399361"/>
                  </a:lnTo>
                  <a:lnTo>
                    <a:pt x="1549863" y="1366731"/>
                  </a:lnTo>
                  <a:lnTo>
                    <a:pt x="1579197" y="1332572"/>
                  </a:lnTo>
                  <a:lnTo>
                    <a:pt x="1606611" y="1296955"/>
                  </a:lnTo>
                  <a:lnTo>
                    <a:pt x="1632032" y="1259950"/>
                  </a:lnTo>
                  <a:lnTo>
                    <a:pt x="1655384" y="1221626"/>
                  </a:lnTo>
                  <a:lnTo>
                    <a:pt x="1676594" y="1182054"/>
                  </a:lnTo>
                  <a:lnTo>
                    <a:pt x="1695586" y="1141304"/>
                  </a:lnTo>
                  <a:lnTo>
                    <a:pt x="1712288" y="1099444"/>
                  </a:lnTo>
                  <a:lnTo>
                    <a:pt x="1726624" y="1056547"/>
                  </a:lnTo>
                  <a:lnTo>
                    <a:pt x="1738520" y="1012681"/>
                  </a:lnTo>
                  <a:lnTo>
                    <a:pt x="1747902" y="967916"/>
                  </a:lnTo>
                  <a:lnTo>
                    <a:pt x="1754696" y="922322"/>
                  </a:lnTo>
                  <a:lnTo>
                    <a:pt x="1758826" y="875970"/>
                  </a:lnTo>
                  <a:lnTo>
                    <a:pt x="1760220" y="828928"/>
                  </a:lnTo>
                  <a:lnTo>
                    <a:pt x="1758826" y="781887"/>
                  </a:lnTo>
                  <a:lnTo>
                    <a:pt x="1754696" y="735535"/>
                  </a:lnTo>
                  <a:lnTo>
                    <a:pt x="1747902" y="689941"/>
                  </a:lnTo>
                  <a:lnTo>
                    <a:pt x="1738520" y="645176"/>
                  </a:lnTo>
                  <a:lnTo>
                    <a:pt x="1726624" y="601310"/>
                  </a:lnTo>
                  <a:lnTo>
                    <a:pt x="1712288" y="558413"/>
                  </a:lnTo>
                  <a:lnTo>
                    <a:pt x="1695586" y="516553"/>
                  </a:lnTo>
                  <a:lnTo>
                    <a:pt x="1676594" y="475803"/>
                  </a:lnTo>
                  <a:lnTo>
                    <a:pt x="1655384" y="436231"/>
                  </a:lnTo>
                  <a:lnTo>
                    <a:pt x="1632032" y="397907"/>
                  </a:lnTo>
                  <a:lnTo>
                    <a:pt x="1606611" y="360902"/>
                  </a:lnTo>
                  <a:lnTo>
                    <a:pt x="1579197" y="325285"/>
                  </a:lnTo>
                  <a:lnTo>
                    <a:pt x="1549863" y="291126"/>
                  </a:lnTo>
                  <a:lnTo>
                    <a:pt x="1518684" y="258496"/>
                  </a:lnTo>
                  <a:lnTo>
                    <a:pt x="1485734" y="227464"/>
                  </a:lnTo>
                  <a:lnTo>
                    <a:pt x="1451087" y="198100"/>
                  </a:lnTo>
                  <a:lnTo>
                    <a:pt x="1414818" y="170474"/>
                  </a:lnTo>
                  <a:lnTo>
                    <a:pt x="1377001" y="144656"/>
                  </a:lnTo>
                  <a:lnTo>
                    <a:pt x="1337711" y="120716"/>
                  </a:lnTo>
                  <a:lnTo>
                    <a:pt x="1297021" y="98725"/>
                  </a:lnTo>
                  <a:lnTo>
                    <a:pt x="1255006" y="78751"/>
                  </a:lnTo>
                  <a:lnTo>
                    <a:pt x="1211741" y="60865"/>
                  </a:lnTo>
                  <a:lnTo>
                    <a:pt x="1167299" y="45136"/>
                  </a:lnTo>
                  <a:lnTo>
                    <a:pt x="1121755" y="31636"/>
                  </a:lnTo>
                  <a:lnTo>
                    <a:pt x="1075184" y="20433"/>
                  </a:lnTo>
                  <a:lnTo>
                    <a:pt x="1027660" y="11599"/>
                  </a:lnTo>
                  <a:lnTo>
                    <a:pt x="979256" y="5201"/>
                  </a:lnTo>
                  <a:lnTo>
                    <a:pt x="930048" y="1312"/>
                  </a:lnTo>
                  <a:lnTo>
                    <a:pt x="8801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8975852" y="2551810"/>
              <a:ext cx="1760220" cy="1657985"/>
            </a:xfrm>
            <a:custGeom>
              <a:avLst/>
              <a:gdLst/>
              <a:ahLst/>
              <a:cxnLst/>
              <a:rect l="l" t="t" r="r" b="b"/>
              <a:pathLst>
                <a:path w="1760220" h="1657985">
                  <a:moveTo>
                    <a:pt x="0" y="828928"/>
                  </a:moveTo>
                  <a:lnTo>
                    <a:pt x="1392" y="781887"/>
                  </a:lnTo>
                  <a:lnTo>
                    <a:pt x="5522" y="735535"/>
                  </a:lnTo>
                  <a:lnTo>
                    <a:pt x="12313" y="689941"/>
                  </a:lnTo>
                  <a:lnTo>
                    <a:pt x="21693" y="645176"/>
                  </a:lnTo>
                  <a:lnTo>
                    <a:pt x="33586" y="601310"/>
                  </a:lnTo>
                  <a:lnTo>
                    <a:pt x="47918" y="558413"/>
                  </a:lnTo>
                  <a:lnTo>
                    <a:pt x="64616" y="516553"/>
                  </a:lnTo>
                  <a:lnTo>
                    <a:pt x="83604" y="475803"/>
                  </a:lnTo>
                  <a:lnTo>
                    <a:pt x="104810" y="436231"/>
                  </a:lnTo>
                  <a:lnTo>
                    <a:pt x="128158" y="397907"/>
                  </a:lnTo>
                  <a:lnTo>
                    <a:pt x="153574" y="360902"/>
                  </a:lnTo>
                  <a:lnTo>
                    <a:pt x="180984" y="325285"/>
                  </a:lnTo>
                  <a:lnTo>
                    <a:pt x="210314" y="291126"/>
                  </a:lnTo>
                  <a:lnTo>
                    <a:pt x="241489" y="258496"/>
                  </a:lnTo>
                  <a:lnTo>
                    <a:pt x="274436" y="227464"/>
                  </a:lnTo>
                  <a:lnTo>
                    <a:pt x="309080" y="198100"/>
                  </a:lnTo>
                  <a:lnTo>
                    <a:pt x="345347" y="170474"/>
                  </a:lnTo>
                  <a:lnTo>
                    <a:pt x="383162" y="144656"/>
                  </a:lnTo>
                  <a:lnTo>
                    <a:pt x="422452" y="120716"/>
                  </a:lnTo>
                  <a:lnTo>
                    <a:pt x="463142" y="98725"/>
                  </a:lnTo>
                  <a:lnTo>
                    <a:pt x="505158" y="78751"/>
                  </a:lnTo>
                  <a:lnTo>
                    <a:pt x="548425" y="60865"/>
                  </a:lnTo>
                  <a:lnTo>
                    <a:pt x="592870" y="45136"/>
                  </a:lnTo>
                  <a:lnTo>
                    <a:pt x="638419" y="31636"/>
                  </a:lnTo>
                  <a:lnTo>
                    <a:pt x="684996" y="20433"/>
                  </a:lnTo>
                  <a:lnTo>
                    <a:pt x="732528" y="11599"/>
                  </a:lnTo>
                  <a:lnTo>
                    <a:pt x="780940" y="5201"/>
                  </a:lnTo>
                  <a:lnTo>
                    <a:pt x="830159" y="1312"/>
                  </a:lnTo>
                  <a:lnTo>
                    <a:pt x="880109" y="0"/>
                  </a:lnTo>
                  <a:lnTo>
                    <a:pt x="930048" y="1312"/>
                  </a:lnTo>
                  <a:lnTo>
                    <a:pt x="979256" y="5201"/>
                  </a:lnTo>
                  <a:lnTo>
                    <a:pt x="1027660" y="11599"/>
                  </a:lnTo>
                  <a:lnTo>
                    <a:pt x="1075184" y="20433"/>
                  </a:lnTo>
                  <a:lnTo>
                    <a:pt x="1121755" y="31636"/>
                  </a:lnTo>
                  <a:lnTo>
                    <a:pt x="1167299" y="45136"/>
                  </a:lnTo>
                  <a:lnTo>
                    <a:pt x="1211741" y="60865"/>
                  </a:lnTo>
                  <a:lnTo>
                    <a:pt x="1255006" y="78751"/>
                  </a:lnTo>
                  <a:lnTo>
                    <a:pt x="1297021" y="98725"/>
                  </a:lnTo>
                  <a:lnTo>
                    <a:pt x="1337711" y="120716"/>
                  </a:lnTo>
                  <a:lnTo>
                    <a:pt x="1377001" y="144656"/>
                  </a:lnTo>
                  <a:lnTo>
                    <a:pt x="1414818" y="170474"/>
                  </a:lnTo>
                  <a:lnTo>
                    <a:pt x="1451087" y="198100"/>
                  </a:lnTo>
                  <a:lnTo>
                    <a:pt x="1485734" y="227464"/>
                  </a:lnTo>
                  <a:lnTo>
                    <a:pt x="1518684" y="258496"/>
                  </a:lnTo>
                  <a:lnTo>
                    <a:pt x="1549863" y="291126"/>
                  </a:lnTo>
                  <a:lnTo>
                    <a:pt x="1579197" y="325285"/>
                  </a:lnTo>
                  <a:lnTo>
                    <a:pt x="1606611" y="360902"/>
                  </a:lnTo>
                  <a:lnTo>
                    <a:pt x="1632032" y="397907"/>
                  </a:lnTo>
                  <a:lnTo>
                    <a:pt x="1655384" y="436231"/>
                  </a:lnTo>
                  <a:lnTo>
                    <a:pt x="1676594" y="475803"/>
                  </a:lnTo>
                  <a:lnTo>
                    <a:pt x="1695586" y="516553"/>
                  </a:lnTo>
                  <a:lnTo>
                    <a:pt x="1712288" y="558413"/>
                  </a:lnTo>
                  <a:lnTo>
                    <a:pt x="1726624" y="601310"/>
                  </a:lnTo>
                  <a:lnTo>
                    <a:pt x="1738520" y="645176"/>
                  </a:lnTo>
                  <a:lnTo>
                    <a:pt x="1747902" y="689941"/>
                  </a:lnTo>
                  <a:lnTo>
                    <a:pt x="1754696" y="735535"/>
                  </a:lnTo>
                  <a:lnTo>
                    <a:pt x="1758826" y="781887"/>
                  </a:lnTo>
                  <a:lnTo>
                    <a:pt x="1760220" y="828928"/>
                  </a:lnTo>
                  <a:lnTo>
                    <a:pt x="1758826" y="875970"/>
                  </a:lnTo>
                  <a:lnTo>
                    <a:pt x="1754696" y="922322"/>
                  </a:lnTo>
                  <a:lnTo>
                    <a:pt x="1747902" y="967916"/>
                  </a:lnTo>
                  <a:lnTo>
                    <a:pt x="1738520" y="1012681"/>
                  </a:lnTo>
                  <a:lnTo>
                    <a:pt x="1726624" y="1056547"/>
                  </a:lnTo>
                  <a:lnTo>
                    <a:pt x="1712288" y="1099444"/>
                  </a:lnTo>
                  <a:lnTo>
                    <a:pt x="1695586" y="1141304"/>
                  </a:lnTo>
                  <a:lnTo>
                    <a:pt x="1676594" y="1182054"/>
                  </a:lnTo>
                  <a:lnTo>
                    <a:pt x="1655384" y="1221626"/>
                  </a:lnTo>
                  <a:lnTo>
                    <a:pt x="1632032" y="1259950"/>
                  </a:lnTo>
                  <a:lnTo>
                    <a:pt x="1606611" y="1296955"/>
                  </a:lnTo>
                  <a:lnTo>
                    <a:pt x="1579197" y="1332572"/>
                  </a:lnTo>
                  <a:lnTo>
                    <a:pt x="1549863" y="1366731"/>
                  </a:lnTo>
                  <a:lnTo>
                    <a:pt x="1518684" y="1399361"/>
                  </a:lnTo>
                  <a:lnTo>
                    <a:pt x="1485734" y="1430393"/>
                  </a:lnTo>
                  <a:lnTo>
                    <a:pt x="1451087" y="1459757"/>
                  </a:lnTo>
                  <a:lnTo>
                    <a:pt x="1414818" y="1487383"/>
                  </a:lnTo>
                  <a:lnTo>
                    <a:pt x="1377001" y="1513201"/>
                  </a:lnTo>
                  <a:lnTo>
                    <a:pt x="1337711" y="1537141"/>
                  </a:lnTo>
                  <a:lnTo>
                    <a:pt x="1297021" y="1559132"/>
                  </a:lnTo>
                  <a:lnTo>
                    <a:pt x="1255006" y="1579106"/>
                  </a:lnTo>
                  <a:lnTo>
                    <a:pt x="1211741" y="1596992"/>
                  </a:lnTo>
                  <a:lnTo>
                    <a:pt x="1167299" y="1612721"/>
                  </a:lnTo>
                  <a:lnTo>
                    <a:pt x="1121755" y="1626221"/>
                  </a:lnTo>
                  <a:lnTo>
                    <a:pt x="1075184" y="1637424"/>
                  </a:lnTo>
                  <a:lnTo>
                    <a:pt x="1027660" y="1646258"/>
                  </a:lnTo>
                  <a:lnTo>
                    <a:pt x="979256" y="1652656"/>
                  </a:lnTo>
                  <a:lnTo>
                    <a:pt x="930048" y="1656545"/>
                  </a:lnTo>
                  <a:lnTo>
                    <a:pt x="880109" y="1657858"/>
                  </a:lnTo>
                  <a:lnTo>
                    <a:pt x="830159" y="1656545"/>
                  </a:lnTo>
                  <a:lnTo>
                    <a:pt x="780940" y="1652656"/>
                  </a:lnTo>
                  <a:lnTo>
                    <a:pt x="732528" y="1646258"/>
                  </a:lnTo>
                  <a:lnTo>
                    <a:pt x="684996" y="1637424"/>
                  </a:lnTo>
                  <a:lnTo>
                    <a:pt x="638419" y="1626221"/>
                  </a:lnTo>
                  <a:lnTo>
                    <a:pt x="592870" y="1612721"/>
                  </a:lnTo>
                  <a:lnTo>
                    <a:pt x="548425" y="1596992"/>
                  </a:lnTo>
                  <a:lnTo>
                    <a:pt x="505158" y="1579106"/>
                  </a:lnTo>
                  <a:lnTo>
                    <a:pt x="463142" y="1559132"/>
                  </a:lnTo>
                  <a:lnTo>
                    <a:pt x="422452" y="1537141"/>
                  </a:lnTo>
                  <a:lnTo>
                    <a:pt x="383162" y="1513201"/>
                  </a:lnTo>
                  <a:lnTo>
                    <a:pt x="345347" y="1487383"/>
                  </a:lnTo>
                  <a:lnTo>
                    <a:pt x="309080" y="1459757"/>
                  </a:lnTo>
                  <a:lnTo>
                    <a:pt x="274436" y="1430393"/>
                  </a:lnTo>
                  <a:lnTo>
                    <a:pt x="241489" y="1399361"/>
                  </a:lnTo>
                  <a:lnTo>
                    <a:pt x="210314" y="1366731"/>
                  </a:lnTo>
                  <a:lnTo>
                    <a:pt x="180984" y="1332572"/>
                  </a:lnTo>
                  <a:lnTo>
                    <a:pt x="153574" y="1296955"/>
                  </a:lnTo>
                  <a:lnTo>
                    <a:pt x="128158" y="1259950"/>
                  </a:lnTo>
                  <a:lnTo>
                    <a:pt x="104810" y="1221626"/>
                  </a:lnTo>
                  <a:lnTo>
                    <a:pt x="83604" y="1182054"/>
                  </a:lnTo>
                  <a:lnTo>
                    <a:pt x="64616" y="1141304"/>
                  </a:lnTo>
                  <a:lnTo>
                    <a:pt x="47918" y="1099444"/>
                  </a:lnTo>
                  <a:lnTo>
                    <a:pt x="33586" y="1056547"/>
                  </a:lnTo>
                  <a:lnTo>
                    <a:pt x="21693" y="1012681"/>
                  </a:lnTo>
                  <a:lnTo>
                    <a:pt x="12313" y="967916"/>
                  </a:lnTo>
                  <a:lnTo>
                    <a:pt x="5522" y="922322"/>
                  </a:lnTo>
                  <a:lnTo>
                    <a:pt x="1392" y="875970"/>
                  </a:lnTo>
                  <a:lnTo>
                    <a:pt x="0" y="828928"/>
                  </a:lnTo>
                  <a:close/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0883" y="2804833"/>
              <a:ext cx="1095463" cy="10954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5219" y="2918269"/>
              <a:ext cx="1207706" cy="120770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361043" y="4382846"/>
            <a:ext cx="19411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puede</a:t>
            </a:r>
            <a:r>
              <a:rPr kumimoji="0" sz="1400" b="0" i="0" u="none" strike="noStrike" kern="0" cap="none" spc="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realizar</a:t>
            </a:r>
            <a:r>
              <a:rPr kumimoji="0" sz="14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su</a:t>
            </a:r>
            <a:r>
              <a:rPr kumimoji="0" sz="1400" b="0" i="0" u="none" strike="noStrike" kern="0" cap="none" spc="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etapa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348851" y="4596765"/>
            <a:ext cx="1952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02335" algn="l"/>
                <a:tab pos="1299845" algn="l"/>
              </a:tabLst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mediante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64346" y="4382846"/>
            <a:ext cx="88773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508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El</a:t>
            </a:r>
            <a:r>
              <a:rPr kumimoji="0" sz="14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aprendiz productiva productivo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05822" y="4810125"/>
            <a:ext cx="1797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0" algn="l"/>
                <a:tab pos="1601470" algn="l"/>
              </a:tabLst>
              <a:defRPr/>
            </a:pPr>
            <a:r>
              <a:rPr kumimoji="0" sz="1400" b="1" i="0" u="sng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100%</a:t>
            </a:r>
            <a:r>
              <a:rPr kumimoji="0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kumimoji="0" sz="1400" b="1" i="0" u="sng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virtual</a:t>
            </a:r>
            <a:r>
              <a:rPr kumimoji="0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64346" y="5023484"/>
            <a:ext cx="294068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just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convocatorias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del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centro de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formación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400" b="0" i="0" u="none" strike="noStrike" kern="0" cap="none" spc="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través</a:t>
            </a:r>
            <a:r>
              <a:rPr kumimoji="0" sz="1400" b="0" i="0" u="none" strike="noStrike" kern="0" cap="none" spc="3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</a:t>
            </a:r>
            <a:r>
              <a:rPr kumimoji="0" sz="1400" b="0" i="0" u="none" strike="noStrike" kern="0" cap="none" spc="3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</a:t>
            </a:r>
            <a:r>
              <a:rPr kumimoji="0" sz="1400" b="0" i="0" u="none" strike="noStrike" kern="0" cap="none" spc="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proyecto</a:t>
            </a:r>
            <a:r>
              <a:rPr kumimoji="0" sz="1400" b="0" i="0" u="none" strike="noStrike" kern="0" cap="none" spc="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I+D+i</a:t>
            </a:r>
            <a:r>
              <a:rPr kumimoji="0" sz="1400" b="0" i="0" u="none" strike="noStrike" kern="0" cap="none" spc="3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ya</a:t>
            </a:r>
            <a:r>
              <a:rPr kumimoji="0" sz="1400" b="0" i="0" u="none" strike="noStrike" kern="0" cap="none" spc="3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sea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presencial</a:t>
            </a:r>
            <a:r>
              <a:rPr kumimoji="0" sz="14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</a:t>
            </a:r>
            <a:r>
              <a:rPr kumimoji="0" sz="14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virtual,</a:t>
            </a:r>
            <a:r>
              <a:rPr kumimoji="0" sz="1400" b="0" i="0" u="none" strike="noStrike" kern="0" cap="none" spc="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</a:t>
            </a:r>
            <a:r>
              <a:rPr kumimoji="0" sz="1400" b="0" i="0" u="none" strike="noStrike" kern="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articulación</a:t>
            </a:r>
            <a:r>
              <a:rPr kumimoji="0" sz="14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entidad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internacional.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7D6F385-7CCD-3146-A98C-ACC58F64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5" y="118874"/>
            <a:ext cx="11708027" cy="659181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D9A11487-2A63-7278-4228-BE235DBA9754}"/>
              </a:ext>
            </a:extLst>
          </p:cNvPr>
          <p:cNvGrpSpPr/>
          <p:nvPr/>
        </p:nvGrpSpPr>
        <p:grpSpPr>
          <a:xfrm>
            <a:off x="321356" y="1518362"/>
            <a:ext cx="2971746" cy="2971746"/>
            <a:chOff x="387626" y="1162878"/>
            <a:chExt cx="3498574" cy="3498574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48231F9-B220-0A87-862D-CC16886656DB}"/>
                </a:ext>
              </a:extLst>
            </p:cNvPr>
            <p:cNvSpPr/>
            <p:nvPr/>
          </p:nvSpPr>
          <p:spPr>
            <a:xfrm>
              <a:off x="387626" y="1162878"/>
              <a:ext cx="3498574" cy="3498574"/>
            </a:xfrm>
            <a:prstGeom prst="ellipse">
              <a:avLst/>
            </a:prstGeom>
            <a:noFill/>
            <a:ln w="57150">
              <a:solidFill>
                <a:srgbClr val="39A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28C02335-9E87-0399-B239-E55A0AE27361}"/>
                </a:ext>
              </a:extLst>
            </p:cNvPr>
            <p:cNvSpPr/>
            <p:nvPr/>
          </p:nvSpPr>
          <p:spPr>
            <a:xfrm>
              <a:off x="785191" y="1580321"/>
              <a:ext cx="2703444" cy="2663688"/>
            </a:xfrm>
            <a:prstGeom prst="ellipse">
              <a:avLst/>
            </a:prstGeom>
            <a:solidFill>
              <a:srgbClr val="39A9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D19735B-B3C1-0A75-D406-27BDFE839FAE}"/>
              </a:ext>
            </a:extLst>
          </p:cNvPr>
          <p:cNvGrpSpPr/>
          <p:nvPr/>
        </p:nvGrpSpPr>
        <p:grpSpPr>
          <a:xfrm>
            <a:off x="4610126" y="1518360"/>
            <a:ext cx="2971746" cy="2971746"/>
            <a:chOff x="387626" y="1162878"/>
            <a:chExt cx="3498574" cy="349857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B1F11EB-5FFE-A7E2-0BB8-5FDBEF4761A1}"/>
                </a:ext>
              </a:extLst>
            </p:cNvPr>
            <p:cNvSpPr/>
            <p:nvPr/>
          </p:nvSpPr>
          <p:spPr>
            <a:xfrm>
              <a:off x="387626" y="1162878"/>
              <a:ext cx="3498574" cy="3498574"/>
            </a:xfrm>
            <a:prstGeom prst="ellipse">
              <a:avLst/>
            </a:prstGeom>
            <a:noFill/>
            <a:ln w="57150">
              <a:solidFill>
                <a:srgbClr val="003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32BBF853-EA6E-9B20-B053-C0B1769985FE}"/>
                </a:ext>
              </a:extLst>
            </p:cNvPr>
            <p:cNvSpPr/>
            <p:nvPr/>
          </p:nvSpPr>
          <p:spPr>
            <a:xfrm>
              <a:off x="785191" y="1580321"/>
              <a:ext cx="2703444" cy="2663688"/>
            </a:xfrm>
            <a:prstGeom prst="ellipse">
              <a:avLst/>
            </a:prstGeom>
            <a:solidFill>
              <a:srgbClr val="00324D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E54224A-B90E-5DF5-7339-1EC1C8E9A5C9}"/>
              </a:ext>
            </a:extLst>
          </p:cNvPr>
          <p:cNvGrpSpPr/>
          <p:nvPr/>
        </p:nvGrpSpPr>
        <p:grpSpPr>
          <a:xfrm>
            <a:off x="8898896" y="1512574"/>
            <a:ext cx="2971746" cy="2971746"/>
            <a:chOff x="387626" y="1162878"/>
            <a:chExt cx="3498574" cy="349857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7C993CFA-97A5-6821-052F-321D483C5439}"/>
                </a:ext>
              </a:extLst>
            </p:cNvPr>
            <p:cNvSpPr/>
            <p:nvPr/>
          </p:nvSpPr>
          <p:spPr>
            <a:xfrm>
              <a:off x="387626" y="1162878"/>
              <a:ext cx="3498574" cy="3498574"/>
            </a:xfrm>
            <a:prstGeom prst="ellipse">
              <a:avLst/>
            </a:prstGeom>
            <a:noFill/>
            <a:ln w="57150">
              <a:solidFill>
                <a:srgbClr val="39A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85F9747-A686-E830-5389-0331B67A0EC0}"/>
                </a:ext>
              </a:extLst>
            </p:cNvPr>
            <p:cNvSpPr/>
            <p:nvPr/>
          </p:nvSpPr>
          <p:spPr>
            <a:xfrm>
              <a:off x="785191" y="1580321"/>
              <a:ext cx="2703444" cy="2663688"/>
            </a:xfrm>
            <a:prstGeom prst="ellipse">
              <a:avLst/>
            </a:prstGeom>
            <a:solidFill>
              <a:srgbClr val="39A9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D1FBBC6-4D23-CF10-DAF3-3A1BA0174722}"/>
              </a:ext>
            </a:extLst>
          </p:cNvPr>
          <p:cNvGrpSpPr/>
          <p:nvPr/>
        </p:nvGrpSpPr>
        <p:grpSpPr>
          <a:xfrm>
            <a:off x="2465742" y="3181526"/>
            <a:ext cx="2971746" cy="2971746"/>
            <a:chOff x="387626" y="1162878"/>
            <a:chExt cx="3498574" cy="3498574"/>
          </a:xfrm>
          <a:noFill/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6B52FF03-D80F-6A9A-FD63-508AA2C54DF0}"/>
                </a:ext>
              </a:extLst>
            </p:cNvPr>
            <p:cNvSpPr/>
            <p:nvPr/>
          </p:nvSpPr>
          <p:spPr>
            <a:xfrm>
              <a:off x="387626" y="1162878"/>
              <a:ext cx="3498574" cy="3498574"/>
            </a:xfrm>
            <a:prstGeom prst="ellipse">
              <a:avLst/>
            </a:prstGeom>
            <a:grpFill/>
            <a:ln w="57150">
              <a:solidFill>
                <a:srgbClr val="385C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8122975-04BD-D4D8-6FAE-4B57DFA66D7F}"/>
                </a:ext>
              </a:extLst>
            </p:cNvPr>
            <p:cNvSpPr/>
            <p:nvPr/>
          </p:nvSpPr>
          <p:spPr>
            <a:xfrm>
              <a:off x="785191" y="1580321"/>
              <a:ext cx="2703444" cy="2663688"/>
            </a:xfrm>
            <a:prstGeom prst="ellipse">
              <a:avLst/>
            </a:prstGeom>
            <a:solidFill>
              <a:srgbClr val="385C5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B8C8195-CD0C-E3B7-7A71-DA129F364B93}"/>
              </a:ext>
            </a:extLst>
          </p:cNvPr>
          <p:cNvGrpSpPr/>
          <p:nvPr/>
        </p:nvGrpSpPr>
        <p:grpSpPr>
          <a:xfrm>
            <a:off x="6754511" y="3169431"/>
            <a:ext cx="2814508" cy="2717746"/>
            <a:chOff x="387626" y="1162878"/>
            <a:chExt cx="3498574" cy="3498574"/>
          </a:xfrm>
          <a:noFill/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D830EBB-B449-F355-B7B6-6DABDF341960}"/>
                </a:ext>
              </a:extLst>
            </p:cNvPr>
            <p:cNvSpPr/>
            <p:nvPr/>
          </p:nvSpPr>
          <p:spPr>
            <a:xfrm>
              <a:off x="387626" y="1162878"/>
              <a:ext cx="3498574" cy="3498574"/>
            </a:xfrm>
            <a:prstGeom prst="ellipse">
              <a:avLst/>
            </a:prstGeom>
            <a:grpFill/>
            <a:ln w="57150">
              <a:solidFill>
                <a:srgbClr val="CB7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D39634F1-AA0F-8DE3-4854-2064A08B1653}"/>
                </a:ext>
              </a:extLst>
            </p:cNvPr>
            <p:cNvSpPr/>
            <p:nvPr/>
          </p:nvSpPr>
          <p:spPr>
            <a:xfrm>
              <a:off x="785191" y="1580321"/>
              <a:ext cx="2703444" cy="2663688"/>
            </a:xfrm>
            <a:prstGeom prst="ellipse">
              <a:avLst/>
            </a:prstGeom>
            <a:solidFill>
              <a:srgbClr val="CB77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5931937-4FAC-B1AB-9F37-04CBB25AD7EB}"/>
              </a:ext>
            </a:extLst>
          </p:cNvPr>
          <p:cNvSpPr txBox="1"/>
          <p:nvPr/>
        </p:nvSpPr>
        <p:spPr>
          <a:xfrm>
            <a:off x="3084362" y="1818751"/>
            <a:ext cx="1723501" cy="7571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</a:pPr>
            <a:r>
              <a:rPr lang="es-CO" sz="12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2. Tener registrada la alternativa de etapa productiva en </a:t>
            </a:r>
            <a:r>
              <a:rPr lang="es-CO" sz="1200" b="1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SOFÍAPlus</a:t>
            </a:r>
            <a:r>
              <a:rPr lang="es-CO" sz="12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lang="es-CO" sz="12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DC978DB-EBF3-AABD-7809-EC5382B83BF8}"/>
              </a:ext>
            </a:extLst>
          </p:cNvPr>
          <p:cNvSpPr txBox="1"/>
          <p:nvPr/>
        </p:nvSpPr>
        <p:spPr>
          <a:xfrm>
            <a:off x="47875" y="4534421"/>
            <a:ext cx="2581522" cy="15773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s-ES" sz="1050" b="1" dirty="0">
              <a:latin typeface="Work Sans" pitchFamily="2" charset="0"/>
            </a:endParaRPr>
          </a:p>
          <a:p>
            <a:pPr algn="just"/>
            <a:r>
              <a:rPr lang="es-CO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lang="es-CO" sz="12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Alternativas (Vínculo laboral, Vinculo formativo, </a:t>
            </a:r>
            <a:r>
              <a:rPr lang="es-CO" sz="1200" b="1" i="0" u="none" strike="noStrike" cap="none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monitoría</a:t>
            </a:r>
            <a:r>
              <a:rPr lang="es-CO" sz="12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proyecto productivo, contrato de aprendizaje, </a:t>
            </a:r>
            <a:r>
              <a:rPr lang="es-ES" sz="12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Prácticas en la economía popular y/o campesina</a:t>
            </a:r>
            <a:r>
              <a:rPr lang="es-CO" sz="12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lang="es-CO" sz="1200" b="1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</a:endParaRPr>
          </a:p>
          <a:p>
            <a:r>
              <a:rPr lang="es-ES" sz="800" b="1" dirty="0">
                <a:latin typeface="Work Sans"/>
              </a:rPr>
              <a:t>. </a:t>
            </a:r>
            <a:endParaRPr lang="es-CO" sz="800" b="1">
              <a:latin typeface="Work Sans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2790469-DE54-FD33-4A7C-C6A4BBF2207D}"/>
              </a:ext>
            </a:extLst>
          </p:cNvPr>
          <p:cNvSpPr txBox="1"/>
          <p:nvPr/>
        </p:nvSpPr>
        <p:spPr>
          <a:xfrm>
            <a:off x="5285522" y="5148312"/>
            <a:ext cx="172350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lang="es-CO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3. Aval de coordinación académica.</a:t>
            </a:r>
            <a:endParaRPr lang="es-CO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57160E6-C922-B12A-093F-9F07AA4D61BD}"/>
              </a:ext>
            </a:extLst>
          </p:cNvPr>
          <p:cNvSpPr txBox="1"/>
          <p:nvPr/>
        </p:nvSpPr>
        <p:spPr>
          <a:xfrm>
            <a:off x="7344244" y="1665118"/>
            <a:ext cx="1723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lang="es-CO" sz="12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4. Documentos: Formato 023 y bitácoras (instructor de seguimiento).</a:t>
            </a:r>
            <a:endParaRPr lang="es-CO" sz="12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A842A04-F989-FE18-97E0-7C2AF0F9E289}"/>
              </a:ext>
            </a:extLst>
          </p:cNvPr>
          <p:cNvSpPr txBox="1"/>
          <p:nvPr/>
        </p:nvSpPr>
        <p:spPr>
          <a:xfrm>
            <a:off x="9576211" y="5028117"/>
            <a:ext cx="229443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lang="es-CO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5. Instructor técnico - instructor de seguimiento - coordinador académico</a:t>
            </a:r>
            <a:r>
              <a:rPr lang="es-CO" sz="105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lang="es-CO" sz="10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24A0D17-8E14-4059-9587-CDB521A3BD7C}"/>
              </a:ext>
            </a:extLst>
          </p:cNvPr>
          <p:cNvCxnSpPr>
            <a:cxnSpLocks/>
          </p:cNvCxnSpPr>
          <p:nvPr/>
        </p:nvCxnSpPr>
        <p:spPr>
          <a:xfrm flipH="1">
            <a:off x="1766489" y="4514714"/>
            <a:ext cx="5929" cy="514285"/>
          </a:xfrm>
          <a:prstGeom prst="line">
            <a:avLst/>
          </a:prstGeom>
          <a:ln w="28575">
            <a:solidFill>
              <a:srgbClr val="39A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3A587A78-16F6-2AFB-64E8-B414F605F0AA}"/>
              </a:ext>
            </a:extLst>
          </p:cNvPr>
          <p:cNvSpPr/>
          <p:nvPr/>
        </p:nvSpPr>
        <p:spPr>
          <a:xfrm>
            <a:off x="1730640" y="5024817"/>
            <a:ext cx="75384" cy="75384"/>
          </a:xfrm>
          <a:prstGeom prst="ellipse">
            <a:avLst/>
          </a:prstGeom>
          <a:solidFill>
            <a:srgbClr val="39A900"/>
          </a:solidFill>
          <a:ln>
            <a:solidFill>
              <a:srgbClr val="39A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5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1A540A41-3150-DD51-B39C-F1DE0CFE1CB7}"/>
              </a:ext>
            </a:extLst>
          </p:cNvPr>
          <p:cNvCxnSpPr>
            <a:cxnSpLocks/>
          </p:cNvCxnSpPr>
          <p:nvPr/>
        </p:nvCxnSpPr>
        <p:spPr>
          <a:xfrm flipH="1">
            <a:off x="10438648" y="4474462"/>
            <a:ext cx="5929" cy="514285"/>
          </a:xfrm>
          <a:prstGeom prst="line">
            <a:avLst/>
          </a:prstGeom>
          <a:ln w="28575">
            <a:solidFill>
              <a:srgbClr val="39A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082654AD-C293-BB40-BBF6-4D888C494506}"/>
              </a:ext>
            </a:extLst>
          </p:cNvPr>
          <p:cNvSpPr/>
          <p:nvPr/>
        </p:nvSpPr>
        <p:spPr>
          <a:xfrm>
            <a:off x="10402799" y="4984565"/>
            <a:ext cx="75384" cy="75384"/>
          </a:xfrm>
          <a:prstGeom prst="ellipse">
            <a:avLst/>
          </a:prstGeom>
          <a:solidFill>
            <a:srgbClr val="39A900"/>
          </a:solidFill>
          <a:ln>
            <a:solidFill>
              <a:srgbClr val="39A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5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E0EBEF46-2EA4-8368-6655-C1473632451E}"/>
              </a:ext>
            </a:extLst>
          </p:cNvPr>
          <p:cNvCxnSpPr>
            <a:cxnSpLocks/>
          </p:cNvCxnSpPr>
          <p:nvPr/>
        </p:nvCxnSpPr>
        <p:spPr>
          <a:xfrm flipH="1">
            <a:off x="6094215" y="4509824"/>
            <a:ext cx="5929" cy="514285"/>
          </a:xfrm>
          <a:prstGeom prst="line">
            <a:avLst/>
          </a:prstGeom>
          <a:ln w="28575">
            <a:solidFill>
              <a:srgbClr val="00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:a16="http://schemas.microsoft.com/office/drawing/2014/main" id="{A56AD045-EC84-4741-2EF8-2835BA1A6A9B}"/>
              </a:ext>
            </a:extLst>
          </p:cNvPr>
          <p:cNvSpPr/>
          <p:nvPr/>
        </p:nvSpPr>
        <p:spPr>
          <a:xfrm>
            <a:off x="6058366" y="5019928"/>
            <a:ext cx="75384" cy="75384"/>
          </a:xfrm>
          <a:prstGeom prst="ellipse">
            <a:avLst/>
          </a:prstGeom>
          <a:solidFill>
            <a:srgbClr val="00324D"/>
          </a:solidFill>
          <a:ln>
            <a:solidFill>
              <a:srgbClr val="00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5"/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6B530849-F599-E098-53E4-C764E281D021}"/>
              </a:ext>
            </a:extLst>
          </p:cNvPr>
          <p:cNvGrpSpPr/>
          <p:nvPr/>
        </p:nvGrpSpPr>
        <p:grpSpPr>
          <a:xfrm>
            <a:off x="3884789" y="2566136"/>
            <a:ext cx="75384" cy="602686"/>
            <a:chOff x="4011557" y="2464952"/>
            <a:chExt cx="77907" cy="622854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47F17275-C99D-CB69-3264-41C0F30E3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2416" y="2529436"/>
              <a:ext cx="0" cy="558370"/>
            </a:xfrm>
            <a:prstGeom prst="line">
              <a:avLst/>
            </a:prstGeom>
            <a:ln w="28575">
              <a:solidFill>
                <a:srgbClr val="385C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0273E4DF-8CEA-DC2D-DE95-5C4349210FA4}"/>
                </a:ext>
              </a:extLst>
            </p:cNvPr>
            <p:cNvSpPr/>
            <p:nvPr/>
          </p:nvSpPr>
          <p:spPr>
            <a:xfrm>
              <a:off x="4011557" y="2464952"/>
              <a:ext cx="77907" cy="77907"/>
            </a:xfrm>
            <a:prstGeom prst="ellipse">
              <a:avLst/>
            </a:prstGeom>
            <a:solidFill>
              <a:srgbClr val="385C57"/>
            </a:solidFill>
            <a:ln>
              <a:solidFill>
                <a:srgbClr val="385C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FEA77115-9813-35DC-B860-1396F42B265D}"/>
              </a:ext>
            </a:extLst>
          </p:cNvPr>
          <p:cNvGrpSpPr/>
          <p:nvPr/>
        </p:nvGrpSpPr>
        <p:grpSpPr>
          <a:xfrm>
            <a:off x="8206348" y="2562803"/>
            <a:ext cx="75384" cy="602686"/>
            <a:chOff x="4011557" y="2464952"/>
            <a:chExt cx="77907" cy="622854"/>
          </a:xfrm>
          <a:solidFill>
            <a:srgbClr val="CB7766"/>
          </a:solidFill>
        </p:grpSpPr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B9D2BE95-CF99-351B-39FD-E484D85DC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2416" y="2529436"/>
              <a:ext cx="0" cy="558370"/>
            </a:xfrm>
            <a:prstGeom prst="line">
              <a:avLst/>
            </a:prstGeom>
            <a:grpFill/>
            <a:ln w="28575">
              <a:solidFill>
                <a:srgbClr val="CB7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8344BF08-547E-73B0-59B6-792AB88102DA}"/>
                </a:ext>
              </a:extLst>
            </p:cNvPr>
            <p:cNvSpPr/>
            <p:nvPr/>
          </p:nvSpPr>
          <p:spPr>
            <a:xfrm>
              <a:off x="4011557" y="2464952"/>
              <a:ext cx="77907" cy="77907"/>
            </a:xfrm>
            <a:prstGeom prst="ellipse">
              <a:avLst/>
            </a:prstGeom>
            <a:grpFill/>
            <a:ln>
              <a:solidFill>
                <a:srgbClr val="CB7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5"/>
            </a:p>
          </p:txBody>
        </p:sp>
      </p:grpSp>
      <p:pic>
        <p:nvPicPr>
          <p:cNvPr id="59" name="Imagen 58">
            <a:extLst>
              <a:ext uri="{FF2B5EF4-FFF2-40B4-BE49-F238E27FC236}">
                <a16:creationId xmlns:a16="http://schemas.microsoft.com/office/drawing/2014/main" id="{9E963179-B672-C8DC-9EF8-D92A2EE74A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18" y="4051994"/>
            <a:ext cx="915659" cy="915659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5EAB416-D9D0-2491-ADA2-866A4081272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482" y="4021369"/>
            <a:ext cx="976909" cy="97690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51A369C3-1F0E-6640-4DBF-775083ED3B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22" y="2463223"/>
            <a:ext cx="915659" cy="915659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29218033-47EC-040E-2700-138721B604C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45" y="2414452"/>
            <a:ext cx="915659" cy="91565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6384" y="136753"/>
            <a:ext cx="1190430" cy="10770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B7E7E5C-313E-D0F6-588B-40D5D46B29A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35" y="2511213"/>
            <a:ext cx="915659" cy="91565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38996BA-33AD-F775-BE5E-DA93A50F0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7758" y="6096363"/>
            <a:ext cx="2182484" cy="7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10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4F977-1E04-521B-9AC3-B393555B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452;p5">
            <a:extLst>
              <a:ext uri="{FF2B5EF4-FFF2-40B4-BE49-F238E27FC236}">
                <a16:creationId xmlns:a16="http://schemas.microsoft.com/office/drawing/2014/main" id="{199A8CAC-FECB-2D84-D848-3323D25D1E15}"/>
              </a:ext>
            </a:extLst>
          </p:cNvPr>
          <p:cNvSpPr txBox="1"/>
          <p:nvPr/>
        </p:nvSpPr>
        <p:spPr>
          <a:xfrm>
            <a:off x="6743272" y="118287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formal por parte del representante de la empresa con horario y funciones a desarrollar.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06" name="Google Shape;452;p5">
            <a:extLst>
              <a:ext uri="{FF2B5EF4-FFF2-40B4-BE49-F238E27FC236}">
                <a16:creationId xmlns:a16="http://schemas.microsoft.com/office/drawing/2014/main" id="{DD91740A-6748-CDB6-82C1-DDEAA1E6C8D8}"/>
              </a:ext>
            </a:extLst>
          </p:cNvPr>
          <p:cNvSpPr txBox="1"/>
          <p:nvPr/>
        </p:nvSpPr>
        <p:spPr>
          <a:xfrm>
            <a:off x="6813207" y="2276565"/>
            <a:ext cx="3546195" cy="74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Soporte de Cámara de Comercio y RUT de la Empresa </a:t>
            </a:r>
            <a:r>
              <a:rPr lang="es-ES" sz="1600" b="0" i="0" u="sng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únicamente para pasantía y  Apoyo a una unidad Productiva Familiar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endParaRPr lang="es-ES" sz="1100" b="0" i="0" u="none" strike="noStrike" cap="none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68341F7A-A12D-2579-D83C-717A00DF7F86}"/>
              </a:ext>
            </a:extLst>
          </p:cNvPr>
          <p:cNvSpPr txBox="1"/>
          <p:nvPr/>
        </p:nvSpPr>
        <p:spPr>
          <a:xfrm>
            <a:off x="6813770" y="3560981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54" name="Google Shape;452;p5">
            <a:extLst>
              <a:ext uri="{FF2B5EF4-FFF2-40B4-BE49-F238E27FC236}">
                <a16:creationId xmlns:a16="http://schemas.microsoft.com/office/drawing/2014/main" id="{D50BAC15-5817-ED23-C86E-67ED5836951D}"/>
              </a:ext>
            </a:extLst>
          </p:cNvPr>
          <p:cNvSpPr txBox="1"/>
          <p:nvPr/>
        </p:nvSpPr>
        <p:spPr>
          <a:xfrm>
            <a:off x="6842564" y="149379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de solicitud de ejecución etapa productiva (modelo establecido BLOG CSF)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7548E2C-3011-DF5E-510E-B0BC06964E3B}"/>
              </a:ext>
            </a:extLst>
          </p:cNvPr>
          <p:cNvSpPr txBox="1"/>
          <p:nvPr/>
        </p:nvSpPr>
        <p:spPr>
          <a:xfrm>
            <a:off x="6743272" y="2740075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245" name="Google Shape;452;p5">
            <a:extLst>
              <a:ext uri="{FF2B5EF4-FFF2-40B4-BE49-F238E27FC236}">
                <a16:creationId xmlns:a16="http://schemas.microsoft.com/office/drawing/2014/main" id="{9B5048BC-3B1D-9BD3-B741-6454C2A49309}"/>
              </a:ext>
            </a:extLst>
          </p:cNvPr>
          <p:cNvSpPr txBox="1"/>
          <p:nvPr/>
        </p:nvSpPr>
        <p:spPr>
          <a:xfrm>
            <a:off x="6994964" y="164619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de solicitud de ejecución etapa productiva (modelo establecido BLOG CSF)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9CEA375C-F4D5-8690-4968-D3F4CA128266}"/>
              </a:ext>
            </a:extLst>
          </p:cNvPr>
          <p:cNvSpPr txBox="1"/>
          <p:nvPr/>
        </p:nvSpPr>
        <p:spPr>
          <a:xfrm>
            <a:off x="6895672" y="2892475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2" name="Google Shape;336;p22">
            <a:extLst>
              <a:ext uri="{FF2B5EF4-FFF2-40B4-BE49-F238E27FC236}">
                <a16:creationId xmlns:a16="http://schemas.microsoft.com/office/drawing/2014/main" id="{A6657E85-B000-5653-B7D5-E8BFFD847922}"/>
              </a:ext>
            </a:extLst>
          </p:cNvPr>
          <p:cNvSpPr/>
          <p:nvPr/>
        </p:nvSpPr>
        <p:spPr>
          <a:xfrm>
            <a:off x="11168987" y="1282981"/>
            <a:ext cx="206902" cy="5089582"/>
          </a:xfrm>
          <a:prstGeom prst="rect">
            <a:avLst/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520;p81">
            <a:extLst>
              <a:ext uri="{FF2B5EF4-FFF2-40B4-BE49-F238E27FC236}">
                <a16:creationId xmlns:a16="http://schemas.microsoft.com/office/drawing/2014/main" id="{760A2708-0DA2-B110-91A5-F79059355F58}"/>
              </a:ext>
            </a:extLst>
          </p:cNvPr>
          <p:cNvSpPr/>
          <p:nvPr/>
        </p:nvSpPr>
        <p:spPr>
          <a:xfrm rot="5400000">
            <a:off x="5386209" y="5662772"/>
            <a:ext cx="586601" cy="832981"/>
          </a:xfrm>
          <a:custGeom>
            <a:avLst/>
            <a:gdLst/>
            <a:ahLst/>
            <a:cxnLst/>
            <a:rect l="l" t="t" r="r" b="b"/>
            <a:pathLst>
              <a:path w="24790" h="43423" extrusionOk="0">
                <a:moveTo>
                  <a:pt x="17229" y="1"/>
                </a:moveTo>
                <a:cubicBezTo>
                  <a:pt x="16943" y="1275"/>
                  <a:pt x="15324" y="2430"/>
                  <a:pt x="14252" y="3668"/>
                </a:cubicBezTo>
                <a:cubicBezTo>
                  <a:pt x="12026" y="6228"/>
                  <a:pt x="10978" y="8561"/>
                  <a:pt x="11014" y="12014"/>
                </a:cubicBezTo>
                <a:cubicBezTo>
                  <a:pt x="11073" y="16539"/>
                  <a:pt x="13062" y="20384"/>
                  <a:pt x="11811" y="24861"/>
                </a:cubicBezTo>
                <a:cubicBezTo>
                  <a:pt x="10383" y="30005"/>
                  <a:pt x="0" y="37494"/>
                  <a:pt x="5239" y="43423"/>
                </a:cubicBezTo>
                <a:cubicBezTo>
                  <a:pt x="8180" y="43066"/>
                  <a:pt x="10954" y="41458"/>
                  <a:pt x="13562" y="40089"/>
                </a:cubicBezTo>
                <a:cubicBezTo>
                  <a:pt x="17205" y="38196"/>
                  <a:pt x="18324" y="36660"/>
                  <a:pt x="18134" y="32493"/>
                </a:cubicBezTo>
                <a:cubicBezTo>
                  <a:pt x="17943" y="28195"/>
                  <a:pt x="19455" y="25933"/>
                  <a:pt x="21194" y="22063"/>
                </a:cubicBezTo>
                <a:cubicBezTo>
                  <a:pt x="24789" y="14110"/>
                  <a:pt x="16538" y="7740"/>
                  <a:pt x="17229" y="1"/>
                </a:cubicBezTo>
                <a:close/>
              </a:path>
            </a:pathLst>
          </a:cu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2521;p81">
            <a:extLst>
              <a:ext uri="{FF2B5EF4-FFF2-40B4-BE49-F238E27FC236}">
                <a16:creationId xmlns:a16="http://schemas.microsoft.com/office/drawing/2014/main" id="{80158D12-718E-A918-39CB-3120682C6AFB}"/>
              </a:ext>
            </a:extLst>
          </p:cNvPr>
          <p:cNvSpPr/>
          <p:nvPr/>
        </p:nvSpPr>
        <p:spPr>
          <a:xfrm rot="5400000">
            <a:off x="4899002" y="6125791"/>
            <a:ext cx="728033" cy="294938"/>
          </a:xfrm>
          <a:custGeom>
            <a:avLst/>
            <a:gdLst/>
            <a:ahLst/>
            <a:cxnLst/>
            <a:rect l="l" t="t" r="r" b="b"/>
            <a:pathLst>
              <a:path w="30767" h="15375" extrusionOk="0">
                <a:moveTo>
                  <a:pt x="30767" y="1"/>
                </a:moveTo>
                <a:lnTo>
                  <a:pt x="30767" y="1"/>
                </a:lnTo>
                <a:cubicBezTo>
                  <a:pt x="26516" y="715"/>
                  <a:pt x="21778" y="37"/>
                  <a:pt x="18456" y="3489"/>
                </a:cubicBezTo>
                <a:cubicBezTo>
                  <a:pt x="17444" y="4549"/>
                  <a:pt x="16896" y="5716"/>
                  <a:pt x="15515" y="6406"/>
                </a:cubicBezTo>
                <a:cubicBezTo>
                  <a:pt x="14146" y="7109"/>
                  <a:pt x="12264" y="7514"/>
                  <a:pt x="10764" y="7704"/>
                </a:cubicBezTo>
                <a:cubicBezTo>
                  <a:pt x="7966" y="8073"/>
                  <a:pt x="1" y="7109"/>
                  <a:pt x="180" y="11907"/>
                </a:cubicBezTo>
                <a:cubicBezTo>
                  <a:pt x="1418" y="12872"/>
                  <a:pt x="3490" y="13479"/>
                  <a:pt x="5002" y="14026"/>
                </a:cubicBezTo>
                <a:cubicBezTo>
                  <a:pt x="7336" y="14888"/>
                  <a:pt x="9827" y="15374"/>
                  <a:pt x="12306" y="15374"/>
                </a:cubicBezTo>
                <a:cubicBezTo>
                  <a:pt x="15036" y="15374"/>
                  <a:pt x="17752" y="14784"/>
                  <a:pt x="20230" y="13455"/>
                </a:cubicBezTo>
                <a:cubicBezTo>
                  <a:pt x="25802" y="10455"/>
                  <a:pt x="27647" y="5025"/>
                  <a:pt x="30767" y="1"/>
                </a:cubicBezTo>
                <a:close/>
              </a:path>
            </a:pathLst>
          </a:cu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2" descr="Vector gratuito ilustración de concepto de nuevo empleado">
            <a:extLst>
              <a:ext uri="{FF2B5EF4-FFF2-40B4-BE49-F238E27FC236}">
                <a16:creationId xmlns:a16="http://schemas.microsoft.com/office/drawing/2014/main" id="{930DE1EC-01B9-F7B8-D146-C2A2A8EF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22" y="3083193"/>
            <a:ext cx="4242463" cy="28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726A5AB-65E2-6688-BCDA-59085F504754}"/>
              </a:ext>
            </a:extLst>
          </p:cNvPr>
          <p:cNvSpPr txBox="1"/>
          <p:nvPr/>
        </p:nvSpPr>
        <p:spPr>
          <a:xfrm>
            <a:off x="1087673" y="1791758"/>
            <a:ext cx="560249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Presentación Personal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Puntualidad y Responsabilidad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Disposición y Actitud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Respeto y Confianza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Trabajo en Equipo</a:t>
            </a:r>
            <a:endParaRPr lang="es-C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  <a:p>
            <a:pPr algn="ctr"/>
            <a:endParaRPr lang="es-CO" sz="4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  <a:p>
            <a:pPr algn="ctr"/>
            <a:endParaRPr lang="es-ES" sz="4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  <a:p>
            <a:pPr algn="ctr"/>
            <a:endParaRPr lang="es-CO" sz="4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  <a:p>
            <a:pPr algn="ctr"/>
            <a:endParaRPr lang="es-CO" sz="4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  <a:p>
            <a:pPr algn="ctr"/>
            <a:endParaRPr lang="es-CO" sz="4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5461AD-11A7-6F14-AE8B-A6FCA12C7D8F}"/>
              </a:ext>
            </a:extLst>
          </p:cNvPr>
          <p:cNvSpPr txBox="1"/>
          <p:nvPr/>
        </p:nvSpPr>
        <p:spPr>
          <a:xfrm>
            <a:off x="1119080" y="848873"/>
            <a:ext cx="82687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b="1" i="1" dirty="0">
                <a:solidFill>
                  <a:srgbClr val="2F8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Aspectos importantes en el desarrollo de la Etapa Practica</a:t>
            </a:r>
          </a:p>
        </p:txBody>
      </p:sp>
    </p:spTree>
    <p:extLst>
      <p:ext uri="{BB962C8B-B14F-4D97-AF65-F5344CB8AC3E}">
        <p14:creationId xmlns:p14="http://schemas.microsoft.com/office/powerpoint/2010/main" val="56049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8DD66F-E5AE-37D8-6981-D4AF23DE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452;p5">
            <a:extLst>
              <a:ext uri="{FF2B5EF4-FFF2-40B4-BE49-F238E27FC236}">
                <a16:creationId xmlns:a16="http://schemas.microsoft.com/office/drawing/2014/main" id="{7242A3EF-C41F-4453-A16D-DDBE3C69264F}"/>
              </a:ext>
            </a:extLst>
          </p:cNvPr>
          <p:cNvSpPr txBox="1"/>
          <p:nvPr/>
        </p:nvSpPr>
        <p:spPr>
          <a:xfrm>
            <a:off x="6743272" y="118287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formal por parte del representante de la empresa con horario y funciones a desarrollar.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06" name="Google Shape;452;p5">
            <a:extLst>
              <a:ext uri="{FF2B5EF4-FFF2-40B4-BE49-F238E27FC236}">
                <a16:creationId xmlns:a16="http://schemas.microsoft.com/office/drawing/2014/main" id="{965F3C11-E8CA-B2C3-E005-3C17E397092F}"/>
              </a:ext>
            </a:extLst>
          </p:cNvPr>
          <p:cNvSpPr txBox="1"/>
          <p:nvPr/>
        </p:nvSpPr>
        <p:spPr>
          <a:xfrm>
            <a:off x="6813207" y="2276565"/>
            <a:ext cx="3546195" cy="74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Soporte de Cámara de Comercio y RUT de la Empresa </a:t>
            </a:r>
            <a:r>
              <a:rPr lang="es-ES" sz="1600" b="0" i="0" u="sng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únicamente para pasantía y  Apoyo a una unidad Productiva Familiar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endParaRPr lang="es-ES" sz="1100" b="0" i="0" u="none" strike="noStrike" cap="none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D11735D1-A162-5D9E-72B9-64C7244F4717}"/>
              </a:ext>
            </a:extLst>
          </p:cNvPr>
          <p:cNvSpPr txBox="1"/>
          <p:nvPr/>
        </p:nvSpPr>
        <p:spPr>
          <a:xfrm>
            <a:off x="6813770" y="3560981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54" name="Google Shape;452;p5">
            <a:extLst>
              <a:ext uri="{FF2B5EF4-FFF2-40B4-BE49-F238E27FC236}">
                <a16:creationId xmlns:a16="http://schemas.microsoft.com/office/drawing/2014/main" id="{B8C5CCF1-A64A-124D-ABB5-EF54E40612A1}"/>
              </a:ext>
            </a:extLst>
          </p:cNvPr>
          <p:cNvSpPr txBox="1"/>
          <p:nvPr/>
        </p:nvSpPr>
        <p:spPr>
          <a:xfrm>
            <a:off x="6842564" y="149379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de solicitud de ejecución etapa productiva (modelo establecido BLOG CSF)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0251C1D-B3B4-52B7-5578-33DC17AB6A4C}"/>
              </a:ext>
            </a:extLst>
          </p:cNvPr>
          <p:cNvSpPr txBox="1"/>
          <p:nvPr/>
        </p:nvSpPr>
        <p:spPr>
          <a:xfrm>
            <a:off x="6743272" y="2740075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58" name="Google Shape;336;p22">
            <a:extLst>
              <a:ext uri="{FF2B5EF4-FFF2-40B4-BE49-F238E27FC236}">
                <a16:creationId xmlns:a16="http://schemas.microsoft.com/office/drawing/2014/main" id="{A67AB470-30DF-8FEE-5E77-012F6B2CDE43}"/>
              </a:ext>
            </a:extLst>
          </p:cNvPr>
          <p:cNvSpPr/>
          <p:nvPr/>
        </p:nvSpPr>
        <p:spPr>
          <a:xfrm>
            <a:off x="10802526" y="1160794"/>
            <a:ext cx="206902" cy="5089582"/>
          </a:xfrm>
          <a:prstGeom prst="rect">
            <a:avLst/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452;p5">
            <a:extLst>
              <a:ext uri="{FF2B5EF4-FFF2-40B4-BE49-F238E27FC236}">
                <a16:creationId xmlns:a16="http://schemas.microsoft.com/office/drawing/2014/main" id="{0B127225-2578-5B3F-A717-AAC81FA8FD92}"/>
              </a:ext>
            </a:extLst>
          </p:cNvPr>
          <p:cNvSpPr txBox="1"/>
          <p:nvPr/>
        </p:nvSpPr>
        <p:spPr>
          <a:xfrm>
            <a:off x="6994964" y="164619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de solicitud de ejecución etapa productiva (modelo establecido BLOG CSF)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3E0F1954-7943-A682-FE50-B4C5FE89A421}"/>
              </a:ext>
            </a:extLst>
          </p:cNvPr>
          <p:cNvSpPr txBox="1"/>
          <p:nvPr/>
        </p:nvSpPr>
        <p:spPr>
          <a:xfrm>
            <a:off x="6895672" y="2892475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2" name="Google Shape;2519;p81">
            <a:extLst>
              <a:ext uri="{FF2B5EF4-FFF2-40B4-BE49-F238E27FC236}">
                <a16:creationId xmlns:a16="http://schemas.microsoft.com/office/drawing/2014/main" id="{FC3D5093-796A-4532-EFE4-EBB18250E5FA}"/>
              </a:ext>
            </a:extLst>
          </p:cNvPr>
          <p:cNvSpPr/>
          <p:nvPr/>
        </p:nvSpPr>
        <p:spPr>
          <a:xfrm rot="5400000">
            <a:off x="4765946" y="5083237"/>
            <a:ext cx="412206" cy="599333"/>
          </a:xfrm>
          <a:custGeom>
            <a:avLst/>
            <a:gdLst/>
            <a:ahLst/>
            <a:cxnLst/>
            <a:rect l="l" t="t" r="r" b="b"/>
            <a:pathLst>
              <a:path w="17420" h="31243" extrusionOk="0">
                <a:moveTo>
                  <a:pt x="3155" y="1"/>
                </a:moveTo>
                <a:lnTo>
                  <a:pt x="3155" y="1"/>
                </a:lnTo>
                <a:cubicBezTo>
                  <a:pt x="3524" y="5430"/>
                  <a:pt x="0" y="9085"/>
                  <a:pt x="2060" y="14634"/>
                </a:cubicBezTo>
                <a:cubicBezTo>
                  <a:pt x="2941" y="17003"/>
                  <a:pt x="3572" y="19289"/>
                  <a:pt x="4060" y="21777"/>
                </a:cubicBezTo>
                <a:cubicBezTo>
                  <a:pt x="4656" y="24778"/>
                  <a:pt x="6382" y="25826"/>
                  <a:pt x="8787" y="27385"/>
                </a:cubicBezTo>
                <a:cubicBezTo>
                  <a:pt x="10799" y="28707"/>
                  <a:pt x="12966" y="30278"/>
                  <a:pt x="15335" y="31243"/>
                </a:cubicBezTo>
                <a:cubicBezTo>
                  <a:pt x="13204" y="24980"/>
                  <a:pt x="17419" y="19099"/>
                  <a:pt x="14728" y="13110"/>
                </a:cubicBezTo>
                <a:cubicBezTo>
                  <a:pt x="13728" y="10895"/>
                  <a:pt x="11764" y="8883"/>
                  <a:pt x="9882" y="7252"/>
                </a:cubicBezTo>
                <a:cubicBezTo>
                  <a:pt x="7108" y="4835"/>
                  <a:pt x="5179" y="3085"/>
                  <a:pt x="3155" y="1"/>
                </a:cubicBezTo>
                <a:close/>
              </a:path>
            </a:pathLst>
          </a:cu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2520;p81">
            <a:extLst>
              <a:ext uri="{FF2B5EF4-FFF2-40B4-BE49-F238E27FC236}">
                <a16:creationId xmlns:a16="http://schemas.microsoft.com/office/drawing/2014/main" id="{1C319AD0-0E89-779B-D423-FA1AA9A6119E}"/>
              </a:ext>
            </a:extLst>
          </p:cNvPr>
          <p:cNvSpPr/>
          <p:nvPr/>
        </p:nvSpPr>
        <p:spPr>
          <a:xfrm rot="5400000">
            <a:off x="4814747" y="5395134"/>
            <a:ext cx="586601" cy="832981"/>
          </a:xfrm>
          <a:custGeom>
            <a:avLst/>
            <a:gdLst/>
            <a:ahLst/>
            <a:cxnLst/>
            <a:rect l="l" t="t" r="r" b="b"/>
            <a:pathLst>
              <a:path w="24790" h="43423" extrusionOk="0">
                <a:moveTo>
                  <a:pt x="17229" y="1"/>
                </a:moveTo>
                <a:cubicBezTo>
                  <a:pt x="16943" y="1275"/>
                  <a:pt x="15324" y="2430"/>
                  <a:pt x="14252" y="3668"/>
                </a:cubicBezTo>
                <a:cubicBezTo>
                  <a:pt x="12026" y="6228"/>
                  <a:pt x="10978" y="8561"/>
                  <a:pt x="11014" y="12014"/>
                </a:cubicBezTo>
                <a:cubicBezTo>
                  <a:pt x="11073" y="16539"/>
                  <a:pt x="13062" y="20384"/>
                  <a:pt x="11811" y="24861"/>
                </a:cubicBezTo>
                <a:cubicBezTo>
                  <a:pt x="10383" y="30005"/>
                  <a:pt x="0" y="37494"/>
                  <a:pt x="5239" y="43423"/>
                </a:cubicBezTo>
                <a:cubicBezTo>
                  <a:pt x="8180" y="43066"/>
                  <a:pt x="10954" y="41458"/>
                  <a:pt x="13562" y="40089"/>
                </a:cubicBezTo>
                <a:cubicBezTo>
                  <a:pt x="17205" y="38196"/>
                  <a:pt x="18324" y="36660"/>
                  <a:pt x="18134" y="32493"/>
                </a:cubicBezTo>
                <a:cubicBezTo>
                  <a:pt x="17943" y="28195"/>
                  <a:pt x="19455" y="25933"/>
                  <a:pt x="21194" y="22063"/>
                </a:cubicBezTo>
                <a:cubicBezTo>
                  <a:pt x="24789" y="14110"/>
                  <a:pt x="16538" y="7740"/>
                  <a:pt x="17229" y="1"/>
                </a:cubicBezTo>
                <a:close/>
              </a:path>
            </a:pathLst>
          </a:cu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2521;p81">
            <a:extLst>
              <a:ext uri="{FF2B5EF4-FFF2-40B4-BE49-F238E27FC236}">
                <a16:creationId xmlns:a16="http://schemas.microsoft.com/office/drawing/2014/main" id="{38A6E756-958A-CBCF-9078-A0F7F204A7DB}"/>
              </a:ext>
            </a:extLst>
          </p:cNvPr>
          <p:cNvSpPr/>
          <p:nvPr/>
        </p:nvSpPr>
        <p:spPr>
          <a:xfrm rot="5400000">
            <a:off x="4308365" y="5921203"/>
            <a:ext cx="728033" cy="294938"/>
          </a:xfrm>
          <a:custGeom>
            <a:avLst/>
            <a:gdLst/>
            <a:ahLst/>
            <a:cxnLst/>
            <a:rect l="l" t="t" r="r" b="b"/>
            <a:pathLst>
              <a:path w="30767" h="15375" extrusionOk="0">
                <a:moveTo>
                  <a:pt x="30767" y="1"/>
                </a:moveTo>
                <a:lnTo>
                  <a:pt x="30767" y="1"/>
                </a:lnTo>
                <a:cubicBezTo>
                  <a:pt x="26516" y="715"/>
                  <a:pt x="21778" y="37"/>
                  <a:pt x="18456" y="3489"/>
                </a:cubicBezTo>
                <a:cubicBezTo>
                  <a:pt x="17444" y="4549"/>
                  <a:pt x="16896" y="5716"/>
                  <a:pt x="15515" y="6406"/>
                </a:cubicBezTo>
                <a:cubicBezTo>
                  <a:pt x="14146" y="7109"/>
                  <a:pt x="12264" y="7514"/>
                  <a:pt x="10764" y="7704"/>
                </a:cubicBezTo>
                <a:cubicBezTo>
                  <a:pt x="7966" y="8073"/>
                  <a:pt x="1" y="7109"/>
                  <a:pt x="180" y="11907"/>
                </a:cubicBezTo>
                <a:cubicBezTo>
                  <a:pt x="1418" y="12872"/>
                  <a:pt x="3490" y="13479"/>
                  <a:pt x="5002" y="14026"/>
                </a:cubicBezTo>
                <a:cubicBezTo>
                  <a:pt x="7336" y="14888"/>
                  <a:pt x="9827" y="15374"/>
                  <a:pt x="12306" y="15374"/>
                </a:cubicBezTo>
                <a:cubicBezTo>
                  <a:pt x="15036" y="15374"/>
                  <a:pt x="17752" y="14784"/>
                  <a:pt x="20230" y="13455"/>
                </a:cubicBezTo>
                <a:cubicBezTo>
                  <a:pt x="25802" y="10455"/>
                  <a:pt x="27647" y="5025"/>
                  <a:pt x="30767" y="1"/>
                </a:cubicBezTo>
                <a:close/>
              </a:path>
            </a:pathLst>
          </a:cu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90A6B2-3F19-2C20-69FA-A264A6E04884}"/>
              </a:ext>
            </a:extLst>
          </p:cNvPr>
          <p:cNvSpPr txBox="1"/>
          <p:nvPr/>
        </p:nvSpPr>
        <p:spPr>
          <a:xfrm>
            <a:off x="747242" y="1673161"/>
            <a:ext cx="477729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Arial" panose="020B0604020202020204" pitchFamily="34" charset="0"/>
              </a:rPr>
              <a:t>El seguimiento a la etapa productiva es obligatorio y se realizará de manera virtual y </a:t>
            </a:r>
            <a:r>
              <a:rPr lang="es-MX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Arial" panose="020B0604020202020204" pitchFamily="34" charset="0"/>
              </a:rPr>
              <a:t>presencial</a:t>
            </a:r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Arial" panose="020B0604020202020204" pitchFamily="34" charset="0"/>
              </a:rPr>
              <a:t>, una vez cumplida la fase de etapa lectiva. </a:t>
            </a:r>
          </a:p>
          <a:p>
            <a:pPr algn="just"/>
            <a:endParaRPr lang="es-MX" sz="2400" b="1" dirty="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cs typeface="Arial" panose="020B0604020202020204" pitchFamily="34" charset="0"/>
            </a:endParaRPr>
          </a:p>
          <a:p>
            <a:pPr algn="just"/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Arial" panose="020B0604020202020204" pitchFamily="34" charset="0"/>
              </a:rPr>
              <a:t>Finalizada la etapa practica para el trámite del título académico, se exigen las evidencias del proceso.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BE0663-0B32-ADF6-4BFB-4DBCDCCE5259}"/>
              </a:ext>
            </a:extLst>
          </p:cNvPr>
          <p:cNvSpPr txBox="1"/>
          <p:nvPr/>
        </p:nvSpPr>
        <p:spPr>
          <a:xfrm>
            <a:off x="2549714" y="381682"/>
            <a:ext cx="609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Seguimiento a la Etapa Practica 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(1)</a:t>
            </a:r>
            <a:endParaRPr lang="es-CO" sz="16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8758B545-F712-AFF5-A1A6-6F09D94148A2}"/>
              </a:ext>
            </a:extLst>
          </p:cNvPr>
          <p:cNvSpPr/>
          <p:nvPr/>
        </p:nvSpPr>
        <p:spPr>
          <a:xfrm>
            <a:off x="6250402" y="1722589"/>
            <a:ext cx="2022228" cy="1708160"/>
          </a:xfrm>
          <a:prstGeom prst="hex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300" b="1" dirty="0"/>
              <a:t>Bitácoras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6E11D804-3B8E-300F-9309-E5DD4625BFA0}"/>
              </a:ext>
            </a:extLst>
          </p:cNvPr>
          <p:cNvSpPr/>
          <p:nvPr/>
        </p:nvSpPr>
        <p:spPr>
          <a:xfrm>
            <a:off x="8546146" y="1617774"/>
            <a:ext cx="1993517" cy="170816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 sz="2000" b="1" dirty="0"/>
              <a:t>Lista asistencia Visita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744827EA-8627-9440-6364-C32D3AF1796C}"/>
              </a:ext>
            </a:extLst>
          </p:cNvPr>
          <p:cNvSpPr/>
          <p:nvPr/>
        </p:nvSpPr>
        <p:spPr>
          <a:xfrm>
            <a:off x="6176210" y="3767958"/>
            <a:ext cx="2051220" cy="1708160"/>
          </a:xfrm>
          <a:prstGeom prst="hexagon">
            <a:avLst/>
          </a:prstGeom>
          <a:solidFill>
            <a:srgbClr val="33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300" b="1" dirty="0"/>
              <a:t>Formatos F023</a:t>
            </a: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D8B79ED1-F857-E14E-B386-A6C3CF9BEB86}"/>
              </a:ext>
            </a:extLst>
          </p:cNvPr>
          <p:cNvSpPr/>
          <p:nvPr/>
        </p:nvSpPr>
        <p:spPr>
          <a:xfrm>
            <a:off x="8432126" y="3800637"/>
            <a:ext cx="2107537" cy="1708160"/>
          </a:xfrm>
          <a:prstGeom prst="hexagon">
            <a:avLst/>
          </a:prstGeom>
          <a:solidFill>
            <a:srgbClr val="38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0D8F9B-A4A3-4340-0CBC-08FAB4492630}"/>
              </a:ext>
            </a:extLst>
          </p:cNvPr>
          <p:cNvSpPr txBox="1"/>
          <p:nvPr/>
        </p:nvSpPr>
        <p:spPr>
          <a:xfrm>
            <a:off x="8733415" y="3936353"/>
            <a:ext cx="1687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0" b="1" dirty="0">
                <a:solidFill>
                  <a:schemeClr val="bg1"/>
                </a:solidFill>
              </a:rPr>
              <a:t>Plataforma Zajuna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267184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1A4D2-6B4B-4F9D-0860-5EBBC5B8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452;p5">
            <a:extLst>
              <a:ext uri="{FF2B5EF4-FFF2-40B4-BE49-F238E27FC236}">
                <a16:creationId xmlns:a16="http://schemas.microsoft.com/office/drawing/2014/main" id="{7A770070-10A6-29F8-AC28-8BA927FC03D6}"/>
              </a:ext>
            </a:extLst>
          </p:cNvPr>
          <p:cNvSpPr txBox="1"/>
          <p:nvPr/>
        </p:nvSpPr>
        <p:spPr>
          <a:xfrm>
            <a:off x="6743272" y="118287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formal por parte del representante de la empresa con horario y funciones a desarrollar.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06" name="Google Shape;452;p5">
            <a:extLst>
              <a:ext uri="{FF2B5EF4-FFF2-40B4-BE49-F238E27FC236}">
                <a16:creationId xmlns:a16="http://schemas.microsoft.com/office/drawing/2014/main" id="{7A78C4D1-BE7B-9415-F299-95A49F089403}"/>
              </a:ext>
            </a:extLst>
          </p:cNvPr>
          <p:cNvSpPr txBox="1"/>
          <p:nvPr/>
        </p:nvSpPr>
        <p:spPr>
          <a:xfrm>
            <a:off x="6813207" y="2276565"/>
            <a:ext cx="3546195" cy="74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Soporte de Cámara de Comercio y RUT de la Empresa </a:t>
            </a:r>
            <a:r>
              <a:rPr lang="es-ES" sz="1600" b="0" i="0" u="sng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únicamente para pasantía y  Apoyo a una unidad Productiva Familiar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endParaRPr lang="es-ES" sz="1100" b="0" i="0" u="none" strike="noStrike" cap="none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6758986E-1A60-B7B9-AB61-E232D903858A}"/>
              </a:ext>
            </a:extLst>
          </p:cNvPr>
          <p:cNvSpPr txBox="1"/>
          <p:nvPr/>
        </p:nvSpPr>
        <p:spPr>
          <a:xfrm>
            <a:off x="6813770" y="3560981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54" name="Google Shape;452;p5">
            <a:extLst>
              <a:ext uri="{FF2B5EF4-FFF2-40B4-BE49-F238E27FC236}">
                <a16:creationId xmlns:a16="http://schemas.microsoft.com/office/drawing/2014/main" id="{83BE5F81-39CE-92A5-A2F2-FE819A50DF73}"/>
              </a:ext>
            </a:extLst>
          </p:cNvPr>
          <p:cNvSpPr txBox="1"/>
          <p:nvPr/>
        </p:nvSpPr>
        <p:spPr>
          <a:xfrm>
            <a:off x="6842564" y="149379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de solicitud de ejecución etapa productiva (modelo establecido BLOG CSF)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AF7CBD7-F02C-54E2-1F73-D1DF7EF8B144}"/>
              </a:ext>
            </a:extLst>
          </p:cNvPr>
          <p:cNvSpPr txBox="1"/>
          <p:nvPr/>
        </p:nvSpPr>
        <p:spPr>
          <a:xfrm>
            <a:off x="6743272" y="2740075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58" name="Google Shape;336;p22">
            <a:extLst>
              <a:ext uri="{FF2B5EF4-FFF2-40B4-BE49-F238E27FC236}">
                <a16:creationId xmlns:a16="http://schemas.microsoft.com/office/drawing/2014/main" id="{76358C23-4B4C-A3BC-D464-3FC19E1BEF39}"/>
              </a:ext>
            </a:extLst>
          </p:cNvPr>
          <p:cNvSpPr/>
          <p:nvPr/>
        </p:nvSpPr>
        <p:spPr>
          <a:xfrm>
            <a:off x="10802526" y="1160794"/>
            <a:ext cx="206902" cy="5089582"/>
          </a:xfrm>
          <a:prstGeom prst="rect">
            <a:avLst/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452;p5">
            <a:extLst>
              <a:ext uri="{FF2B5EF4-FFF2-40B4-BE49-F238E27FC236}">
                <a16:creationId xmlns:a16="http://schemas.microsoft.com/office/drawing/2014/main" id="{F0DD8797-68F9-BC10-7086-E35C784DCDD7}"/>
              </a:ext>
            </a:extLst>
          </p:cNvPr>
          <p:cNvSpPr txBox="1"/>
          <p:nvPr/>
        </p:nvSpPr>
        <p:spPr>
          <a:xfrm>
            <a:off x="6994964" y="1646198"/>
            <a:ext cx="3367750" cy="6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s-E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arta de solicitud de ejecución etapa productiva (modelo establecido BLOG CSF)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C6B145F7-36D5-0E05-DF3A-6199989B1F04}"/>
              </a:ext>
            </a:extLst>
          </p:cNvPr>
          <p:cNvSpPr txBox="1"/>
          <p:nvPr/>
        </p:nvSpPr>
        <p:spPr>
          <a:xfrm>
            <a:off x="6895672" y="2892475"/>
            <a:ext cx="2985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-ES" sz="16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Formato de verificación de alternativa etapa productiva coordinación académica</a:t>
            </a:r>
            <a:endParaRPr lang="es-ES" sz="1600" dirty="0">
              <a:solidFill>
                <a:schemeClr val="bg1"/>
              </a:solidFill>
              <a:latin typeface="Roboto Light"/>
              <a:ea typeface="Roboto Light"/>
            </a:endParaRPr>
          </a:p>
        </p:txBody>
      </p:sp>
      <p:sp>
        <p:nvSpPr>
          <p:cNvPr id="2" name="Google Shape;2519;p81">
            <a:extLst>
              <a:ext uri="{FF2B5EF4-FFF2-40B4-BE49-F238E27FC236}">
                <a16:creationId xmlns:a16="http://schemas.microsoft.com/office/drawing/2014/main" id="{9B2BD5C3-DAD0-839A-6D70-94B1F3B1C6C6}"/>
              </a:ext>
            </a:extLst>
          </p:cNvPr>
          <p:cNvSpPr/>
          <p:nvPr/>
        </p:nvSpPr>
        <p:spPr>
          <a:xfrm rot="5400000">
            <a:off x="4765944" y="5295296"/>
            <a:ext cx="412206" cy="599333"/>
          </a:xfrm>
          <a:custGeom>
            <a:avLst/>
            <a:gdLst/>
            <a:ahLst/>
            <a:cxnLst/>
            <a:rect l="l" t="t" r="r" b="b"/>
            <a:pathLst>
              <a:path w="17420" h="31243" extrusionOk="0">
                <a:moveTo>
                  <a:pt x="3155" y="1"/>
                </a:moveTo>
                <a:lnTo>
                  <a:pt x="3155" y="1"/>
                </a:lnTo>
                <a:cubicBezTo>
                  <a:pt x="3524" y="5430"/>
                  <a:pt x="0" y="9085"/>
                  <a:pt x="2060" y="14634"/>
                </a:cubicBezTo>
                <a:cubicBezTo>
                  <a:pt x="2941" y="17003"/>
                  <a:pt x="3572" y="19289"/>
                  <a:pt x="4060" y="21777"/>
                </a:cubicBezTo>
                <a:cubicBezTo>
                  <a:pt x="4656" y="24778"/>
                  <a:pt x="6382" y="25826"/>
                  <a:pt x="8787" y="27385"/>
                </a:cubicBezTo>
                <a:cubicBezTo>
                  <a:pt x="10799" y="28707"/>
                  <a:pt x="12966" y="30278"/>
                  <a:pt x="15335" y="31243"/>
                </a:cubicBezTo>
                <a:cubicBezTo>
                  <a:pt x="13204" y="24980"/>
                  <a:pt x="17419" y="19099"/>
                  <a:pt x="14728" y="13110"/>
                </a:cubicBezTo>
                <a:cubicBezTo>
                  <a:pt x="13728" y="10895"/>
                  <a:pt x="11764" y="8883"/>
                  <a:pt x="9882" y="7252"/>
                </a:cubicBezTo>
                <a:cubicBezTo>
                  <a:pt x="7108" y="4835"/>
                  <a:pt x="5179" y="3085"/>
                  <a:pt x="3155" y="1"/>
                </a:cubicBezTo>
                <a:close/>
              </a:path>
            </a:pathLst>
          </a:cu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2520;p81">
            <a:extLst>
              <a:ext uri="{FF2B5EF4-FFF2-40B4-BE49-F238E27FC236}">
                <a16:creationId xmlns:a16="http://schemas.microsoft.com/office/drawing/2014/main" id="{6D9DE700-BF3A-2476-FCA3-522FA46D22F3}"/>
              </a:ext>
            </a:extLst>
          </p:cNvPr>
          <p:cNvSpPr/>
          <p:nvPr/>
        </p:nvSpPr>
        <p:spPr>
          <a:xfrm rot="5400000">
            <a:off x="4790033" y="5531061"/>
            <a:ext cx="586601" cy="832981"/>
          </a:xfrm>
          <a:custGeom>
            <a:avLst/>
            <a:gdLst/>
            <a:ahLst/>
            <a:cxnLst/>
            <a:rect l="l" t="t" r="r" b="b"/>
            <a:pathLst>
              <a:path w="24790" h="43423" extrusionOk="0">
                <a:moveTo>
                  <a:pt x="17229" y="1"/>
                </a:moveTo>
                <a:cubicBezTo>
                  <a:pt x="16943" y="1275"/>
                  <a:pt x="15324" y="2430"/>
                  <a:pt x="14252" y="3668"/>
                </a:cubicBezTo>
                <a:cubicBezTo>
                  <a:pt x="12026" y="6228"/>
                  <a:pt x="10978" y="8561"/>
                  <a:pt x="11014" y="12014"/>
                </a:cubicBezTo>
                <a:cubicBezTo>
                  <a:pt x="11073" y="16539"/>
                  <a:pt x="13062" y="20384"/>
                  <a:pt x="11811" y="24861"/>
                </a:cubicBezTo>
                <a:cubicBezTo>
                  <a:pt x="10383" y="30005"/>
                  <a:pt x="0" y="37494"/>
                  <a:pt x="5239" y="43423"/>
                </a:cubicBezTo>
                <a:cubicBezTo>
                  <a:pt x="8180" y="43066"/>
                  <a:pt x="10954" y="41458"/>
                  <a:pt x="13562" y="40089"/>
                </a:cubicBezTo>
                <a:cubicBezTo>
                  <a:pt x="17205" y="38196"/>
                  <a:pt x="18324" y="36660"/>
                  <a:pt x="18134" y="32493"/>
                </a:cubicBezTo>
                <a:cubicBezTo>
                  <a:pt x="17943" y="28195"/>
                  <a:pt x="19455" y="25933"/>
                  <a:pt x="21194" y="22063"/>
                </a:cubicBezTo>
                <a:cubicBezTo>
                  <a:pt x="24789" y="14110"/>
                  <a:pt x="16538" y="7740"/>
                  <a:pt x="17229" y="1"/>
                </a:cubicBezTo>
                <a:close/>
              </a:path>
            </a:pathLst>
          </a:cu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2521;p81">
            <a:extLst>
              <a:ext uri="{FF2B5EF4-FFF2-40B4-BE49-F238E27FC236}">
                <a16:creationId xmlns:a16="http://schemas.microsoft.com/office/drawing/2014/main" id="{F5B4A82A-F638-FD61-95D8-BB6FF1B676BA}"/>
              </a:ext>
            </a:extLst>
          </p:cNvPr>
          <p:cNvSpPr/>
          <p:nvPr/>
        </p:nvSpPr>
        <p:spPr>
          <a:xfrm rot="5400000">
            <a:off x="4317951" y="5957913"/>
            <a:ext cx="728033" cy="294938"/>
          </a:xfrm>
          <a:custGeom>
            <a:avLst/>
            <a:gdLst/>
            <a:ahLst/>
            <a:cxnLst/>
            <a:rect l="l" t="t" r="r" b="b"/>
            <a:pathLst>
              <a:path w="30767" h="15375" extrusionOk="0">
                <a:moveTo>
                  <a:pt x="30767" y="1"/>
                </a:moveTo>
                <a:lnTo>
                  <a:pt x="30767" y="1"/>
                </a:lnTo>
                <a:cubicBezTo>
                  <a:pt x="26516" y="715"/>
                  <a:pt x="21778" y="37"/>
                  <a:pt x="18456" y="3489"/>
                </a:cubicBezTo>
                <a:cubicBezTo>
                  <a:pt x="17444" y="4549"/>
                  <a:pt x="16896" y="5716"/>
                  <a:pt x="15515" y="6406"/>
                </a:cubicBezTo>
                <a:cubicBezTo>
                  <a:pt x="14146" y="7109"/>
                  <a:pt x="12264" y="7514"/>
                  <a:pt x="10764" y="7704"/>
                </a:cubicBezTo>
                <a:cubicBezTo>
                  <a:pt x="7966" y="8073"/>
                  <a:pt x="1" y="7109"/>
                  <a:pt x="180" y="11907"/>
                </a:cubicBezTo>
                <a:cubicBezTo>
                  <a:pt x="1418" y="12872"/>
                  <a:pt x="3490" y="13479"/>
                  <a:pt x="5002" y="14026"/>
                </a:cubicBezTo>
                <a:cubicBezTo>
                  <a:pt x="7336" y="14888"/>
                  <a:pt x="9827" y="15374"/>
                  <a:pt x="12306" y="15374"/>
                </a:cubicBezTo>
                <a:cubicBezTo>
                  <a:pt x="15036" y="15374"/>
                  <a:pt x="17752" y="14784"/>
                  <a:pt x="20230" y="13455"/>
                </a:cubicBezTo>
                <a:cubicBezTo>
                  <a:pt x="25802" y="10455"/>
                  <a:pt x="27647" y="5025"/>
                  <a:pt x="30767" y="1"/>
                </a:cubicBezTo>
                <a:close/>
              </a:path>
            </a:pathLst>
          </a:custGeom>
          <a:solidFill>
            <a:srgbClr val="38A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977F39-F05E-9083-1932-5C5CD67A085A}"/>
              </a:ext>
            </a:extLst>
          </p:cNvPr>
          <p:cNvSpPr txBox="1"/>
          <p:nvPr/>
        </p:nvSpPr>
        <p:spPr>
          <a:xfrm>
            <a:off x="3231351" y="1354960"/>
            <a:ext cx="74758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Arial" panose="020B0604020202020204" pitchFamily="34" charset="0"/>
              </a:rPr>
              <a:t>Recuerde que no esta permitido renunciar unilateralmente al Contrato de Aprendizaje.</a:t>
            </a:r>
          </a:p>
          <a:p>
            <a:pPr algn="just"/>
            <a:endParaRPr lang="es-MX" sz="2400" b="1" dirty="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Arial" panose="020B0604020202020204" pitchFamily="34" charset="0"/>
              </a:rPr>
              <a:t>Antes de tomar alguna decisión consulte con las personas encargadas.</a:t>
            </a:r>
          </a:p>
          <a:p>
            <a:pPr algn="just"/>
            <a:endParaRPr lang="es-MX" sz="2400" b="1" dirty="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Arial" panose="020B0604020202020204" pitchFamily="34" charset="0"/>
              </a:rPr>
              <a:t>Recuerde que con tres fallas consecutivas sin justa causa, se cancela el registro de matricula.</a:t>
            </a:r>
          </a:p>
          <a:p>
            <a:pPr algn="just"/>
            <a:endParaRPr lang="es-MX" sz="2400" b="1" dirty="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Arial" panose="020B0604020202020204" pitchFamily="34" charset="0"/>
              </a:rPr>
              <a:t>El Reglamento del Aprendiz Acuerdo 007 de 2012 y el Blog CSF, consulta continua.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3B992C-BCAF-0210-C416-A9C5121FC1E1}"/>
              </a:ext>
            </a:extLst>
          </p:cNvPr>
          <p:cNvSpPr txBox="1"/>
          <p:nvPr/>
        </p:nvSpPr>
        <p:spPr>
          <a:xfrm>
            <a:off x="3501187" y="381682"/>
            <a:ext cx="609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Seguimiento a la Etapa Practica 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(2)</a:t>
            </a:r>
            <a:endParaRPr lang="es-CO" sz="16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7" name="Picture 12" descr="Imágenes de Lista 3d - Descarga gratuita en Freepik">
            <a:extLst>
              <a:ext uri="{FF2B5EF4-FFF2-40B4-BE49-F238E27FC236}">
                <a16:creationId xmlns:a16="http://schemas.microsoft.com/office/drawing/2014/main" id="{668CF0C0-53F8-52C9-AC00-A373D5E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583192"/>
            <a:ext cx="2665884" cy="358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904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04AB2D32-97D7-61E7-A408-9A69C4573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A1A440B8-DD58-EB4D-EA4D-7B9997537C9F}"/>
              </a:ext>
            </a:extLst>
          </p:cNvPr>
          <p:cNvSpPr txBox="1"/>
          <p:nvPr/>
        </p:nvSpPr>
        <p:spPr>
          <a:xfrm>
            <a:off x="1547284" y="1891252"/>
            <a:ext cx="9306784" cy="335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es-CO" sz="5200" b="1" i="0" u="none" strike="noStrike" kern="1200" cap="none" spc="0" normalizeH="0" baseline="0" noProof="0" dirty="0">
                <a:ln>
                  <a:noFill/>
                </a:ln>
                <a:solidFill>
                  <a:srgbClr val="5E5C5D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¿Dónde puedes consultar la información de etapa productiva en nuestro centro de formación?</a:t>
            </a:r>
            <a:endParaRPr kumimoji="0" sz="5200" b="1" i="0" u="none" strike="noStrike" kern="1200" cap="none" spc="0" normalizeH="0" baseline="0" noProof="0" dirty="0">
              <a:ln>
                <a:noFill/>
              </a:ln>
              <a:solidFill>
                <a:srgbClr val="5E5C5D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endParaRPr kumimoji="0" sz="4800" b="1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3" name="Google Shape;163;p9">
            <a:extLst>
              <a:ext uri="{FF2B5EF4-FFF2-40B4-BE49-F238E27FC236}">
                <a16:creationId xmlns:a16="http://schemas.microsoft.com/office/drawing/2014/main" id="{A8D1681A-48A2-8111-EA8B-B45D427EA06F}"/>
              </a:ext>
            </a:extLst>
          </p:cNvPr>
          <p:cNvSpPr/>
          <p:nvPr/>
        </p:nvSpPr>
        <p:spPr>
          <a:xfrm>
            <a:off x="1894597" y="5094285"/>
            <a:ext cx="8844885" cy="144312"/>
          </a:xfrm>
          <a:prstGeom prst="rect">
            <a:avLst/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-25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863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10C6C448-C4BC-A98E-0CCB-9DBF655E9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CEBA15C7-AC65-4892-85A8-A33F18520E32}"/>
              </a:ext>
            </a:extLst>
          </p:cNvPr>
          <p:cNvSpPr txBox="1"/>
          <p:nvPr/>
        </p:nvSpPr>
        <p:spPr>
          <a:xfrm>
            <a:off x="796786" y="1140754"/>
            <a:ext cx="5690278" cy="359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5E5C5D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Blog Centro de Servicios Financieros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lang="es-ES" sz="3200" b="1" dirty="0">
                <a:solidFill>
                  <a:srgbClr val="5E5C5D"/>
                </a:solidFill>
                <a:latin typeface="Work Sans"/>
                <a:ea typeface="Work Sans"/>
                <a:cs typeface="Work Sans"/>
                <a:sym typeface="Work Sans"/>
              </a:rPr>
              <a:t>Etapa productiva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5E5C5D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  <a:p>
            <a:pPr lvl="0" algn="ctr">
              <a:buClr>
                <a:srgbClr val="000000"/>
              </a:buClr>
              <a:buSzPts val="5200"/>
              <a:defRPr/>
            </a:pPr>
            <a:r>
              <a:rPr lang="es-CO" sz="3200" b="1" dirty="0">
                <a:solidFill>
                  <a:srgbClr val="0070C0"/>
                </a:solidFill>
                <a:latin typeface="Work Sans"/>
                <a:ea typeface="Work Sans"/>
                <a:cs typeface="Work Sans"/>
                <a:sym typeface="Work Sans"/>
              </a:rPr>
              <a:t>http://serviciosfinancierosena.blogspot.com/p/etapa-productiva.html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3" name="Google Shape;163;p9">
            <a:extLst>
              <a:ext uri="{FF2B5EF4-FFF2-40B4-BE49-F238E27FC236}">
                <a16:creationId xmlns:a16="http://schemas.microsoft.com/office/drawing/2014/main" id="{85175AD0-EB82-A7F3-15A5-A8EE7CC075FA}"/>
              </a:ext>
            </a:extLst>
          </p:cNvPr>
          <p:cNvSpPr/>
          <p:nvPr/>
        </p:nvSpPr>
        <p:spPr>
          <a:xfrm>
            <a:off x="1894597" y="5094285"/>
            <a:ext cx="8844885" cy="144312"/>
          </a:xfrm>
          <a:prstGeom prst="rect">
            <a:avLst/>
          </a:prstGeom>
          <a:solidFill>
            <a:srgbClr val="38A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-25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70EE5A-EAB1-C909-4355-A9C51B25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64" y="1112672"/>
            <a:ext cx="5618899" cy="36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19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/>
        </p:nvSpPr>
        <p:spPr>
          <a:xfrm>
            <a:off x="1532616" y="98613"/>
            <a:ext cx="4010878" cy="95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CO" sz="5000" b="1" i="0" u="none" strike="noStrike" cap="non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Preguntas</a:t>
            </a:r>
            <a:endParaRPr sz="1400" b="0" i="0" u="none" strike="noStrike" cap="none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rgbClr val="FF6C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343190" y="1995012"/>
            <a:ext cx="255013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1. ¿Cuáles son los requisitos que debe cumplir, para iniciar su etapa productiva?</a:t>
            </a:r>
            <a:endParaRPr sz="1400" b="0" i="0" u="none" strike="noStrike" cap="none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3883974" y="4683937"/>
            <a:ext cx="274675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2. ¿Cuál es el tiempo máximo para realizar su etapa productiva, una vez finalizada su etapa lectiva?.</a:t>
            </a:r>
            <a:endParaRPr sz="1400" b="0" i="0" u="none" strike="noStrike" cap="none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6701352" y="2386609"/>
            <a:ext cx="27467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3. ¿Qué aplica el aprendiz en su etapa productiva?.</a:t>
            </a:r>
            <a:endParaRPr sz="1400" b="0" i="0" u="none" strike="noStrike" cap="none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43" name="Google Shape;243;p15"/>
          <p:cNvGrpSpPr/>
          <p:nvPr/>
        </p:nvGrpSpPr>
        <p:grpSpPr>
          <a:xfrm>
            <a:off x="0" y="2136030"/>
            <a:ext cx="10474036" cy="3173386"/>
            <a:chOff x="-636925" y="1404675"/>
            <a:chExt cx="8446650" cy="2363225"/>
          </a:xfrm>
        </p:grpSpPr>
        <p:sp>
          <p:nvSpPr>
            <p:cNvPr id="244" name="Google Shape;244;p15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52400" cap="rnd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46" name="Google Shape;246;p15"/>
          <p:cNvGrpSpPr/>
          <p:nvPr/>
        </p:nvGrpSpPr>
        <p:grpSpPr>
          <a:xfrm>
            <a:off x="4174353" y="1040934"/>
            <a:ext cx="2447177" cy="1074321"/>
            <a:chOff x="3298242" y="4070048"/>
            <a:chExt cx="1165523" cy="713027"/>
          </a:xfrm>
        </p:grpSpPr>
        <p:sp>
          <p:nvSpPr>
            <p:cNvPr id="247" name="Google Shape;247;p15"/>
            <p:cNvSpPr/>
            <p:nvPr/>
          </p:nvSpPr>
          <p:spPr>
            <a:xfrm>
              <a:off x="3322958" y="4070048"/>
              <a:ext cx="1140807" cy="713027"/>
            </a:xfrm>
            <a:custGeom>
              <a:avLst/>
              <a:gdLst/>
              <a:ahLst/>
              <a:cxnLst/>
              <a:rect l="l" t="t" r="r" b="b"/>
              <a:pathLst>
                <a:path w="50680" h="31676" extrusionOk="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326717" y="4524187"/>
              <a:ext cx="1127819" cy="258888"/>
            </a:xfrm>
            <a:custGeom>
              <a:avLst/>
              <a:gdLst/>
              <a:ahLst/>
              <a:cxnLst/>
              <a:rect l="l" t="t" r="r" b="b"/>
              <a:pathLst>
                <a:path w="50103" h="11501" extrusionOk="0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298242" y="4088799"/>
              <a:ext cx="1157847" cy="685722"/>
            </a:xfrm>
            <a:custGeom>
              <a:avLst/>
              <a:gdLst/>
              <a:ahLst/>
              <a:cxnLst/>
              <a:rect l="l" t="t" r="r" b="b"/>
              <a:pathLst>
                <a:path w="51437" h="30463" extrusionOk="0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10165453" y="1229433"/>
            <a:ext cx="1380178" cy="1022202"/>
            <a:chOff x="5917753" y="1127631"/>
            <a:chExt cx="1380178" cy="1022202"/>
          </a:xfrm>
        </p:grpSpPr>
        <p:sp>
          <p:nvSpPr>
            <p:cNvPr id="251" name="Google Shape;251;p15"/>
            <p:cNvSpPr/>
            <p:nvPr/>
          </p:nvSpPr>
          <p:spPr>
            <a:xfrm>
              <a:off x="5970066" y="1245381"/>
              <a:ext cx="1099366" cy="504674"/>
            </a:xfrm>
            <a:custGeom>
              <a:avLst/>
              <a:gdLst/>
              <a:ahLst/>
              <a:cxnLst/>
              <a:rect l="l" t="t" r="r" b="b"/>
              <a:pathLst>
                <a:path w="48839" h="22420" extrusionOk="0">
                  <a:moveTo>
                    <a:pt x="48839" y="0"/>
                  </a:moveTo>
                  <a:lnTo>
                    <a:pt x="45524" y="1333"/>
                  </a:lnTo>
                  <a:cubicBezTo>
                    <a:pt x="38039" y="4340"/>
                    <a:pt x="30384" y="6938"/>
                    <a:pt x="22591" y="9057"/>
                  </a:cubicBezTo>
                  <a:cubicBezTo>
                    <a:pt x="15141" y="11005"/>
                    <a:pt x="7622" y="12474"/>
                    <a:pt x="1" y="13466"/>
                  </a:cubicBezTo>
                  <a:cubicBezTo>
                    <a:pt x="787" y="14047"/>
                    <a:pt x="1539" y="14628"/>
                    <a:pt x="2359" y="15140"/>
                  </a:cubicBezTo>
                  <a:cubicBezTo>
                    <a:pt x="7143" y="18216"/>
                    <a:pt x="12441" y="20335"/>
                    <a:pt x="17670" y="22420"/>
                  </a:cubicBezTo>
                  <a:cubicBezTo>
                    <a:pt x="20301" y="20096"/>
                    <a:pt x="23001" y="17840"/>
                    <a:pt x="25770" y="15687"/>
                  </a:cubicBezTo>
                  <a:cubicBezTo>
                    <a:pt x="30794" y="11723"/>
                    <a:pt x="36023" y="7997"/>
                    <a:pt x="41423" y="4511"/>
                  </a:cubicBezTo>
                  <a:cubicBezTo>
                    <a:pt x="43849" y="2939"/>
                    <a:pt x="46310" y="1435"/>
                    <a:pt x="48839" y="0"/>
                  </a:cubicBezTo>
                  <a:close/>
                </a:path>
              </a:pathLst>
            </a:custGeom>
            <a:solidFill>
              <a:srgbClr val="76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387042" y="1201509"/>
              <a:ext cx="809325" cy="857046"/>
            </a:xfrm>
            <a:custGeom>
              <a:avLst/>
              <a:gdLst/>
              <a:ahLst/>
              <a:cxnLst/>
              <a:rect l="l" t="t" r="r" b="b"/>
              <a:pathLst>
                <a:path w="35954" h="38074" extrusionOk="0">
                  <a:moveTo>
                    <a:pt x="35954" y="1"/>
                  </a:moveTo>
                  <a:lnTo>
                    <a:pt x="35954" y="1"/>
                  </a:lnTo>
                  <a:cubicBezTo>
                    <a:pt x="34211" y="958"/>
                    <a:pt x="32468" y="1915"/>
                    <a:pt x="30759" y="2940"/>
                  </a:cubicBezTo>
                  <a:cubicBezTo>
                    <a:pt x="25223" y="6153"/>
                    <a:pt x="19857" y="9639"/>
                    <a:pt x="14662" y="13432"/>
                  </a:cubicBezTo>
                  <a:cubicBezTo>
                    <a:pt x="9604" y="17123"/>
                    <a:pt x="4682" y="21019"/>
                    <a:pt x="0" y="25189"/>
                  </a:cubicBezTo>
                  <a:cubicBezTo>
                    <a:pt x="718" y="29461"/>
                    <a:pt x="1265" y="33801"/>
                    <a:pt x="1880" y="38074"/>
                  </a:cubicBezTo>
                  <a:cubicBezTo>
                    <a:pt x="2119" y="36843"/>
                    <a:pt x="2358" y="35613"/>
                    <a:pt x="2598" y="34348"/>
                  </a:cubicBezTo>
                  <a:cubicBezTo>
                    <a:pt x="2837" y="33255"/>
                    <a:pt x="3042" y="32195"/>
                    <a:pt x="3247" y="31136"/>
                  </a:cubicBezTo>
                  <a:cubicBezTo>
                    <a:pt x="3418" y="30179"/>
                    <a:pt x="3726" y="29222"/>
                    <a:pt x="4101" y="28333"/>
                  </a:cubicBezTo>
                  <a:cubicBezTo>
                    <a:pt x="4888" y="26727"/>
                    <a:pt x="6494" y="25599"/>
                    <a:pt x="7793" y="24505"/>
                  </a:cubicBezTo>
                  <a:lnTo>
                    <a:pt x="12372" y="20541"/>
                  </a:lnTo>
                  <a:cubicBezTo>
                    <a:pt x="15414" y="17944"/>
                    <a:pt x="18421" y="15346"/>
                    <a:pt x="21429" y="12715"/>
                  </a:cubicBezTo>
                  <a:cubicBezTo>
                    <a:pt x="26282" y="8477"/>
                    <a:pt x="31101" y="4239"/>
                    <a:pt x="35954" y="1"/>
                  </a:cubicBezTo>
                  <a:close/>
                </a:path>
              </a:pathLst>
            </a:custGeom>
            <a:solidFill>
              <a:srgbClr val="76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443204" y="1835435"/>
              <a:ext cx="242343" cy="276963"/>
            </a:xfrm>
            <a:custGeom>
              <a:avLst/>
              <a:gdLst/>
              <a:ahLst/>
              <a:cxnLst/>
              <a:rect l="l" t="t" r="r" b="b"/>
              <a:pathLst>
                <a:path w="10766" h="12304" extrusionOk="0">
                  <a:moveTo>
                    <a:pt x="3110" y="0"/>
                  </a:moveTo>
                  <a:cubicBezTo>
                    <a:pt x="2734" y="547"/>
                    <a:pt x="2495" y="1128"/>
                    <a:pt x="2290" y="1743"/>
                  </a:cubicBezTo>
                  <a:cubicBezTo>
                    <a:pt x="2051" y="2632"/>
                    <a:pt x="1880" y="3486"/>
                    <a:pt x="1675" y="4443"/>
                  </a:cubicBezTo>
                  <a:cubicBezTo>
                    <a:pt x="1504" y="5400"/>
                    <a:pt x="1299" y="6357"/>
                    <a:pt x="1094" y="7314"/>
                  </a:cubicBezTo>
                  <a:cubicBezTo>
                    <a:pt x="752" y="8989"/>
                    <a:pt x="376" y="10629"/>
                    <a:pt x="0" y="12304"/>
                  </a:cubicBezTo>
                  <a:lnTo>
                    <a:pt x="1709" y="10766"/>
                  </a:lnTo>
                  <a:lnTo>
                    <a:pt x="2222" y="10219"/>
                  </a:lnTo>
                  <a:cubicBezTo>
                    <a:pt x="3213" y="9262"/>
                    <a:pt x="4204" y="8271"/>
                    <a:pt x="5229" y="7280"/>
                  </a:cubicBezTo>
                  <a:cubicBezTo>
                    <a:pt x="6289" y="6289"/>
                    <a:pt x="7314" y="5332"/>
                    <a:pt x="8373" y="4375"/>
                  </a:cubicBezTo>
                  <a:cubicBezTo>
                    <a:pt x="8886" y="3931"/>
                    <a:pt x="9399" y="3452"/>
                    <a:pt x="9911" y="3008"/>
                  </a:cubicBezTo>
                  <a:cubicBezTo>
                    <a:pt x="10185" y="2769"/>
                    <a:pt x="10458" y="2529"/>
                    <a:pt x="10766" y="2256"/>
                  </a:cubicBezTo>
                  <a:cubicBezTo>
                    <a:pt x="8168" y="1607"/>
                    <a:pt x="5605" y="923"/>
                    <a:pt x="3110" y="0"/>
                  </a:cubicBezTo>
                  <a:close/>
                </a:path>
              </a:pathLst>
            </a:custGeom>
            <a:solidFill>
              <a:srgbClr val="76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6524735" y="1199213"/>
              <a:ext cx="704721" cy="725475"/>
            </a:xfrm>
            <a:custGeom>
              <a:avLst/>
              <a:gdLst/>
              <a:ahLst/>
              <a:cxnLst/>
              <a:rect l="l" t="t" r="r" b="b"/>
              <a:pathLst>
                <a:path w="31307" h="32229" extrusionOk="0">
                  <a:moveTo>
                    <a:pt x="31307" y="0"/>
                  </a:moveTo>
                  <a:lnTo>
                    <a:pt x="31307" y="0"/>
                  </a:lnTo>
                  <a:cubicBezTo>
                    <a:pt x="28846" y="2119"/>
                    <a:pt x="26385" y="4238"/>
                    <a:pt x="23959" y="6391"/>
                  </a:cubicBezTo>
                  <a:cubicBezTo>
                    <a:pt x="17978" y="11586"/>
                    <a:pt x="12031" y="16849"/>
                    <a:pt x="6084" y="22078"/>
                  </a:cubicBezTo>
                  <a:lnTo>
                    <a:pt x="1607" y="26043"/>
                  </a:lnTo>
                  <a:cubicBezTo>
                    <a:pt x="1060" y="26521"/>
                    <a:pt x="514" y="27034"/>
                    <a:pt x="1" y="27581"/>
                  </a:cubicBezTo>
                  <a:cubicBezTo>
                    <a:pt x="1368" y="27923"/>
                    <a:pt x="2735" y="28299"/>
                    <a:pt x="4102" y="28640"/>
                  </a:cubicBezTo>
                  <a:cubicBezTo>
                    <a:pt x="9604" y="30076"/>
                    <a:pt x="15175" y="31272"/>
                    <a:pt x="20780" y="32229"/>
                  </a:cubicBezTo>
                  <a:cubicBezTo>
                    <a:pt x="20951" y="29563"/>
                    <a:pt x="21259" y="26931"/>
                    <a:pt x="21703" y="24300"/>
                  </a:cubicBezTo>
                  <a:cubicBezTo>
                    <a:pt x="22523" y="19413"/>
                    <a:pt x="23924" y="14628"/>
                    <a:pt x="25838" y="10082"/>
                  </a:cubicBezTo>
                  <a:cubicBezTo>
                    <a:pt x="27342" y="6528"/>
                    <a:pt x="29153" y="3179"/>
                    <a:pt x="31307" y="0"/>
                  </a:cubicBezTo>
                  <a:close/>
                </a:path>
              </a:pathLst>
            </a:custGeom>
            <a:solidFill>
              <a:srgbClr val="76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917753" y="1127631"/>
              <a:ext cx="1380178" cy="1022202"/>
            </a:xfrm>
            <a:custGeom>
              <a:avLst/>
              <a:gdLst/>
              <a:ahLst/>
              <a:cxnLst/>
              <a:rect l="l" t="t" r="r" b="b"/>
              <a:pathLst>
                <a:path w="61314" h="45411" extrusionOk="0">
                  <a:moveTo>
                    <a:pt x="51163" y="5231"/>
                  </a:moveTo>
                  <a:lnTo>
                    <a:pt x="51163" y="5231"/>
                  </a:lnTo>
                  <a:cubicBezTo>
                    <a:pt x="48634" y="6666"/>
                    <a:pt x="46173" y="8170"/>
                    <a:pt x="43747" y="9742"/>
                  </a:cubicBezTo>
                  <a:cubicBezTo>
                    <a:pt x="38347" y="13228"/>
                    <a:pt x="33118" y="16954"/>
                    <a:pt x="28094" y="20918"/>
                  </a:cubicBezTo>
                  <a:cubicBezTo>
                    <a:pt x="25325" y="23071"/>
                    <a:pt x="22625" y="25327"/>
                    <a:pt x="19994" y="27651"/>
                  </a:cubicBezTo>
                  <a:cubicBezTo>
                    <a:pt x="14765" y="25566"/>
                    <a:pt x="9467" y="23447"/>
                    <a:pt x="4683" y="20371"/>
                  </a:cubicBezTo>
                  <a:cubicBezTo>
                    <a:pt x="3863" y="19859"/>
                    <a:pt x="3111" y="19278"/>
                    <a:pt x="2325" y="18697"/>
                  </a:cubicBezTo>
                  <a:cubicBezTo>
                    <a:pt x="9946" y="17705"/>
                    <a:pt x="17465" y="16236"/>
                    <a:pt x="24915" y="14288"/>
                  </a:cubicBezTo>
                  <a:cubicBezTo>
                    <a:pt x="32708" y="12169"/>
                    <a:pt x="40363" y="9571"/>
                    <a:pt x="47848" y="6564"/>
                  </a:cubicBezTo>
                  <a:lnTo>
                    <a:pt x="51163" y="5231"/>
                  </a:lnTo>
                  <a:close/>
                  <a:moveTo>
                    <a:pt x="19652" y="28744"/>
                  </a:moveTo>
                  <a:lnTo>
                    <a:pt x="19960" y="28847"/>
                  </a:lnTo>
                  <a:cubicBezTo>
                    <a:pt x="19994" y="28881"/>
                    <a:pt x="20028" y="28881"/>
                    <a:pt x="20096" y="28881"/>
                  </a:cubicBezTo>
                  <a:cubicBezTo>
                    <a:pt x="20131" y="29291"/>
                    <a:pt x="20199" y="29701"/>
                    <a:pt x="20233" y="30111"/>
                  </a:cubicBezTo>
                  <a:cubicBezTo>
                    <a:pt x="20199" y="30009"/>
                    <a:pt x="20165" y="29906"/>
                    <a:pt x="20131" y="29804"/>
                  </a:cubicBezTo>
                  <a:lnTo>
                    <a:pt x="20131" y="29770"/>
                  </a:lnTo>
                  <a:cubicBezTo>
                    <a:pt x="19994" y="29428"/>
                    <a:pt x="19823" y="29052"/>
                    <a:pt x="19652" y="28744"/>
                  </a:cubicBezTo>
                  <a:close/>
                  <a:moveTo>
                    <a:pt x="58272" y="3180"/>
                  </a:moveTo>
                  <a:lnTo>
                    <a:pt x="58272" y="3180"/>
                  </a:lnTo>
                  <a:cubicBezTo>
                    <a:pt x="56118" y="6359"/>
                    <a:pt x="54307" y="9708"/>
                    <a:pt x="52803" y="13262"/>
                  </a:cubicBezTo>
                  <a:cubicBezTo>
                    <a:pt x="50889" y="17808"/>
                    <a:pt x="49488" y="22593"/>
                    <a:pt x="48668" y="27480"/>
                  </a:cubicBezTo>
                  <a:cubicBezTo>
                    <a:pt x="48224" y="30111"/>
                    <a:pt x="47916" y="32743"/>
                    <a:pt x="47745" y="35409"/>
                  </a:cubicBezTo>
                  <a:cubicBezTo>
                    <a:pt x="42140" y="34452"/>
                    <a:pt x="36569" y="33256"/>
                    <a:pt x="31067" y="31820"/>
                  </a:cubicBezTo>
                  <a:cubicBezTo>
                    <a:pt x="29700" y="31479"/>
                    <a:pt x="28333" y="31103"/>
                    <a:pt x="26966" y="30761"/>
                  </a:cubicBezTo>
                  <a:cubicBezTo>
                    <a:pt x="27479" y="30214"/>
                    <a:pt x="28025" y="29701"/>
                    <a:pt x="28572" y="29223"/>
                  </a:cubicBezTo>
                  <a:lnTo>
                    <a:pt x="33049" y="25258"/>
                  </a:lnTo>
                  <a:cubicBezTo>
                    <a:pt x="38996" y="20029"/>
                    <a:pt x="44943" y="14766"/>
                    <a:pt x="50924" y="9571"/>
                  </a:cubicBezTo>
                  <a:cubicBezTo>
                    <a:pt x="53350" y="7418"/>
                    <a:pt x="55811" y="5299"/>
                    <a:pt x="58272" y="3180"/>
                  </a:cubicBezTo>
                  <a:close/>
                  <a:moveTo>
                    <a:pt x="56802" y="3283"/>
                  </a:moveTo>
                  <a:lnTo>
                    <a:pt x="56802" y="3283"/>
                  </a:lnTo>
                  <a:cubicBezTo>
                    <a:pt x="51949" y="7521"/>
                    <a:pt x="47130" y="11759"/>
                    <a:pt x="42277" y="15997"/>
                  </a:cubicBezTo>
                  <a:cubicBezTo>
                    <a:pt x="39269" y="18628"/>
                    <a:pt x="36262" y="21226"/>
                    <a:pt x="33220" y="23823"/>
                  </a:cubicBezTo>
                  <a:lnTo>
                    <a:pt x="28641" y="27787"/>
                  </a:lnTo>
                  <a:cubicBezTo>
                    <a:pt x="27342" y="28881"/>
                    <a:pt x="25736" y="30009"/>
                    <a:pt x="24949" y="31615"/>
                  </a:cubicBezTo>
                  <a:cubicBezTo>
                    <a:pt x="24574" y="32504"/>
                    <a:pt x="24266" y="33461"/>
                    <a:pt x="24095" y="34418"/>
                  </a:cubicBezTo>
                  <a:cubicBezTo>
                    <a:pt x="23890" y="35477"/>
                    <a:pt x="23685" y="36537"/>
                    <a:pt x="23446" y="37630"/>
                  </a:cubicBezTo>
                  <a:cubicBezTo>
                    <a:pt x="23206" y="38895"/>
                    <a:pt x="22967" y="40125"/>
                    <a:pt x="22728" y="41356"/>
                  </a:cubicBezTo>
                  <a:lnTo>
                    <a:pt x="22728" y="41321"/>
                  </a:lnTo>
                  <a:cubicBezTo>
                    <a:pt x="22113" y="37049"/>
                    <a:pt x="21566" y="32709"/>
                    <a:pt x="20848" y="28437"/>
                  </a:cubicBezTo>
                  <a:cubicBezTo>
                    <a:pt x="25530" y="24301"/>
                    <a:pt x="30452" y="20405"/>
                    <a:pt x="35510" y="16714"/>
                  </a:cubicBezTo>
                  <a:cubicBezTo>
                    <a:pt x="40705" y="12921"/>
                    <a:pt x="46071" y="9435"/>
                    <a:pt x="51607" y="6222"/>
                  </a:cubicBezTo>
                  <a:cubicBezTo>
                    <a:pt x="53316" y="5197"/>
                    <a:pt x="55059" y="4240"/>
                    <a:pt x="56802" y="3283"/>
                  </a:cubicBezTo>
                  <a:close/>
                  <a:moveTo>
                    <a:pt x="26453" y="31410"/>
                  </a:moveTo>
                  <a:cubicBezTo>
                    <a:pt x="28948" y="32333"/>
                    <a:pt x="31511" y="33016"/>
                    <a:pt x="34109" y="33666"/>
                  </a:cubicBezTo>
                  <a:cubicBezTo>
                    <a:pt x="33801" y="33973"/>
                    <a:pt x="33528" y="34213"/>
                    <a:pt x="33254" y="34452"/>
                  </a:cubicBezTo>
                  <a:lnTo>
                    <a:pt x="33254" y="34418"/>
                  </a:lnTo>
                  <a:cubicBezTo>
                    <a:pt x="32742" y="34862"/>
                    <a:pt x="32229" y="35340"/>
                    <a:pt x="31716" y="35785"/>
                  </a:cubicBezTo>
                  <a:cubicBezTo>
                    <a:pt x="30657" y="36742"/>
                    <a:pt x="29632" y="37699"/>
                    <a:pt x="28572" y="38690"/>
                  </a:cubicBezTo>
                  <a:cubicBezTo>
                    <a:pt x="27547" y="39681"/>
                    <a:pt x="26556" y="40672"/>
                    <a:pt x="25565" y="41629"/>
                  </a:cubicBezTo>
                  <a:lnTo>
                    <a:pt x="25052" y="42176"/>
                  </a:lnTo>
                  <a:lnTo>
                    <a:pt x="23343" y="43714"/>
                  </a:lnTo>
                  <a:cubicBezTo>
                    <a:pt x="23719" y="42039"/>
                    <a:pt x="24095" y="40399"/>
                    <a:pt x="24437" y="38724"/>
                  </a:cubicBezTo>
                  <a:cubicBezTo>
                    <a:pt x="24642" y="37767"/>
                    <a:pt x="24847" y="36810"/>
                    <a:pt x="25018" y="35853"/>
                  </a:cubicBezTo>
                  <a:cubicBezTo>
                    <a:pt x="25223" y="34896"/>
                    <a:pt x="25394" y="34042"/>
                    <a:pt x="25633" y="33153"/>
                  </a:cubicBezTo>
                  <a:cubicBezTo>
                    <a:pt x="25838" y="32538"/>
                    <a:pt x="26077" y="31957"/>
                    <a:pt x="26453" y="31410"/>
                  </a:cubicBezTo>
                  <a:close/>
                  <a:moveTo>
                    <a:pt x="60703" y="1"/>
                  </a:moveTo>
                  <a:cubicBezTo>
                    <a:pt x="60593" y="1"/>
                    <a:pt x="60485" y="45"/>
                    <a:pt x="60391" y="139"/>
                  </a:cubicBezTo>
                  <a:lnTo>
                    <a:pt x="60151" y="344"/>
                  </a:lnTo>
                  <a:cubicBezTo>
                    <a:pt x="59707" y="583"/>
                    <a:pt x="59297" y="788"/>
                    <a:pt x="58853" y="1027"/>
                  </a:cubicBezTo>
                  <a:cubicBezTo>
                    <a:pt x="55537" y="2292"/>
                    <a:pt x="52291" y="3727"/>
                    <a:pt x="49010" y="5060"/>
                  </a:cubicBezTo>
                  <a:cubicBezTo>
                    <a:pt x="45216" y="6564"/>
                    <a:pt x="41423" y="7999"/>
                    <a:pt x="37595" y="9332"/>
                  </a:cubicBezTo>
                  <a:cubicBezTo>
                    <a:pt x="30042" y="11930"/>
                    <a:pt x="22352" y="14049"/>
                    <a:pt x="14526" y="15655"/>
                  </a:cubicBezTo>
                  <a:cubicBezTo>
                    <a:pt x="9980" y="16543"/>
                    <a:pt x="5435" y="17295"/>
                    <a:pt x="855" y="17740"/>
                  </a:cubicBezTo>
                  <a:cubicBezTo>
                    <a:pt x="377" y="17774"/>
                    <a:pt x="1" y="18389"/>
                    <a:pt x="411" y="18731"/>
                  </a:cubicBezTo>
                  <a:cubicBezTo>
                    <a:pt x="2427" y="20405"/>
                    <a:pt x="4614" y="21875"/>
                    <a:pt x="6973" y="23105"/>
                  </a:cubicBezTo>
                  <a:cubicBezTo>
                    <a:pt x="9536" y="24472"/>
                    <a:pt x="12133" y="25703"/>
                    <a:pt x="14833" y="26831"/>
                  </a:cubicBezTo>
                  <a:cubicBezTo>
                    <a:pt x="16132" y="27343"/>
                    <a:pt x="17396" y="27856"/>
                    <a:pt x="18695" y="28368"/>
                  </a:cubicBezTo>
                  <a:cubicBezTo>
                    <a:pt x="19037" y="28881"/>
                    <a:pt x="19310" y="29462"/>
                    <a:pt x="19481" y="30077"/>
                  </a:cubicBezTo>
                  <a:cubicBezTo>
                    <a:pt x="19755" y="31171"/>
                    <a:pt x="19891" y="32299"/>
                    <a:pt x="20131" y="33392"/>
                  </a:cubicBezTo>
                  <a:cubicBezTo>
                    <a:pt x="20609" y="35887"/>
                    <a:pt x="21053" y="38348"/>
                    <a:pt x="21498" y="40843"/>
                  </a:cubicBezTo>
                  <a:cubicBezTo>
                    <a:pt x="21771" y="42244"/>
                    <a:pt x="22044" y="43645"/>
                    <a:pt x="22250" y="45081"/>
                  </a:cubicBezTo>
                  <a:cubicBezTo>
                    <a:pt x="22291" y="45308"/>
                    <a:pt x="22482" y="45411"/>
                    <a:pt x="22680" y="45411"/>
                  </a:cubicBezTo>
                  <a:cubicBezTo>
                    <a:pt x="22809" y="45411"/>
                    <a:pt x="22941" y="45367"/>
                    <a:pt x="23036" y="45286"/>
                  </a:cubicBezTo>
                  <a:cubicBezTo>
                    <a:pt x="25291" y="43269"/>
                    <a:pt x="27547" y="41253"/>
                    <a:pt x="29803" y="39202"/>
                  </a:cubicBezTo>
                  <a:cubicBezTo>
                    <a:pt x="30896" y="38211"/>
                    <a:pt x="32024" y="37186"/>
                    <a:pt x="33118" y="36195"/>
                  </a:cubicBezTo>
                  <a:cubicBezTo>
                    <a:pt x="33972" y="35375"/>
                    <a:pt x="34895" y="34349"/>
                    <a:pt x="36091" y="34178"/>
                  </a:cubicBezTo>
                  <a:cubicBezTo>
                    <a:pt x="38449" y="34759"/>
                    <a:pt x="40842" y="35272"/>
                    <a:pt x="43234" y="35751"/>
                  </a:cubicBezTo>
                  <a:cubicBezTo>
                    <a:pt x="44874" y="36058"/>
                    <a:pt x="46481" y="36366"/>
                    <a:pt x="48155" y="36605"/>
                  </a:cubicBezTo>
                  <a:cubicBezTo>
                    <a:pt x="48205" y="36620"/>
                    <a:pt x="48254" y="36627"/>
                    <a:pt x="48304" y="36627"/>
                  </a:cubicBezTo>
                  <a:cubicBezTo>
                    <a:pt x="48598" y="36627"/>
                    <a:pt x="48873" y="36380"/>
                    <a:pt x="48873" y="36058"/>
                  </a:cubicBezTo>
                  <a:cubicBezTo>
                    <a:pt x="49146" y="31103"/>
                    <a:pt x="49933" y="26181"/>
                    <a:pt x="51231" y="21396"/>
                  </a:cubicBezTo>
                  <a:cubicBezTo>
                    <a:pt x="52496" y="16714"/>
                    <a:pt x="54341" y="12203"/>
                    <a:pt x="56699" y="7931"/>
                  </a:cubicBezTo>
                  <a:cubicBezTo>
                    <a:pt x="58067" y="5504"/>
                    <a:pt x="59570" y="3146"/>
                    <a:pt x="61177" y="856"/>
                  </a:cubicBezTo>
                  <a:lnTo>
                    <a:pt x="61211" y="788"/>
                  </a:lnTo>
                  <a:cubicBezTo>
                    <a:pt x="61245" y="754"/>
                    <a:pt x="61245" y="720"/>
                    <a:pt x="61279" y="686"/>
                  </a:cubicBezTo>
                  <a:cubicBezTo>
                    <a:pt x="61313" y="480"/>
                    <a:pt x="61245" y="275"/>
                    <a:pt x="61074" y="173"/>
                  </a:cubicBezTo>
                  <a:cubicBezTo>
                    <a:pt x="60963" y="62"/>
                    <a:pt x="60832" y="1"/>
                    <a:pt x="60703" y="1"/>
                  </a:cubicBezTo>
                  <a:close/>
                </a:path>
              </a:pathLst>
            </a:custGeom>
            <a:solidFill>
              <a:srgbClr val="76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56" name="Google Shape;256;p15"/>
          <p:cNvGrpSpPr/>
          <p:nvPr/>
        </p:nvGrpSpPr>
        <p:grpSpPr>
          <a:xfrm>
            <a:off x="9433729" y="4688327"/>
            <a:ext cx="2097525" cy="1032952"/>
            <a:chOff x="5960837" y="2432603"/>
            <a:chExt cx="1149383" cy="696887"/>
          </a:xfrm>
        </p:grpSpPr>
        <p:sp>
          <p:nvSpPr>
            <p:cNvPr id="257" name="Google Shape;257;p15"/>
            <p:cNvSpPr/>
            <p:nvPr/>
          </p:nvSpPr>
          <p:spPr>
            <a:xfrm>
              <a:off x="5977562" y="2432603"/>
              <a:ext cx="1091105" cy="695559"/>
            </a:xfrm>
            <a:custGeom>
              <a:avLst/>
              <a:gdLst/>
              <a:ahLst/>
              <a:cxnLst/>
              <a:rect l="l" t="t" r="r" b="b"/>
              <a:pathLst>
                <a:path w="48472" h="30900" extrusionOk="0">
                  <a:moveTo>
                    <a:pt x="27985" y="0"/>
                  </a:moveTo>
                  <a:cubicBezTo>
                    <a:pt x="24718" y="0"/>
                    <a:pt x="21478" y="2184"/>
                    <a:pt x="20413" y="5290"/>
                  </a:cubicBezTo>
                  <a:cubicBezTo>
                    <a:pt x="18763" y="3365"/>
                    <a:pt x="16295" y="1993"/>
                    <a:pt x="13827" y="1993"/>
                  </a:cubicBezTo>
                  <a:cubicBezTo>
                    <a:pt x="13227" y="1993"/>
                    <a:pt x="12627" y="2074"/>
                    <a:pt x="12040" y="2248"/>
                  </a:cubicBezTo>
                  <a:cubicBezTo>
                    <a:pt x="8998" y="3137"/>
                    <a:pt x="7016" y="7067"/>
                    <a:pt x="8759" y="9698"/>
                  </a:cubicBezTo>
                  <a:cubicBezTo>
                    <a:pt x="7901" y="9292"/>
                    <a:pt x="7017" y="9104"/>
                    <a:pt x="6155" y="9104"/>
                  </a:cubicBezTo>
                  <a:cubicBezTo>
                    <a:pt x="3034" y="9104"/>
                    <a:pt x="219" y="11567"/>
                    <a:pt x="112" y="14996"/>
                  </a:cubicBezTo>
                  <a:cubicBezTo>
                    <a:pt x="1" y="18554"/>
                    <a:pt x="2897" y="21254"/>
                    <a:pt x="6171" y="21254"/>
                  </a:cubicBezTo>
                  <a:cubicBezTo>
                    <a:pt x="6922" y="21254"/>
                    <a:pt x="7692" y="21112"/>
                    <a:pt x="8451" y="20806"/>
                  </a:cubicBezTo>
                  <a:lnTo>
                    <a:pt x="8451" y="20806"/>
                  </a:lnTo>
                  <a:cubicBezTo>
                    <a:pt x="8212" y="24975"/>
                    <a:pt x="10741" y="29384"/>
                    <a:pt x="14774" y="30614"/>
                  </a:cubicBezTo>
                  <a:cubicBezTo>
                    <a:pt x="15408" y="30808"/>
                    <a:pt x="16064" y="30899"/>
                    <a:pt x="16721" y="30899"/>
                  </a:cubicBezTo>
                  <a:cubicBezTo>
                    <a:pt x="20241" y="30899"/>
                    <a:pt x="23782" y="28279"/>
                    <a:pt x="24070" y="24736"/>
                  </a:cubicBezTo>
                  <a:cubicBezTo>
                    <a:pt x="25505" y="27163"/>
                    <a:pt x="27897" y="29111"/>
                    <a:pt x="30666" y="29658"/>
                  </a:cubicBezTo>
                  <a:cubicBezTo>
                    <a:pt x="31167" y="29757"/>
                    <a:pt x="31679" y="29805"/>
                    <a:pt x="32193" y="29805"/>
                  </a:cubicBezTo>
                  <a:cubicBezTo>
                    <a:pt x="34514" y="29805"/>
                    <a:pt x="36853" y="28811"/>
                    <a:pt x="38253" y="26992"/>
                  </a:cubicBezTo>
                  <a:cubicBezTo>
                    <a:pt x="40133" y="24599"/>
                    <a:pt x="39859" y="21558"/>
                    <a:pt x="38253" y="19131"/>
                  </a:cubicBezTo>
                  <a:lnTo>
                    <a:pt x="38253" y="19131"/>
                  </a:lnTo>
                  <a:cubicBezTo>
                    <a:pt x="39869" y="19365"/>
                    <a:pt x="41421" y="20049"/>
                    <a:pt x="43008" y="20049"/>
                  </a:cubicBezTo>
                  <a:cubicBezTo>
                    <a:pt x="43736" y="20049"/>
                    <a:pt x="44472" y="19905"/>
                    <a:pt x="45225" y="19507"/>
                  </a:cubicBezTo>
                  <a:cubicBezTo>
                    <a:pt x="46353" y="18858"/>
                    <a:pt x="47241" y="17798"/>
                    <a:pt x="47651" y="16534"/>
                  </a:cubicBezTo>
                  <a:cubicBezTo>
                    <a:pt x="48472" y="14449"/>
                    <a:pt x="48267" y="12125"/>
                    <a:pt x="47139" y="10211"/>
                  </a:cubicBezTo>
                  <a:cubicBezTo>
                    <a:pt x="46100" y="8559"/>
                    <a:pt x="44000" y="7934"/>
                    <a:pt x="41808" y="7934"/>
                  </a:cubicBezTo>
                  <a:cubicBezTo>
                    <a:pt x="39601" y="7934"/>
                    <a:pt x="37301" y="8568"/>
                    <a:pt x="35895" y="9425"/>
                  </a:cubicBezTo>
                  <a:cubicBezTo>
                    <a:pt x="36202" y="9186"/>
                    <a:pt x="36271" y="8707"/>
                    <a:pt x="36168" y="8092"/>
                  </a:cubicBezTo>
                  <a:cubicBezTo>
                    <a:pt x="35826" y="6588"/>
                    <a:pt x="35245" y="5119"/>
                    <a:pt x="34425" y="3786"/>
                  </a:cubicBezTo>
                  <a:cubicBezTo>
                    <a:pt x="33195" y="2077"/>
                    <a:pt x="31588" y="608"/>
                    <a:pt x="29504" y="163"/>
                  </a:cubicBezTo>
                  <a:cubicBezTo>
                    <a:pt x="29002" y="53"/>
                    <a:pt x="28494" y="0"/>
                    <a:pt x="27985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568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5980849" y="2777074"/>
              <a:ext cx="1067042" cy="351088"/>
            </a:xfrm>
            <a:custGeom>
              <a:avLst/>
              <a:gdLst/>
              <a:ahLst/>
              <a:cxnLst/>
              <a:rect l="l" t="t" r="r" b="b"/>
              <a:pathLst>
                <a:path w="47403" h="1559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231"/>
                    <a:pt x="410" y="2427"/>
                    <a:pt x="1128" y="3452"/>
                  </a:cubicBezTo>
                  <a:cubicBezTo>
                    <a:pt x="2328" y="5020"/>
                    <a:pt x="4177" y="5885"/>
                    <a:pt x="6072" y="5885"/>
                  </a:cubicBezTo>
                  <a:cubicBezTo>
                    <a:pt x="6822" y="5885"/>
                    <a:pt x="7578" y="5750"/>
                    <a:pt x="8305" y="5469"/>
                  </a:cubicBezTo>
                  <a:lnTo>
                    <a:pt x="8305" y="5469"/>
                  </a:lnTo>
                  <a:cubicBezTo>
                    <a:pt x="8066" y="9672"/>
                    <a:pt x="10595" y="14081"/>
                    <a:pt x="14628" y="15311"/>
                  </a:cubicBezTo>
                  <a:cubicBezTo>
                    <a:pt x="15262" y="15505"/>
                    <a:pt x="15918" y="15596"/>
                    <a:pt x="16575" y="15596"/>
                  </a:cubicBezTo>
                  <a:cubicBezTo>
                    <a:pt x="20095" y="15596"/>
                    <a:pt x="23636" y="12976"/>
                    <a:pt x="23924" y="9433"/>
                  </a:cubicBezTo>
                  <a:cubicBezTo>
                    <a:pt x="25359" y="11860"/>
                    <a:pt x="27751" y="13774"/>
                    <a:pt x="30520" y="14355"/>
                  </a:cubicBezTo>
                  <a:cubicBezTo>
                    <a:pt x="31021" y="14454"/>
                    <a:pt x="31533" y="14502"/>
                    <a:pt x="32047" y="14502"/>
                  </a:cubicBezTo>
                  <a:cubicBezTo>
                    <a:pt x="34368" y="14502"/>
                    <a:pt x="36707" y="13508"/>
                    <a:pt x="38107" y="11689"/>
                  </a:cubicBezTo>
                  <a:cubicBezTo>
                    <a:pt x="39987" y="9296"/>
                    <a:pt x="39713" y="6255"/>
                    <a:pt x="38107" y="3828"/>
                  </a:cubicBezTo>
                  <a:lnTo>
                    <a:pt x="38107" y="3828"/>
                  </a:lnTo>
                  <a:cubicBezTo>
                    <a:pt x="39723" y="4062"/>
                    <a:pt x="41275" y="4746"/>
                    <a:pt x="42862" y="4746"/>
                  </a:cubicBezTo>
                  <a:cubicBezTo>
                    <a:pt x="43590" y="4746"/>
                    <a:pt x="44326" y="4602"/>
                    <a:pt x="45079" y="4204"/>
                  </a:cubicBezTo>
                  <a:cubicBezTo>
                    <a:pt x="46138" y="3589"/>
                    <a:pt x="46924" y="2666"/>
                    <a:pt x="47403" y="1538"/>
                  </a:cubicBezTo>
                  <a:lnTo>
                    <a:pt x="47403" y="1538"/>
                  </a:lnTo>
                  <a:cubicBezTo>
                    <a:pt x="46343" y="1778"/>
                    <a:pt x="45284" y="1983"/>
                    <a:pt x="44190" y="2085"/>
                  </a:cubicBezTo>
                  <a:cubicBezTo>
                    <a:pt x="43694" y="2129"/>
                    <a:pt x="43195" y="2152"/>
                    <a:pt x="42695" y="2152"/>
                  </a:cubicBezTo>
                  <a:cubicBezTo>
                    <a:pt x="40094" y="2152"/>
                    <a:pt x="37483" y="1536"/>
                    <a:pt x="35304" y="103"/>
                  </a:cubicBezTo>
                  <a:lnTo>
                    <a:pt x="35304" y="103"/>
                  </a:lnTo>
                  <a:cubicBezTo>
                    <a:pt x="35509" y="2154"/>
                    <a:pt x="35168" y="4238"/>
                    <a:pt x="34313" y="6118"/>
                  </a:cubicBezTo>
                  <a:cubicBezTo>
                    <a:pt x="33698" y="7519"/>
                    <a:pt x="32673" y="8886"/>
                    <a:pt x="31237" y="9296"/>
                  </a:cubicBezTo>
                  <a:cubicBezTo>
                    <a:pt x="30942" y="9379"/>
                    <a:pt x="30641" y="9417"/>
                    <a:pt x="30337" y="9417"/>
                  </a:cubicBezTo>
                  <a:cubicBezTo>
                    <a:pt x="29130" y="9417"/>
                    <a:pt x="27901" y="8810"/>
                    <a:pt x="27000" y="7964"/>
                  </a:cubicBezTo>
                  <a:cubicBezTo>
                    <a:pt x="25872" y="6904"/>
                    <a:pt x="25154" y="5503"/>
                    <a:pt x="24470" y="4136"/>
                  </a:cubicBezTo>
                  <a:cubicBezTo>
                    <a:pt x="24095" y="5879"/>
                    <a:pt x="23719" y="7690"/>
                    <a:pt x="22591" y="9091"/>
                  </a:cubicBezTo>
                  <a:cubicBezTo>
                    <a:pt x="21820" y="10025"/>
                    <a:pt x="20587" y="10672"/>
                    <a:pt x="19403" y="10672"/>
                  </a:cubicBezTo>
                  <a:cubicBezTo>
                    <a:pt x="18855" y="10672"/>
                    <a:pt x="18317" y="10533"/>
                    <a:pt x="17840" y="10219"/>
                  </a:cubicBezTo>
                  <a:cubicBezTo>
                    <a:pt x="16644" y="9433"/>
                    <a:pt x="16234" y="7827"/>
                    <a:pt x="16200" y="6391"/>
                  </a:cubicBezTo>
                  <a:cubicBezTo>
                    <a:pt x="16200" y="4956"/>
                    <a:pt x="16405" y="3486"/>
                    <a:pt x="16063" y="2085"/>
                  </a:cubicBezTo>
                  <a:cubicBezTo>
                    <a:pt x="13873" y="3108"/>
                    <a:pt x="11513" y="3622"/>
                    <a:pt x="9152" y="3622"/>
                  </a:cubicBezTo>
                  <a:cubicBezTo>
                    <a:pt x="7018" y="3622"/>
                    <a:pt x="4883" y="3202"/>
                    <a:pt x="2871" y="2359"/>
                  </a:cubicBezTo>
                  <a:cubicBezTo>
                    <a:pt x="1504" y="1778"/>
                    <a:pt x="820" y="889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5960837" y="2447662"/>
              <a:ext cx="1149383" cy="681828"/>
            </a:xfrm>
            <a:custGeom>
              <a:avLst/>
              <a:gdLst/>
              <a:ahLst/>
              <a:cxnLst/>
              <a:rect l="l" t="t" r="r" b="b"/>
              <a:pathLst>
                <a:path w="51061" h="30290" extrusionOk="0">
                  <a:moveTo>
                    <a:pt x="29647" y="888"/>
                  </a:moveTo>
                  <a:cubicBezTo>
                    <a:pt x="32140" y="888"/>
                    <a:pt x="34404" y="2601"/>
                    <a:pt x="35442" y="4860"/>
                  </a:cubicBezTo>
                  <a:cubicBezTo>
                    <a:pt x="36125" y="6364"/>
                    <a:pt x="36330" y="8038"/>
                    <a:pt x="36057" y="9645"/>
                  </a:cubicBezTo>
                  <a:cubicBezTo>
                    <a:pt x="35983" y="9988"/>
                    <a:pt x="36244" y="10261"/>
                    <a:pt x="36537" y="10261"/>
                  </a:cubicBezTo>
                  <a:cubicBezTo>
                    <a:pt x="36652" y="10261"/>
                    <a:pt x="36771" y="10219"/>
                    <a:pt x="36877" y="10123"/>
                  </a:cubicBezTo>
                  <a:cubicBezTo>
                    <a:pt x="38415" y="8585"/>
                    <a:pt x="40295" y="7321"/>
                    <a:pt x="42482" y="6945"/>
                  </a:cubicBezTo>
                  <a:cubicBezTo>
                    <a:pt x="42841" y="6879"/>
                    <a:pt x="43203" y="6847"/>
                    <a:pt x="43563" y="6847"/>
                  </a:cubicBezTo>
                  <a:cubicBezTo>
                    <a:pt x="45089" y="6847"/>
                    <a:pt x="46566" y="7437"/>
                    <a:pt x="47506" y="8654"/>
                  </a:cubicBezTo>
                  <a:cubicBezTo>
                    <a:pt x="48531" y="10055"/>
                    <a:pt x="48907" y="11798"/>
                    <a:pt x="48565" y="13472"/>
                  </a:cubicBezTo>
                  <a:cubicBezTo>
                    <a:pt x="48155" y="15250"/>
                    <a:pt x="46959" y="16719"/>
                    <a:pt x="45319" y="17505"/>
                  </a:cubicBezTo>
                  <a:cubicBezTo>
                    <a:pt x="44278" y="17998"/>
                    <a:pt x="43149" y="18247"/>
                    <a:pt x="42021" y="18247"/>
                  </a:cubicBezTo>
                  <a:cubicBezTo>
                    <a:pt x="41038" y="18247"/>
                    <a:pt x="40056" y="18058"/>
                    <a:pt x="39133" y="17676"/>
                  </a:cubicBezTo>
                  <a:cubicBezTo>
                    <a:pt x="39051" y="17632"/>
                    <a:pt x="38968" y="17612"/>
                    <a:pt x="38888" y="17612"/>
                  </a:cubicBezTo>
                  <a:cubicBezTo>
                    <a:pt x="38536" y="17612"/>
                    <a:pt x="38254" y="17997"/>
                    <a:pt x="38449" y="18360"/>
                  </a:cubicBezTo>
                  <a:cubicBezTo>
                    <a:pt x="39611" y="20855"/>
                    <a:pt x="38723" y="23965"/>
                    <a:pt x="36809" y="25810"/>
                  </a:cubicBezTo>
                  <a:cubicBezTo>
                    <a:pt x="35817" y="26767"/>
                    <a:pt x="34553" y="27348"/>
                    <a:pt x="33186" y="27451"/>
                  </a:cubicBezTo>
                  <a:cubicBezTo>
                    <a:pt x="33122" y="27452"/>
                    <a:pt x="33059" y="27453"/>
                    <a:pt x="32995" y="27453"/>
                  </a:cubicBezTo>
                  <a:cubicBezTo>
                    <a:pt x="31661" y="27453"/>
                    <a:pt x="30363" y="27110"/>
                    <a:pt x="29221" y="26425"/>
                  </a:cubicBezTo>
                  <a:cubicBezTo>
                    <a:pt x="27854" y="25639"/>
                    <a:pt x="26829" y="24375"/>
                    <a:pt x="26385" y="22871"/>
                  </a:cubicBezTo>
                  <a:cubicBezTo>
                    <a:pt x="26309" y="22643"/>
                    <a:pt x="26118" y="22537"/>
                    <a:pt x="25927" y="22537"/>
                  </a:cubicBezTo>
                  <a:cubicBezTo>
                    <a:pt x="25688" y="22537"/>
                    <a:pt x="25447" y="22704"/>
                    <a:pt x="25428" y="23008"/>
                  </a:cubicBezTo>
                  <a:cubicBezTo>
                    <a:pt x="25291" y="25981"/>
                    <a:pt x="22762" y="28510"/>
                    <a:pt x="19891" y="29159"/>
                  </a:cubicBezTo>
                  <a:cubicBezTo>
                    <a:pt x="19434" y="29268"/>
                    <a:pt x="18969" y="29322"/>
                    <a:pt x="18506" y="29322"/>
                  </a:cubicBezTo>
                  <a:cubicBezTo>
                    <a:pt x="17518" y="29322"/>
                    <a:pt x="16538" y="29078"/>
                    <a:pt x="15653" y="28613"/>
                  </a:cubicBezTo>
                  <a:cubicBezTo>
                    <a:pt x="14355" y="27895"/>
                    <a:pt x="13261" y="26835"/>
                    <a:pt x="12577" y="25503"/>
                  </a:cubicBezTo>
                  <a:cubicBezTo>
                    <a:pt x="11723" y="24067"/>
                    <a:pt x="11450" y="22358"/>
                    <a:pt x="11723" y="20718"/>
                  </a:cubicBezTo>
                  <a:cubicBezTo>
                    <a:pt x="11812" y="20392"/>
                    <a:pt x="11566" y="20117"/>
                    <a:pt x="11277" y="20117"/>
                  </a:cubicBezTo>
                  <a:cubicBezTo>
                    <a:pt x="11232" y="20117"/>
                    <a:pt x="11187" y="20123"/>
                    <a:pt x="11142" y="20137"/>
                  </a:cubicBezTo>
                  <a:cubicBezTo>
                    <a:pt x="10114" y="20289"/>
                    <a:pt x="9054" y="20410"/>
                    <a:pt x="7997" y="20410"/>
                  </a:cubicBezTo>
                  <a:cubicBezTo>
                    <a:pt x="7157" y="20410"/>
                    <a:pt x="6320" y="20334"/>
                    <a:pt x="5503" y="20137"/>
                  </a:cubicBezTo>
                  <a:cubicBezTo>
                    <a:pt x="4033" y="19795"/>
                    <a:pt x="2735" y="18941"/>
                    <a:pt x="1812" y="17744"/>
                  </a:cubicBezTo>
                  <a:cubicBezTo>
                    <a:pt x="1026" y="16548"/>
                    <a:pt x="821" y="15045"/>
                    <a:pt x="1231" y="13677"/>
                  </a:cubicBezTo>
                  <a:cubicBezTo>
                    <a:pt x="1641" y="12242"/>
                    <a:pt x="2632" y="11046"/>
                    <a:pt x="3931" y="10362"/>
                  </a:cubicBezTo>
                  <a:cubicBezTo>
                    <a:pt x="4976" y="9805"/>
                    <a:pt x="6115" y="9532"/>
                    <a:pt x="7275" y="9532"/>
                  </a:cubicBezTo>
                  <a:cubicBezTo>
                    <a:pt x="7822" y="9532"/>
                    <a:pt x="8373" y="9592"/>
                    <a:pt x="8921" y="9713"/>
                  </a:cubicBezTo>
                  <a:cubicBezTo>
                    <a:pt x="8960" y="9722"/>
                    <a:pt x="8999" y="9726"/>
                    <a:pt x="9038" y="9726"/>
                  </a:cubicBezTo>
                  <a:cubicBezTo>
                    <a:pt x="9295" y="9726"/>
                    <a:pt x="9506" y="9532"/>
                    <a:pt x="9536" y="9235"/>
                  </a:cubicBezTo>
                  <a:cubicBezTo>
                    <a:pt x="9467" y="8688"/>
                    <a:pt x="9502" y="8141"/>
                    <a:pt x="9604" y="7594"/>
                  </a:cubicBezTo>
                  <a:cubicBezTo>
                    <a:pt x="9741" y="7047"/>
                    <a:pt x="9946" y="6535"/>
                    <a:pt x="10185" y="6056"/>
                  </a:cubicBezTo>
                  <a:cubicBezTo>
                    <a:pt x="10732" y="5065"/>
                    <a:pt x="11484" y="4211"/>
                    <a:pt x="12407" y="3595"/>
                  </a:cubicBezTo>
                  <a:cubicBezTo>
                    <a:pt x="13410" y="2964"/>
                    <a:pt x="14554" y="2645"/>
                    <a:pt x="15698" y="2645"/>
                  </a:cubicBezTo>
                  <a:cubicBezTo>
                    <a:pt x="16658" y="2645"/>
                    <a:pt x="17617" y="2870"/>
                    <a:pt x="18490" y="3322"/>
                  </a:cubicBezTo>
                  <a:cubicBezTo>
                    <a:pt x="19618" y="3835"/>
                    <a:pt x="20575" y="4621"/>
                    <a:pt x="21292" y="5646"/>
                  </a:cubicBezTo>
                  <a:cubicBezTo>
                    <a:pt x="21375" y="5760"/>
                    <a:pt x="21487" y="5808"/>
                    <a:pt x="21596" y="5808"/>
                  </a:cubicBezTo>
                  <a:cubicBezTo>
                    <a:pt x="21597" y="5808"/>
                    <a:pt x="21599" y="5808"/>
                    <a:pt x="21600" y="5808"/>
                  </a:cubicBezTo>
                  <a:lnTo>
                    <a:pt x="21600" y="5808"/>
                  </a:lnTo>
                  <a:cubicBezTo>
                    <a:pt x="21634" y="5845"/>
                    <a:pt x="21668" y="5882"/>
                    <a:pt x="21703" y="5919"/>
                  </a:cubicBezTo>
                  <a:cubicBezTo>
                    <a:pt x="21771" y="5988"/>
                    <a:pt x="21865" y="6022"/>
                    <a:pt x="21955" y="6022"/>
                  </a:cubicBezTo>
                  <a:cubicBezTo>
                    <a:pt x="22044" y="6022"/>
                    <a:pt x="22130" y="5988"/>
                    <a:pt x="22181" y="5919"/>
                  </a:cubicBezTo>
                  <a:cubicBezTo>
                    <a:pt x="23856" y="3800"/>
                    <a:pt x="25906" y="1442"/>
                    <a:pt x="28743" y="964"/>
                  </a:cubicBezTo>
                  <a:cubicBezTo>
                    <a:pt x="29046" y="913"/>
                    <a:pt x="29348" y="888"/>
                    <a:pt x="29647" y="888"/>
                  </a:cubicBezTo>
                  <a:close/>
                  <a:moveTo>
                    <a:pt x="29673" y="0"/>
                  </a:moveTo>
                  <a:cubicBezTo>
                    <a:pt x="29568" y="0"/>
                    <a:pt x="29463" y="2"/>
                    <a:pt x="29358" y="7"/>
                  </a:cubicBezTo>
                  <a:cubicBezTo>
                    <a:pt x="27854" y="178"/>
                    <a:pt x="26419" y="759"/>
                    <a:pt x="25223" y="1716"/>
                  </a:cubicBezTo>
                  <a:cubicBezTo>
                    <a:pt x="23969" y="2750"/>
                    <a:pt x="22860" y="3899"/>
                    <a:pt x="21920" y="5162"/>
                  </a:cubicBezTo>
                  <a:lnTo>
                    <a:pt x="21920" y="5162"/>
                  </a:lnTo>
                  <a:cubicBezTo>
                    <a:pt x="21885" y="5125"/>
                    <a:pt x="21849" y="5088"/>
                    <a:pt x="21814" y="5051"/>
                  </a:cubicBezTo>
                  <a:lnTo>
                    <a:pt x="21814" y="5051"/>
                  </a:lnTo>
                  <a:cubicBezTo>
                    <a:pt x="21210" y="4053"/>
                    <a:pt x="20398" y="3212"/>
                    <a:pt x="19379" y="2638"/>
                  </a:cubicBezTo>
                  <a:cubicBezTo>
                    <a:pt x="18285" y="2023"/>
                    <a:pt x="17055" y="1682"/>
                    <a:pt x="15824" y="1682"/>
                  </a:cubicBezTo>
                  <a:cubicBezTo>
                    <a:pt x="13261" y="1682"/>
                    <a:pt x="10903" y="3014"/>
                    <a:pt x="9638" y="5202"/>
                  </a:cubicBezTo>
                  <a:cubicBezTo>
                    <a:pt x="8987" y="6267"/>
                    <a:pt x="8618" y="7461"/>
                    <a:pt x="8553" y="8671"/>
                  </a:cubicBezTo>
                  <a:lnTo>
                    <a:pt x="8553" y="8671"/>
                  </a:lnTo>
                  <a:cubicBezTo>
                    <a:pt x="8130" y="8605"/>
                    <a:pt x="7705" y="8572"/>
                    <a:pt x="7281" y="8572"/>
                  </a:cubicBezTo>
                  <a:cubicBezTo>
                    <a:pt x="6151" y="8572"/>
                    <a:pt x="5032" y="8807"/>
                    <a:pt x="3999" y="9269"/>
                  </a:cubicBezTo>
                  <a:cubicBezTo>
                    <a:pt x="2461" y="9952"/>
                    <a:pt x="1231" y="11251"/>
                    <a:pt x="616" y="12857"/>
                  </a:cubicBezTo>
                  <a:cubicBezTo>
                    <a:pt x="0" y="14361"/>
                    <a:pt x="35" y="16104"/>
                    <a:pt x="718" y="17574"/>
                  </a:cubicBezTo>
                  <a:cubicBezTo>
                    <a:pt x="1538" y="19112"/>
                    <a:pt x="2940" y="20239"/>
                    <a:pt x="4580" y="20786"/>
                  </a:cubicBezTo>
                  <a:cubicBezTo>
                    <a:pt x="5708" y="21192"/>
                    <a:pt x="6882" y="21333"/>
                    <a:pt x="8069" y="21333"/>
                  </a:cubicBezTo>
                  <a:cubicBezTo>
                    <a:pt x="8945" y="21333"/>
                    <a:pt x="9828" y="21256"/>
                    <a:pt x="10704" y="21151"/>
                  </a:cubicBezTo>
                  <a:lnTo>
                    <a:pt x="10704" y="21151"/>
                  </a:lnTo>
                  <a:cubicBezTo>
                    <a:pt x="10425" y="24283"/>
                    <a:pt x="12058" y="27475"/>
                    <a:pt x="14696" y="29159"/>
                  </a:cubicBezTo>
                  <a:cubicBezTo>
                    <a:pt x="15877" y="29901"/>
                    <a:pt x="17212" y="30289"/>
                    <a:pt x="18578" y="30289"/>
                  </a:cubicBezTo>
                  <a:cubicBezTo>
                    <a:pt x="18912" y="30289"/>
                    <a:pt x="19248" y="30266"/>
                    <a:pt x="19584" y="30219"/>
                  </a:cubicBezTo>
                  <a:cubicBezTo>
                    <a:pt x="21258" y="29980"/>
                    <a:pt x="22796" y="29194"/>
                    <a:pt x="24027" y="28032"/>
                  </a:cubicBezTo>
                  <a:cubicBezTo>
                    <a:pt x="25023" y="27108"/>
                    <a:pt x="25742" y="25926"/>
                    <a:pt x="26112" y="24632"/>
                  </a:cubicBezTo>
                  <a:lnTo>
                    <a:pt x="26112" y="24632"/>
                  </a:lnTo>
                  <a:cubicBezTo>
                    <a:pt x="27438" y="26895"/>
                    <a:pt x="30009" y="28391"/>
                    <a:pt x="32673" y="28476"/>
                  </a:cubicBezTo>
                  <a:cubicBezTo>
                    <a:pt x="32721" y="28477"/>
                    <a:pt x="32768" y="28477"/>
                    <a:pt x="32815" y="28477"/>
                  </a:cubicBezTo>
                  <a:cubicBezTo>
                    <a:pt x="34372" y="28477"/>
                    <a:pt x="35889" y="27934"/>
                    <a:pt x="37116" y="26972"/>
                  </a:cubicBezTo>
                  <a:cubicBezTo>
                    <a:pt x="38347" y="25947"/>
                    <a:pt x="39235" y="24614"/>
                    <a:pt x="39679" y="23076"/>
                  </a:cubicBezTo>
                  <a:cubicBezTo>
                    <a:pt x="40085" y="21697"/>
                    <a:pt x="40084" y="20254"/>
                    <a:pt x="39694" y="18898"/>
                  </a:cubicBezTo>
                  <a:lnTo>
                    <a:pt x="39694" y="18898"/>
                  </a:lnTo>
                  <a:cubicBezTo>
                    <a:pt x="40484" y="19129"/>
                    <a:pt x="41300" y="19242"/>
                    <a:pt x="42115" y="19242"/>
                  </a:cubicBezTo>
                  <a:cubicBezTo>
                    <a:pt x="43118" y="19242"/>
                    <a:pt x="44121" y="19071"/>
                    <a:pt x="45079" y="18736"/>
                  </a:cubicBezTo>
                  <a:cubicBezTo>
                    <a:pt x="49283" y="17334"/>
                    <a:pt x="51060" y="12379"/>
                    <a:pt x="48702" y="8619"/>
                  </a:cubicBezTo>
                  <a:cubicBezTo>
                    <a:pt x="47622" y="6904"/>
                    <a:pt x="45744" y="5867"/>
                    <a:pt x="43728" y="5867"/>
                  </a:cubicBezTo>
                  <a:cubicBezTo>
                    <a:pt x="43575" y="5867"/>
                    <a:pt x="43422" y="5873"/>
                    <a:pt x="43268" y="5885"/>
                  </a:cubicBezTo>
                  <a:cubicBezTo>
                    <a:pt x="41935" y="5988"/>
                    <a:pt x="40636" y="6398"/>
                    <a:pt x="39440" y="7047"/>
                  </a:cubicBezTo>
                  <a:cubicBezTo>
                    <a:pt x="38612" y="7497"/>
                    <a:pt x="37833" y="8012"/>
                    <a:pt x="37115" y="8604"/>
                  </a:cubicBezTo>
                  <a:lnTo>
                    <a:pt x="37115" y="8604"/>
                  </a:lnTo>
                  <a:cubicBezTo>
                    <a:pt x="37217" y="5791"/>
                    <a:pt x="36127" y="2961"/>
                    <a:pt x="33733" y="1306"/>
                  </a:cubicBezTo>
                  <a:cubicBezTo>
                    <a:pt x="32553" y="444"/>
                    <a:pt x="31135" y="0"/>
                    <a:pt x="29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60" name="Google Shape;260;p15"/>
          <p:cNvGrpSpPr/>
          <p:nvPr/>
        </p:nvGrpSpPr>
        <p:grpSpPr>
          <a:xfrm>
            <a:off x="1311867" y="3613317"/>
            <a:ext cx="704824" cy="1301036"/>
            <a:chOff x="1840121" y="2082248"/>
            <a:chExt cx="709119" cy="1551792"/>
          </a:xfrm>
        </p:grpSpPr>
        <p:sp>
          <p:nvSpPr>
            <p:cNvPr id="261" name="Google Shape;261;p15"/>
            <p:cNvSpPr/>
            <p:nvPr/>
          </p:nvSpPr>
          <p:spPr>
            <a:xfrm>
              <a:off x="1840121" y="2082248"/>
              <a:ext cx="709119" cy="785158"/>
            </a:xfrm>
            <a:prstGeom prst="ellipse">
              <a:avLst/>
            </a:prstGeom>
            <a:solidFill>
              <a:srgbClr val="38AA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62" name="Google Shape;262;p15"/>
            <p:cNvCxnSpPr/>
            <p:nvPr/>
          </p:nvCxnSpPr>
          <p:spPr>
            <a:xfrm>
              <a:off x="2174450" y="2825840"/>
              <a:ext cx="0" cy="8082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63" name="Google Shape;263;p15"/>
          <p:cNvGrpSpPr/>
          <p:nvPr/>
        </p:nvGrpSpPr>
        <p:grpSpPr>
          <a:xfrm>
            <a:off x="566793" y="5340419"/>
            <a:ext cx="2040354" cy="1115701"/>
            <a:chOff x="1425725" y="1417109"/>
            <a:chExt cx="1413268" cy="782493"/>
          </a:xfrm>
        </p:grpSpPr>
        <p:sp>
          <p:nvSpPr>
            <p:cNvPr id="264" name="Google Shape;264;p15"/>
            <p:cNvSpPr/>
            <p:nvPr/>
          </p:nvSpPr>
          <p:spPr>
            <a:xfrm>
              <a:off x="1447267" y="1417109"/>
              <a:ext cx="1351703" cy="782493"/>
            </a:xfrm>
            <a:custGeom>
              <a:avLst/>
              <a:gdLst/>
              <a:ahLst/>
              <a:cxnLst/>
              <a:rect l="l" t="t" r="r" b="b"/>
              <a:pathLst>
                <a:path w="60049" h="34762" extrusionOk="0">
                  <a:moveTo>
                    <a:pt x="33763" y="1"/>
                  </a:moveTo>
                  <a:cubicBezTo>
                    <a:pt x="31706" y="1"/>
                    <a:pt x="29624" y="840"/>
                    <a:pt x="28094" y="2248"/>
                  </a:cubicBezTo>
                  <a:cubicBezTo>
                    <a:pt x="26119" y="4096"/>
                    <a:pt x="25094" y="7250"/>
                    <a:pt x="24853" y="10050"/>
                  </a:cubicBezTo>
                  <a:lnTo>
                    <a:pt x="24853" y="10050"/>
                  </a:lnTo>
                  <a:cubicBezTo>
                    <a:pt x="24859" y="7656"/>
                    <a:pt x="23079" y="5342"/>
                    <a:pt x="20746" y="4743"/>
                  </a:cubicBezTo>
                  <a:cubicBezTo>
                    <a:pt x="20310" y="4647"/>
                    <a:pt x="19873" y="4600"/>
                    <a:pt x="19440" y="4600"/>
                  </a:cubicBezTo>
                  <a:cubicBezTo>
                    <a:pt x="17258" y="4600"/>
                    <a:pt x="15194" y="5783"/>
                    <a:pt x="14081" y="7750"/>
                  </a:cubicBezTo>
                  <a:cubicBezTo>
                    <a:pt x="12646" y="10416"/>
                    <a:pt x="13774" y="14107"/>
                    <a:pt x="15380" y="16705"/>
                  </a:cubicBezTo>
                  <a:cubicBezTo>
                    <a:pt x="13253" y="16073"/>
                    <a:pt x="11029" y="15506"/>
                    <a:pt x="8841" y="15506"/>
                  </a:cubicBezTo>
                  <a:cubicBezTo>
                    <a:pt x="7830" y="15506"/>
                    <a:pt x="6827" y="15627"/>
                    <a:pt x="5845" y="15919"/>
                  </a:cubicBezTo>
                  <a:cubicBezTo>
                    <a:pt x="2701" y="16841"/>
                    <a:pt x="1" y="19815"/>
                    <a:pt x="548" y="23027"/>
                  </a:cubicBezTo>
                  <a:cubicBezTo>
                    <a:pt x="1386" y="27756"/>
                    <a:pt x="6495" y="29389"/>
                    <a:pt x="11464" y="29389"/>
                  </a:cubicBezTo>
                  <a:cubicBezTo>
                    <a:pt x="14396" y="29389"/>
                    <a:pt x="17280" y="28820"/>
                    <a:pt x="19208" y="27983"/>
                  </a:cubicBezTo>
                  <a:cubicBezTo>
                    <a:pt x="19408" y="27883"/>
                    <a:pt x="19645" y="27819"/>
                    <a:pt x="19878" y="27819"/>
                  </a:cubicBezTo>
                  <a:cubicBezTo>
                    <a:pt x="19963" y="27819"/>
                    <a:pt x="20048" y="27828"/>
                    <a:pt x="20131" y="27846"/>
                  </a:cubicBezTo>
                  <a:cubicBezTo>
                    <a:pt x="20370" y="27983"/>
                    <a:pt x="20575" y="28222"/>
                    <a:pt x="20678" y="28461"/>
                  </a:cubicBezTo>
                  <a:cubicBezTo>
                    <a:pt x="23021" y="32712"/>
                    <a:pt x="27339" y="34762"/>
                    <a:pt x="31786" y="34762"/>
                  </a:cubicBezTo>
                  <a:cubicBezTo>
                    <a:pt x="34668" y="34762"/>
                    <a:pt x="37603" y="33901"/>
                    <a:pt x="40090" y="32221"/>
                  </a:cubicBezTo>
                  <a:cubicBezTo>
                    <a:pt x="42004" y="30922"/>
                    <a:pt x="44157" y="29008"/>
                    <a:pt x="44704" y="26753"/>
                  </a:cubicBezTo>
                  <a:cubicBezTo>
                    <a:pt x="46687" y="27799"/>
                    <a:pt x="48892" y="28331"/>
                    <a:pt x="51108" y="28331"/>
                  </a:cubicBezTo>
                  <a:cubicBezTo>
                    <a:pt x="52366" y="28331"/>
                    <a:pt x="53628" y="28159"/>
                    <a:pt x="54854" y="27812"/>
                  </a:cubicBezTo>
                  <a:cubicBezTo>
                    <a:pt x="56905" y="27265"/>
                    <a:pt x="58921" y="26035"/>
                    <a:pt x="59639" y="24053"/>
                  </a:cubicBezTo>
                  <a:cubicBezTo>
                    <a:pt x="59981" y="23130"/>
                    <a:pt x="60049" y="22139"/>
                    <a:pt x="59844" y="21148"/>
                  </a:cubicBezTo>
                  <a:cubicBezTo>
                    <a:pt x="59253" y="17694"/>
                    <a:pt x="55914" y="14948"/>
                    <a:pt x="52432" y="14948"/>
                  </a:cubicBezTo>
                  <a:cubicBezTo>
                    <a:pt x="52089" y="14948"/>
                    <a:pt x="51745" y="14975"/>
                    <a:pt x="51402" y="15030"/>
                  </a:cubicBezTo>
                  <a:cubicBezTo>
                    <a:pt x="51607" y="13390"/>
                    <a:pt x="51778" y="11749"/>
                    <a:pt x="51402" y="10143"/>
                  </a:cubicBezTo>
                  <a:cubicBezTo>
                    <a:pt x="50787" y="7887"/>
                    <a:pt x="49010" y="6110"/>
                    <a:pt x="46754" y="5461"/>
                  </a:cubicBezTo>
                  <a:cubicBezTo>
                    <a:pt x="46295" y="5342"/>
                    <a:pt x="45811" y="5286"/>
                    <a:pt x="45317" y="5286"/>
                  </a:cubicBezTo>
                  <a:cubicBezTo>
                    <a:pt x="43384" y="5286"/>
                    <a:pt x="41308" y="6143"/>
                    <a:pt x="40056" y="7477"/>
                  </a:cubicBezTo>
                  <a:cubicBezTo>
                    <a:pt x="40808" y="4640"/>
                    <a:pt x="38962" y="1496"/>
                    <a:pt x="36228" y="437"/>
                  </a:cubicBezTo>
                  <a:cubicBezTo>
                    <a:pt x="35436" y="140"/>
                    <a:pt x="34602" y="1"/>
                    <a:pt x="33763" y="1"/>
                  </a:cubicBezTo>
                  <a:close/>
                </a:path>
              </a:pathLst>
            </a:custGeom>
            <a:solidFill>
              <a:srgbClr val="92D050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294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456496" y="1840815"/>
              <a:ext cx="1340178" cy="358787"/>
            </a:xfrm>
            <a:custGeom>
              <a:avLst/>
              <a:gdLst/>
              <a:ahLst/>
              <a:cxnLst/>
              <a:rect l="l" t="t" r="r" b="b"/>
              <a:pathLst>
                <a:path w="59537" h="15939" extrusionOk="0">
                  <a:moveTo>
                    <a:pt x="41799" y="1"/>
                  </a:moveTo>
                  <a:cubicBezTo>
                    <a:pt x="39748" y="4204"/>
                    <a:pt x="35544" y="7485"/>
                    <a:pt x="30862" y="7725"/>
                  </a:cubicBezTo>
                  <a:cubicBezTo>
                    <a:pt x="30676" y="7735"/>
                    <a:pt x="30489" y="7741"/>
                    <a:pt x="30303" y="7741"/>
                  </a:cubicBezTo>
                  <a:cubicBezTo>
                    <a:pt x="25834" y="7741"/>
                    <a:pt x="21354" y="4636"/>
                    <a:pt x="20370" y="240"/>
                  </a:cubicBezTo>
                  <a:cubicBezTo>
                    <a:pt x="18149" y="2188"/>
                    <a:pt x="15688" y="3931"/>
                    <a:pt x="12885" y="4888"/>
                  </a:cubicBezTo>
                  <a:cubicBezTo>
                    <a:pt x="11473" y="5370"/>
                    <a:pt x="9974" y="5644"/>
                    <a:pt x="8489" y="5644"/>
                  </a:cubicBezTo>
                  <a:cubicBezTo>
                    <a:pt x="7027" y="5644"/>
                    <a:pt x="5578" y="5379"/>
                    <a:pt x="4239" y="4785"/>
                  </a:cubicBezTo>
                  <a:cubicBezTo>
                    <a:pt x="2769" y="4136"/>
                    <a:pt x="1539" y="3111"/>
                    <a:pt x="616" y="1812"/>
                  </a:cubicBezTo>
                  <a:cubicBezTo>
                    <a:pt x="548" y="1675"/>
                    <a:pt x="479" y="1573"/>
                    <a:pt x="445" y="1436"/>
                  </a:cubicBezTo>
                  <a:cubicBezTo>
                    <a:pt x="103" y="2325"/>
                    <a:pt x="1" y="3282"/>
                    <a:pt x="138" y="4204"/>
                  </a:cubicBezTo>
                  <a:cubicBezTo>
                    <a:pt x="976" y="8933"/>
                    <a:pt x="6085" y="10566"/>
                    <a:pt x="11054" y="10566"/>
                  </a:cubicBezTo>
                  <a:cubicBezTo>
                    <a:pt x="13986" y="10566"/>
                    <a:pt x="16870" y="9997"/>
                    <a:pt x="18798" y="9160"/>
                  </a:cubicBezTo>
                  <a:cubicBezTo>
                    <a:pt x="18998" y="9060"/>
                    <a:pt x="19235" y="8996"/>
                    <a:pt x="19468" y="8996"/>
                  </a:cubicBezTo>
                  <a:cubicBezTo>
                    <a:pt x="19553" y="8996"/>
                    <a:pt x="19638" y="9005"/>
                    <a:pt x="19721" y="9023"/>
                  </a:cubicBezTo>
                  <a:cubicBezTo>
                    <a:pt x="19960" y="9160"/>
                    <a:pt x="20165" y="9399"/>
                    <a:pt x="20268" y="9638"/>
                  </a:cubicBezTo>
                  <a:cubicBezTo>
                    <a:pt x="22590" y="13889"/>
                    <a:pt x="26913" y="15939"/>
                    <a:pt x="31366" y="15939"/>
                  </a:cubicBezTo>
                  <a:cubicBezTo>
                    <a:pt x="34253" y="15939"/>
                    <a:pt x="37193" y="15078"/>
                    <a:pt x="39680" y="13398"/>
                  </a:cubicBezTo>
                  <a:cubicBezTo>
                    <a:pt x="41594" y="12099"/>
                    <a:pt x="43747" y="10185"/>
                    <a:pt x="44294" y="7930"/>
                  </a:cubicBezTo>
                  <a:cubicBezTo>
                    <a:pt x="46282" y="9000"/>
                    <a:pt x="48494" y="9540"/>
                    <a:pt x="50715" y="9540"/>
                  </a:cubicBezTo>
                  <a:cubicBezTo>
                    <a:pt x="51968" y="9540"/>
                    <a:pt x="53224" y="9368"/>
                    <a:pt x="54444" y="9023"/>
                  </a:cubicBezTo>
                  <a:cubicBezTo>
                    <a:pt x="56495" y="8442"/>
                    <a:pt x="58511" y="7212"/>
                    <a:pt x="59229" y="5230"/>
                  </a:cubicBezTo>
                  <a:cubicBezTo>
                    <a:pt x="59400" y="4785"/>
                    <a:pt x="59502" y="4341"/>
                    <a:pt x="59536" y="3897"/>
                  </a:cubicBezTo>
                  <a:lnTo>
                    <a:pt x="59536" y="3897"/>
                  </a:lnTo>
                  <a:cubicBezTo>
                    <a:pt x="58000" y="4232"/>
                    <a:pt x="56426" y="4398"/>
                    <a:pt x="54853" y="4398"/>
                  </a:cubicBezTo>
                  <a:cubicBezTo>
                    <a:pt x="50165" y="4398"/>
                    <a:pt x="45484" y="2918"/>
                    <a:pt x="41799" y="1"/>
                  </a:cubicBezTo>
                  <a:close/>
                </a:path>
              </a:pathLst>
            </a:custGeom>
            <a:solidFill>
              <a:srgbClr val="92D050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425725" y="1420126"/>
              <a:ext cx="1413268" cy="770427"/>
            </a:xfrm>
            <a:custGeom>
              <a:avLst/>
              <a:gdLst/>
              <a:ahLst/>
              <a:cxnLst/>
              <a:rect l="l" t="t" r="r" b="b"/>
              <a:pathLst>
                <a:path w="62784" h="34226" extrusionOk="0">
                  <a:moveTo>
                    <a:pt x="34326" y="979"/>
                  </a:moveTo>
                  <a:cubicBezTo>
                    <a:pt x="34676" y="979"/>
                    <a:pt x="35027" y="1016"/>
                    <a:pt x="35374" y="1089"/>
                  </a:cubicBezTo>
                  <a:cubicBezTo>
                    <a:pt x="36672" y="1430"/>
                    <a:pt x="37800" y="2217"/>
                    <a:pt x="38552" y="3344"/>
                  </a:cubicBezTo>
                  <a:cubicBezTo>
                    <a:pt x="39475" y="4780"/>
                    <a:pt x="40056" y="6420"/>
                    <a:pt x="40192" y="8129"/>
                  </a:cubicBezTo>
                  <a:cubicBezTo>
                    <a:pt x="40192" y="8368"/>
                    <a:pt x="40363" y="8573"/>
                    <a:pt x="40568" y="8642"/>
                  </a:cubicBezTo>
                  <a:cubicBezTo>
                    <a:pt x="40618" y="8656"/>
                    <a:pt x="40668" y="8663"/>
                    <a:pt x="40717" y="8663"/>
                  </a:cubicBezTo>
                  <a:cubicBezTo>
                    <a:pt x="40901" y="8663"/>
                    <a:pt x="41068" y="8565"/>
                    <a:pt x="41149" y="8402"/>
                  </a:cubicBezTo>
                  <a:cubicBezTo>
                    <a:pt x="41979" y="6659"/>
                    <a:pt x="43728" y="5588"/>
                    <a:pt x="45597" y="5588"/>
                  </a:cubicBezTo>
                  <a:cubicBezTo>
                    <a:pt x="46037" y="5588"/>
                    <a:pt x="46483" y="5647"/>
                    <a:pt x="46925" y="5771"/>
                  </a:cubicBezTo>
                  <a:cubicBezTo>
                    <a:pt x="49249" y="6420"/>
                    <a:pt x="50514" y="8539"/>
                    <a:pt x="50753" y="10863"/>
                  </a:cubicBezTo>
                  <a:cubicBezTo>
                    <a:pt x="50890" y="12162"/>
                    <a:pt x="50787" y="13529"/>
                    <a:pt x="50445" y="14793"/>
                  </a:cubicBezTo>
                  <a:cubicBezTo>
                    <a:pt x="50391" y="15119"/>
                    <a:pt x="50638" y="15402"/>
                    <a:pt x="50931" y="15402"/>
                  </a:cubicBezTo>
                  <a:cubicBezTo>
                    <a:pt x="51007" y="15402"/>
                    <a:pt x="51086" y="15383"/>
                    <a:pt x="51163" y="15340"/>
                  </a:cubicBezTo>
                  <a:cubicBezTo>
                    <a:pt x="51986" y="14838"/>
                    <a:pt x="52877" y="14619"/>
                    <a:pt x="53778" y="14619"/>
                  </a:cubicBezTo>
                  <a:cubicBezTo>
                    <a:pt x="56432" y="14619"/>
                    <a:pt x="59175" y="16521"/>
                    <a:pt x="60527" y="18690"/>
                  </a:cubicBezTo>
                  <a:cubicBezTo>
                    <a:pt x="61074" y="19510"/>
                    <a:pt x="61348" y="20501"/>
                    <a:pt x="61245" y="21458"/>
                  </a:cubicBezTo>
                  <a:cubicBezTo>
                    <a:pt x="61040" y="22415"/>
                    <a:pt x="60596" y="23269"/>
                    <a:pt x="59946" y="23953"/>
                  </a:cubicBezTo>
                  <a:cubicBezTo>
                    <a:pt x="59263" y="24671"/>
                    <a:pt x="58477" y="25320"/>
                    <a:pt x="57657" y="25901"/>
                  </a:cubicBezTo>
                  <a:cubicBezTo>
                    <a:pt x="56768" y="26482"/>
                    <a:pt x="55811" y="26960"/>
                    <a:pt x="54820" y="27234"/>
                  </a:cubicBezTo>
                  <a:cubicBezTo>
                    <a:pt x="54332" y="27361"/>
                    <a:pt x="53848" y="27418"/>
                    <a:pt x="53369" y="27418"/>
                  </a:cubicBezTo>
                  <a:cubicBezTo>
                    <a:pt x="51665" y="27418"/>
                    <a:pt x="50025" y="26701"/>
                    <a:pt x="48531" y="25901"/>
                  </a:cubicBezTo>
                  <a:cubicBezTo>
                    <a:pt x="48053" y="25593"/>
                    <a:pt x="47575" y="25320"/>
                    <a:pt x="47062" y="25115"/>
                  </a:cubicBezTo>
                  <a:cubicBezTo>
                    <a:pt x="46915" y="25066"/>
                    <a:pt x="46765" y="25042"/>
                    <a:pt x="46617" y="25042"/>
                  </a:cubicBezTo>
                  <a:cubicBezTo>
                    <a:pt x="46250" y="25042"/>
                    <a:pt x="45895" y="25188"/>
                    <a:pt x="45626" y="25457"/>
                  </a:cubicBezTo>
                  <a:cubicBezTo>
                    <a:pt x="45285" y="25798"/>
                    <a:pt x="44977" y="26174"/>
                    <a:pt x="44738" y="26584"/>
                  </a:cubicBezTo>
                  <a:cubicBezTo>
                    <a:pt x="44464" y="26995"/>
                    <a:pt x="44157" y="27370"/>
                    <a:pt x="43849" y="27746"/>
                  </a:cubicBezTo>
                  <a:cubicBezTo>
                    <a:pt x="41320" y="30788"/>
                    <a:pt x="37698" y="33010"/>
                    <a:pt x="33665" y="33180"/>
                  </a:cubicBezTo>
                  <a:cubicBezTo>
                    <a:pt x="33530" y="33185"/>
                    <a:pt x="33395" y="33187"/>
                    <a:pt x="33261" y="33187"/>
                  </a:cubicBezTo>
                  <a:cubicBezTo>
                    <a:pt x="31384" y="33187"/>
                    <a:pt x="29547" y="32743"/>
                    <a:pt x="27889" y="31882"/>
                  </a:cubicBezTo>
                  <a:cubicBezTo>
                    <a:pt x="26009" y="30856"/>
                    <a:pt x="24608" y="29216"/>
                    <a:pt x="23412" y="27507"/>
                  </a:cubicBezTo>
                  <a:cubicBezTo>
                    <a:pt x="23104" y="27063"/>
                    <a:pt x="22797" y="26619"/>
                    <a:pt x="22523" y="26140"/>
                  </a:cubicBezTo>
                  <a:cubicBezTo>
                    <a:pt x="22421" y="25986"/>
                    <a:pt x="22258" y="25909"/>
                    <a:pt x="22100" y="25909"/>
                  </a:cubicBezTo>
                  <a:cubicBezTo>
                    <a:pt x="21942" y="25909"/>
                    <a:pt x="21788" y="25986"/>
                    <a:pt x="21703" y="26140"/>
                  </a:cubicBezTo>
                  <a:cubicBezTo>
                    <a:pt x="20131" y="28464"/>
                    <a:pt x="17568" y="29865"/>
                    <a:pt x="14936" y="30515"/>
                  </a:cubicBezTo>
                  <a:cubicBezTo>
                    <a:pt x="13678" y="30825"/>
                    <a:pt x="12343" y="31002"/>
                    <a:pt x="11009" y="31002"/>
                  </a:cubicBezTo>
                  <a:cubicBezTo>
                    <a:pt x="9262" y="31002"/>
                    <a:pt x="7517" y="30700"/>
                    <a:pt x="5948" y="30002"/>
                  </a:cubicBezTo>
                  <a:cubicBezTo>
                    <a:pt x="3487" y="28874"/>
                    <a:pt x="1265" y="26584"/>
                    <a:pt x="1094" y="23748"/>
                  </a:cubicBezTo>
                  <a:cubicBezTo>
                    <a:pt x="958" y="21082"/>
                    <a:pt x="2530" y="18485"/>
                    <a:pt x="4820" y="17152"/>
                  </a:cubicBezTo>
                  <a:cubicBezTo>
                    <a:pt x="6120" y="16390"/>
                    <a:pt x="7627" y="15982"/>
                    <a:pt x="9149" y="15982"/>
                  </a:cubicBezTo>
                  <a:cubicBezTo>
                    <a:pt x="9266" y="15982"/>
                    <a:pt x="9384" y="15985"/>
                    <a:pt x="9502" y="15990"/>
                  </a:cubicBezTo>
                  <a:cubicBezTo>
                    <a:pt x="11245" y="16024"/>
                    <a:pt x="12920" y="16434"/>
                    <a:pt x="14492" y="17152"/>
                  </a:cubicBezTo>
                  <a:cubicBezTo>
                    <a:pt x="14571" y="17207"/>
                    <a:pt x="14653" y="17231"/>
                    <a:pt x="14732" y="17231"/>
                  </a:cubicBezTo>
                  <a:cubicBezTo>
                    <a:pt x="14996" y="17231"/>
                    <a:pt x="15220" y="16962"/>
                    <a:pt x="15141" y="16673"/>
                  </a:cubicBezTo>
                  <a:cubicBezTo>
                    <a:pt x="14287" y="12982"/>
                    <a:pt x="13364" y="8505"/>
                    <a:pt x="15893" y="5224"/>
                  </a:cubicBezTo>
                  <a:cubicBezTo>
                    <a:pt x="17097" y="3738"/>
                    <a:pt x="18850" y="2966"/>
                    <a:pt x="20616" y="2966"/>
                  </a:cubicBezTo>
                  <a:cubicBezTo>
                    <a:pt x="22058" y="2966"/>
                    <a:pt x="23509" y="3481"/>
                    <a:pt x="24676" y="4541"/>
                  </a:cubicBezTo>
                  <a:cubicBezTo>
                    <a:pt x="25941" y="5873"/>
                    <a:pt x="26590" y="7685"/>
                    <a:pt x="26453" y="9496"/>
                  </a:cubicBezTo>
                  <a:cubicBezTo>
                    <a:pt x="26453" y="9800"/>
                    <a:pt x="26686" y="9967"/>
                    <a:pt x="26922" y="9967"/>
                  </a:cubicBezTo>
                  <a:cubicBezTo>
                    <a:pt x="27078" y="9967"/>
                    <a:pt x="27236" y="9893"/>
                    <a:pt x="27329" y="9738"/>
                  </a:cubicBezTo>
                  <a:lnTo>
                    <a:pt x="27329" y="9738"/>
                  </a:lnTo>
                  <a:cubicBezTo>
                    <a:pt x="27448" y="9711"/>
                    <a:pt x="27549" y="9624"/>
                    <a:pt x="27581" y="9462"/>
                  </a:cubicBezTo>
                  <a:cubicBezTo>
                    <a:pt x="27752" y="8676"/>
                    <a:pt x="27821" y="7890"/>
                    <a:pt x="28060" y="7138"/>
                  </a:cubicBezTo>
                  <a:cubicBezTo>
                    <a:pt x="28265" y="6386"/>
                    <a:pt x="28538" y="5668"/>
                    <a:pt x="28880" y="4951"/>
                  </a:cubicBezTo>
                  <a:cubicBezTo>
                    <a:pt x="29461" y="3652"/>
                    <a:pt x="30418" y="2558"/>
                    <a:pt x="31614" y="1806"/>
                  </a:cubicBezTo>
                  <a:cubicBezTo>
                    <a:pt x="32416" y="1255"/>
                    <a:pt x="33365" y="979"/>
                    <a:pt x="34326" y="979"/>
                  </a:cubicBezTo>
                  <a:close/>
                  <a:moveTo>
                    <a:pt x="34413" y="1"/>
                  </a:moveTo>
                  <a:cubicBezTo>
                    <a:pt x="32007" y="1"/>
                    <a:pt x="29819" y="1720"/>
                    <a:pt x="28641" y="3857"/>
                  </a:cubicBezTo>
                  <a:cubicBezTo>
                    <a:pt x="28162" y="4677"/>
                    <a:pt x="27786" y="5532"/>
                    <a:pt x="27513" y="6454"/>
                  </a:cubicBezTo>
                  <a:cubicBezTo>
                    <a:pt x="27443" y="6691"/>
                    <a:pt x="27375" y="6927"/>
                    <a:pt x="27310" y="7163"/>
                  </a:cubicBezTo>
                  <a:lnTo>
                    <a:pt x="27310" y="7163"/>
                  </a:lnTo>
                  <a:cubicBezTo>
                    <a:pt x="27289" y="7063"/>
                    <a:pt x="27265" y="6964"/>
                    <a:pt x="27240" y="6865"/>
                  </a:cubicBezTo>
                  <a:cubicBezTo>
                    <a:pt x="26966" y="5976"/>
                    <a:pt x="26522" y="5122"/>
                    <a:pt x="25941" y="4370"/>
                  </a:cubicBezTo>
                  <a:cubicBezTo>
                    <a:pt x="24621" y="2670"/>
                    <a:pt x="22661" y="1803"/>
                    <a:pt x="20692" y="1803"/>
                  </a:cubicBezTo>
                  <a:cubicBezTo>
                    <a:pt x="18939" y="1803"/>
                    <a:pt x="17179" y="2491"/>
                    <a:pt x="15859" y="3891"/>
                  </a:cubicBezTo>
                  <a:cubicBezTo>
                    <a:pt x="14560" y="5327"/>
                    <a:pt x="13740" y="7104"/>
                    <a:pt x="13501" y="9018"/>
                  </a:cubicBezTo>
                  <a:cubicBezTo>
                    <a:pt x="13170" y="11362"/>
                    <a:pt x="13553" y="13707"/>
                    <a:pt x="14046" y="15982"/>
                  </a:cubicBezTo>
                  <a:lnTo>
                    <a:pt x="14046" y="15982"/>
                  </a:lnTo>
                  <a:cubicBezTo>
                    <a:pt x="12797" y="15388"/>
                    <a:pt x="11440" y="15013"/>
                    <a:pt x="10083" y="14930"/>
                  </a:cubicBezTo>
                  <a:cubicBezTo>
                    <a:pt x="9817" y="14909"/>
                    <a:pt x="9552" y="14898"/>
                    <a:pt x="9288" y="14898"/>
                  </a:cubicBezTo>
                  <a:cubicBezTo>
                    <a:pt x="7856" y="14898"/>
                    <a:pt x="6460" y="15208"/>
                    <a:pt x="5161" y="15785"/>
                  </a:cubicBezTo>
                  <a:cubicBezTo>
                    <a:pt x="2427" y="17083"/>
                    <a:pt x="582" y="19681"/>
                    <a:pt x="274" y="22654"/>
                  </a:cubicBezTo>
                  <a:cubicBezTo>
                    <a:pt x="1" y="25696"/>
                    <a:pt x="1846" y="28498"/>
                    <a:pt x="4375" y="30070"/>
                  </a:cubicBezTo>
                  <a:cubicBezTo>
                    <a:pt x="6370" y="31335"/>
                    <a:pt x="8763" y="31839"/>
                    <a:pt x="11148" y="31839"/>
                  </a:cubicBezTo>
                  <a:cubicBezTo>
                    <a:pt x="12114" y="31839"/>
                    <a:pt x="13078" y="31756"/>
                    <a:pt x="14013" y="31608"/>
                  </a:cubicBezTo>
                  <a:cubicBezTo>
                    <a:pt x="17078" y="31103"/>
                    <a:pt x="20085" y="29691"/>
                    <a:pt x="22061" y="27266"/>
                  </a:cubicBezTo>
                  <a:lnTo>
                    <a:pt x="22061" y="27266"/>
                  </a:lnTo>
                  <a:cubicBezTo>
                    <a:pt x="23185" y="28998"/>
                    <a:pt x="24426" y="30662"/>
                    <a:pt x="26078" y="31916"/>
                  </a:cubicBezTo>
                  <a:cubicBezTo>
                    <a:pt x="27821" y="33215"/>
                    <a:pt x="29871" y="34001"/>
                    <a:pt x="32058" y="34172"/>
                  </a:cubicBezTo>
                  <a:cubicBezTo>
                    <a:pt x="32445" y="34208"/>
                    <a:pt x="32830" y="34226"/>
                    <a:pt x="33214" y="34226"/>
                  </a:cubicBezTo>
                  <a:cubicBezTo>
                    <a:pt x="37132" y="34226"/>
                    <a:pt x="40836" y="32363"/>
                    <a:pt x="43576" y="29592"/>
                  </a:cubicBezTo>
                  <a:cubicBezTo>
                    <a:pt x="44328" y="28806"/>
                    <a:pt x="45011" y="27986"/>
                    <a:pt x="45626" y="27131"/>
                  </a:cubicBezTo>
                  <a:cubicBezTo>
                    <a:pt x="45866" y="26789"/>
                    <a:pt x="46105" y="26208"/>
                    <a:pt x="46515" y="26072"/>
                  </a:cubicBezTo>
                  <a:cubicBezTo>
                    <a:pt x="46548" y="26061"/>
                    <a:pt x="46580" y="26056"/>
                    <a:pt x="46613" y="26056"/>
                  </a:cubicBezTo>
                  <a:cubicBezTo>
                    <a:pt x="46785" y="26056"/>
                    <a:pt x="46952" y="26191"/>
                    <a:pt x="47096" y="26277"/>
                  </a:cubicBezTo>
                  <a:lnTo>
                    <a:pt x="47882" y="26755"/>
                  </a:lnTo>
                  <a:cubicBezTo>
                    <a:pt x="49571" y="27697"/>
                    <a:pt x="51394" y="28503"/>
                    <a:pt x="53334" y="28503"/>
                  </a:cubicBezTo>
                  <a:cubicBezTo>
                    <a:pt x="53789" y="28503"/>
                    <a:pt x="54250" y="28459"/>
                    <a:pt x="54717" y="28362"/>
                  </a:cubicBezTo>
                  <a:cubicBezTo>
                    <a:pt x="55811" y="28122"/>
                    <a:pt x="56836" y="27678"/>
                    <a:pt x="57793" y="27029"/>
                  </a:cubicBezTo>
                  <a:cubicBezTo>
                    <a:pt x="58716" y="26448"/>
                    <a:pt x="59571" y="25764"/>
                    <a:pt x="60357" y="24978"/>
                  </a:cubicBezTo>
                  <a:cubicBezTo>
                    <a:pt x="61826" y="23440"/>
                    <a:pt x="62783" y="21321"/>
                    <a:pt x="61963" y="19202"/>
                  </a:cubicBezTo>
                  <a:cubicBezTo>
                    <a:pt x="61211" y="17254"/>
                    <a:pt x="59502" y="15648"/>
                    <a:pt x="57622" y="14691"/>
                  </a:cubicBezTo>
                  <a:cubicBezTo>
                    <a:pt x="56443" y="14054"/>
                    <a:pt x="55084" y="13629"/>
                    <a:pt x="53737" y="13629"/>
                  </a:cubicBezTo>
                  <a:cubicBezTo>
                    <a:pt x="53133" y="13629"/>
                    <a:pt x="52531" y="13714"/>
                    <a:pt x="51949" y="13905"/>
                  </a:cubicBezTo>
                  <a:cubicBezTo>
                    <a:pt x="51811" y="13954"/>
                    <a:pt x="51678" y="14007"/>
                    <a:pt x="51549" y="14062"/>
                  </a:cubicBezTo>
                  <a:lnTo>
                    <a:pt x="51549" y="14062"/>
                  </a:lnTo>
                  <a:cubicBezTo>
                    <a:pt x="51899" y="11806"/>
                    <a:pt x="51869" y="9402"/>
                    <a:pt x="50650" y="7411"/>
                  </a:cubicBezTo>
                  <a:cubicBezTo>
                    <a:pt x="49525" y="5647"/>
                    <a:pt x="47596" y="4629"/>
                    <a:pt x="45580" y="4629"/>
                  </a:cubicBezTo>
                  <a:cubicBezTo>
                    <a:pt x="44901" y="4629"/>
                    <a:pt x="44213" y="4744"/>
                    <a:pt x="43542" y="4985"/>
                  </a:cubicBezTo>
                  <a:cubicBezTo>
                    <a:pt x="42568" y="5341"/>
                    <a:pt x="41693" y="5945"/>
                    <a:pt x="41021" y="6739"/>
                  </a:cubicBezTo>
                  <a:lnTo>
                    <a:pt x="41021" y="6739"/>
                  </a:lnTo>
                  <a:cubicBezTo>
                    <a:pt x="40774" y="5530"/>
                    <a:pt x="40334" y="4367"/>
                    <a:pt x="39714" y="3276"/>
                  </a:cubicBezTo>
                  <a:cubicBezTo>
                    <a:pt x="38894" y="1943"/>
                    <a:pt x="37698" y="884"/>
                    <a:pt x="36228" y="337"/>
                  </a:cubicBezTo>
                  <a:cubicBezTo>
                    <a:pt x="35617" y="106"/>
                    <a:pt x="35008" y="1"/>
                    <a:pt x="34413" y="1"/>
                  </a:cubicBezTo>
                  <a:close/>
                </a:path>
              </a:pathLst>
            </a:custGeom>
            <a:solidFill>
              <a:srgbClr val="92D050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FB14602-3035-B598-B35D-12ABA0B5F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909" y="5782938"/>
            <a:ext cx="2743200" cy="991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459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154" y="-142748"/>
            <a:ext cx="10515600" cy="1325563"/>
          </a:xfrm>
          <a:prstGeom prst="rect">
            <a:avLst/>
          </a:prstGeom>
        </p:spPr>
        <p:txBody>
          <a:bodyPr vert="horz" wrap="square" lIns="0" tIns="86792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Requisitos</a:t>
            </a:r>
            <a:r>
              <a:rPr sz="4000" spc="-9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para</a:t>
            </a:r>
            <a:r>
              <a:rPr sz="4000" spc="-9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la</a:t>
            </a:r>
            <a:r>
              <a:rPr sz="4000" spc="-10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ejecución</a:t>
            </a:r>
            <a:r>
              <a:rPr sz="4000" spc="-9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de</a:t>
            </a:r>
            <a:r>
              <a:rPr sz="4000" spc="-10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la</a:t>
            </a:r>
            <a:r>
              <a:rPr sz="4000" spc="-10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etapa productiva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803694" y="1459440"/>
            <a:ext cx="3386454" cy="4220845"/>
            <a:chOff x="894143" y="2465933"/>
            <a:chExt cx="3386454" cy="42208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927" y="2900933"/>
              <a:ext cx="124333" cy="124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0441" y="3511041"/>
              <a:ext cx="124332" cy="1244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0441" y="4893563"/>
              <a:ext cx="124332" cy="1243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3763" y="4209542"/>
              <a:ext cx="124333" cy="1244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3927" y="5529707"/>
              <a:ext cx="124333" cy="1243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82902" y="5266308"/>
              <a:ext cx="449580" cy="24130"/>
            </a:xfrm>
            <a:custGeom>
              <a:avLst/>
              <a:gdLst/>
              <a:ahLst/>
              <a:cxnLst/>
              <a:rect l="l" t="t" r="r" b="b"/>
              <a:pathLst>
                <a:path w="449580" h="24129">
                  <a:moveTo>
                    <a:pt x="443229" y="0"/>
                  </a:moveTo>
                  <a:lnTo>
                    <a:pt x="5968" y="0"/>
                  </a:lnTo>
                  <a:lnTo>
                    <a:pt x="1015" y="7619"/>
                  </a:lnTo>
                  <a:lnTo>
                    <a:pt x="0" y="12572"/>
                  </a:lnTo>
                  <a:lnTo>
                    <a:pt x="1015" y="16509"/>
                  </a:lnTo>
                  <a:lnTo>
                    <a:pt x="5968" y="24002"/>
                  </a:lnTo>
                  <a:lnTo>
                    <a:pt x="443229" y="24002"/>
                  </a:lnTo>
                  <a:lnTo>
                    <a:pt x="449198" y="16509"/>
                  </a:lnTo>
                  <a:lnTo>
                    <a:pt x="449198" y="7619"/>
                  </a:lnTo>
                  <a:lnTo>
                    <a:pt x="4432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036" y="5107939"/>
              <a:ext cx="99313" cy="1823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06906" y="4782184"/>
              <a:ext cx="380365" cy="508634"/>
            </a:xfrm>
            <a:custGeom>
              <a:avLst/>
              <a:gdLst/>
              <a:ahLst/>
              <a:cxnLst/>
              <a:rect l="l" t="t" r="r" b="b"/>
              <a:pathLst>
                <a:path w="380364" h="508635">
                  <a:moveTo>
                    <a:pt x="255765" y="252222"/>
                  </a:moveTo>
                  <a:lnTo>
                    <a:pt x="249682" y="245872"/>
                  </a:lnTo>
                  <a:lnTo>
                    <a:pt x="245745" y="244602"/>
                  </a:lnTo>
                  <a:lnTo>
                    <a:pt x="166497" y="244602"/>
                  </a:lnTo>
                  <a:lnTo>
                    <a:pt x="162433" y="245872"/>
                  </a:lnTo>
                  <a:lnTo>
                    <a:pt x="157480" y="252222"/>
                  </a:lnTo>
                  <a:lnTo>
                    <a:pt x="156464" y="257302"/>
                  </a:lnTo>
                  <a:lnTo>
                    <a:pt x="156464" y="496697"/>
                  </a:lnTo>
                  <a:lnTo>
                    <a:pt x="157480" y="500634"/>
                  </a:lnTo>
                  <a:lnTo>
                    <a:pt x="162433" y="508127"/>
                  </a:lnTo>
                  <a:lnTo>
                    <a:pt x="170561" y="508127"/>
                  </a:lnTo>
                  <a:lnTo>
                    <a:pt x="176530" y="500634"/>
                  </a:lnTo>
                  <a:lnTo>
                    <a:pt x="176530" y="270002"/>
                  </a:lnTo>
                  <a:lnTo>
                    <a:pt x="235712" y="270002"/>
                  </a:lnTo>
                  <a:lnTo>
                    <a:pt x="235712" y="496697"/>
                  </a:lnTo>
                  <a:lnTo>
                    <a:pt x="236715" y="500634"/>
                  </a:lnTo>
                  <a:lnTo>
                    <a:pt x="241681" y="508127"/>
                  </a:lnTo>
                  <a:lnTo>
                    <a:pt x="249682" y="508127"/>
                  </a:lnTo>
                  <a:lnTo>
                    <a:pt x="255765" y="500634"/>
                  </a:lnTo>
                  <a:lnTo>
                    <a:pt x="255765" y="252222"/>
                  </a:lnTo>
                  <a:close/>
                </a:path>
                <a:path w="380364" h="508635">
                  <a:moveTo>
                    <a:pt x="361061" y="15240"/>
                  </a:moveTo>
                  <a:lnTo>
                    <a:pt x="359029" y="6350"/>
                  </a:lnTo>
                  <a:lnTo>
                    <a:pt x="355981" y="2667"/>
                  </a:lnTo>
                  <a:lnTo>
                    <a:pt x="353060" y="0"/>
                  </a:lnTo>
                  <a:lnTo>
                    <a:pt x="345059" y="2667"/>
                  </a:lnTo>
                  <a:lnTo>
                    <a:pt x="343027" y="6350"/>
                  </a:lnTo>
                  <a:lnTo>
                    <a:pt x="294894" y="79883"/>
                  </a:lnTo>
                  <a:lnTo>
                    <a:pt x="233680" y="144526"/>
                  </a:lnTo>
                  <a:lnTo>
                    <a:pt x="181483" y="186309"/>
                  </a:lnTo>
                  <a:lnTo>
                    <a:pt x="119380" y="219329"/>
                  </a:lnTo>
                  <a:lnTo>
                    <a:pt x="49149" y="240792"/>
                  </a:lnTo>
                  <a:lnTo>
                    <a:pt x="10033" y="243332"/>
                  </a:lnTo>
                  <a:lnTo>
                    <a:pt x="6096" y="244602"/>
                  </a:lnTo>
                  <a:lnTo>
                    <a:pt x="0" y="252222"/>
                  </a:lnTo>
                  <a:lnTo>
                    <a:pt x="0" y="256032"/>
                  </a:lnTo>
                  <a:lnTo>
                    <a:pt x="1016" y="261112"/>
                  </a:lnTo>
                  <a:lnTo>
                    <a:pt x="6096" y="268732"/>
                  </a:lnTo>
                  <a:lnTo>
                    <a:pt x="10033" y="268732"/>
                  </a:lnTo>
                  <a:lnTo>
                    <a:pt x="51181" y="264922"/>
                  </a:lnTo>
                  <a:lnTo>
                    <a:pt x="125349" y="243332"/>
                  </a:lnTo>
                  <a:lnTo>
                    <a:pt x="189484" y="207899"/>
                  </a:lnTo>
                  <a:lnTo>
                    <a:pt x="244729" y="164846"/>
                  </a:lnTo>
                  <a:lnTo>
                    <a:pt x="308864" y="96393"/>
                  </a:lnTo>
                  <a:lnTo>
                    <a:pt x="355092" y="27940"/>
                  </a:lnTo>
                  <a:lnTo>
                    <a:pt x="359029" y="20447"/>
                  </a:lnTo>
                  <a:lnTo>
                    <a:pt x="361061" y="15240"/>
                  </a:lnTo>
                  <a:close/>
                </a:path>
                <a:path w="380364" h="508635">
                  <a:moveTo>
                    <a:pt x="380111" y="180086"/>
                  </a:moveTo>
                  <a:lnTo>
                    <a:pt x="374015" y="173736"/>
                  </a:lnTo>
                  <a:lnTo>
                    <a:pt x="370078" y="172339"/>
                  </a:lnTo>
                  <a:lnTo>
                    <a:pt x="290830" y="172339"/>
                  </a:lnTo>
                  <a:lnTo>
                    <a:pt x="286893" y="173736"/>
                  </a:lnTo>
                  <a:lnTo>
                    <a:pt x="281813" y="180086"/>
                  </a:lnTo>
                  <a:lnTo>
                    <a:pt x="281813" y="500634"/>
                  </a:lnTo>
                  <a:lnTo>
                    <a:pt x="286893" y="508127"/>
                  </a:lnTo>
                  <a:lnTo>
                    <a:pt x="294894" y="508127"/>
                  </a:lnTo>
                  <a:lnTo>
                    <a:pt x="300863" y="500634"/>
                  </a:lnTo>
                  <a:lnTo>
                    <a:pt x="300863" y="197739"/>
                  </a:lnTo>
                  <a:lnTo>
                    <a:pt x="361061" y="197739"/>
                  </a:lnTo>
                  <a:lnTo>
                    <a:pt x="361061" y="500634"/>
                  </a:lnTo>
                  <a:lnTo>
                    <a:pt x="366014" y="508127"/>
                  </a:lnTo>
                  <a:lnTo>
                    <a:pt x="374015" y="508127"/>
                  </a:lnTo>
                  <a:lnTo>
                    <a:pt x="380111" y="500634"/>
                  </a:lnTo>
                  <a:lnTo>
                    <a:pt x="380111" y="1800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9768" y="4777232"/>
              <a:ext cx="72262" cy="886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4143" y="2465933"/>
              <a:ext cx="3386454" cy="422071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811878" y="1698073"/>
            <a:ext cx="6915784" cy="6464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1114" rIns="0" bIns="0" rtlCol="0">
            <a:spAutoFit/>
          </a:bodyPr>
          <a:lstStyle/>
          <a:p>
            <a:pPr marL="92075" marR="82550">
              <a:lnSpc>
                <a:spcPct val="100000"/>
              </a:lnSpc>
              <a:spcBef>
                <a:spcPts val="244"/>
              </a:spcBef>
            </a:pPr>
            <a:r>
              <a:rPr sz="1800" spc="-10" dirty="0">
                <a:latin typeface="Calibri"/>
                <a:cs typeface="Calibri"/>
              </a:rPr>
              <a:t>Tener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evaluados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aprobados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el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100</a:t>
            </a:r>
            <a:r>
              <a:rPr sz="1800" b="1" spc="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%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resultados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aprendizaje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etapa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lectiva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cargados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SofiaPlus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1878" y="2420043"/>
            <a:ext cx="6915784" cy="862416"/>
          </a:xfrm>
          <a:prstGeom prst="rect">
            <a:avLst/>
          </a:prstGeom>
          <a:solidFill>
            <a:srgbClr val="ECECEC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 marR="80010" algn="just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latin typeface="Calibri"/>
                <a:cs typeface="Calibri"/>
              </a:rPr>
              <a:t>Encontrarse</a:t>
            </a:r>
            <a:r>
              <a:rPr sz="1800" spc="114" dirty="0">
                <a:latin typeface="Calibri"/>
                <a:cs typeface="Calibri"/>
              </a:rPr>
              <a:t>  </a:t>
            </a:r>
            <a:r>
              <a:rPr sz="1800" b="1" dirty="0">
                <a:latin typeface="Calibri"/>
                <a:cs typeface="Calibri"/>
              </a:rPr>
              <a:t>dentro</a:t>
            </a:r>
            <a:r>
              <a:rPr sz="1800" b="1" spc="120" dirty="0">
                <a:latin typeface="Calibri"/>
                <a:cs typeface="Calibri"/>
              </a:rPr>
              <a:t> 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120" dirty="0">
                <a:latin typeface="Calibri"/>
                <a:cs typeface="Calibri"/>
              </a:rPr>
              <a:t>  </a:t>
            </a:r>
            <a:r>
              <a:rPr sz="1800" b="1" dirty="0">
                <a:latin typeface="Calibri"/>
                <a:cs typeface="Calibri"/>
              </a:rPr>
              <a:t>los</a:t>
            </a:r>
            <a:r>
              <a:rPr sz="1800" b="1" spc="120" dirty="0">
                <a:latin typeface="Calibri"/>
                <a:cs typeface="Calibri"/>
              </a:rPr>
              <a:t>  </a:t>
            </a:r>
            <a:r>
              <a:rPr sz="1800" b="1" dirty="0">
                <a:latin typeface="Calibri"/>
                <a:cs typeface="Calibri"/>
              </a:rPr>
              <a:t>tiempos</a:t>
            </a:r>
            <a:r>
              <a:rPr sz="1800" b="1" spc="12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pertinentes</a:t>
            </a:r>
            <a:r>
              <a:rPr sz="1800" spc="120" dirty="0">
                <a:latin typeface="Calibri"/>
                <a:cs typeface="Calibri"/>
              </a:rPr>
              <a:t>  </a:t>
            </a:r>
            <a:r>
              <a:rPr sz="1800" b="1" dirty="0">
                <a:latin typeface="Calibri"/>
                <a:cs typeface="Calibri"/>
              </a:rPr>
              <a:t>para</a:t>
            </a:r>
            <a:r>
              <a:rPr sz="1800" b="1" spc="120" dirty="0">
                <a:latin typeface="Calibri"/>
                <a:cs typeface="Calibri"/>
              </a:rPr>
              <a:t>  </a:t>
            </a:r>
            <a:r>
              <a:rPr sz="1800" b="1" dirty="0">
                <a:latin typeface="Calibri"/>
                <a:cs typeface="Calibri"/>
              </a:rPr>
              <a:t>presentar</a:t>
            </a:r>
            <a:r>
              <a:rPr sz="1800" b="1" spc="114" dirty="0">
                <a:latin typeface="Calibri"/>
                <a:cs typeface="Calibri"/>
              </a:rPr>
              <a:t>  </a:t>
            </a:r>
            <a:r>
              <a:rPr sz="1800" b="1" spc="-35" dirty="0">
                <a:latin typeface="Calibri"/>
                <a:cs typeface="Calibri"/>
              </a:rPr>
              <a:t>la </a:t>
            </a:r>
            <a:r>
              <a:rPr sz="1800" b="1" dirty="0">
                <a:latin typeface="Calibri"/>
                <a:cs typeface="Calibri"/>
              </a:rPr>
              <a:t>documentación</a:t>
            </a:r>
            <a:r>
              <a:rPr sz="1800" b="1" spc="3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3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ejecutar</a:t>
            </a:r>
            <a:r>
              <a:rPr sz="1800" b="1" spc="3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la</a:t>
            </a:r>
            <a:r>
              <a:rPr sz="1800" b="1" spc="3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etapa</a:t>
            </a:r>
            <a:r>
              <a:rPr sz="1800" b="1" spc="3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productiv</a:t>
            </a:r>
            <a:r>
              <a:rPr sz="1800" dirty="0">
                <a:latin typeface="Calibri"/>
                <a:cs typeface="Calibri"/>
              </a:rPr>
              <a:t>a,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spc="-10" dirty="0" err="1">
                <a:latin typeface="Calibri"/>
                <a:cs typeface="Calibri"/>
              </a:rPr>
              <a:t>teniendo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como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plazo</a:t>
            </a:r>
            <a:r>
              <a:rPr sz="1800" spc="15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límite</a:t>
            </a:r>
            <a:r>
              <a:rPr sz="1800" spc="15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15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lang="es-ES" sz="180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cha</a:t>
            </a:r>
            <a:r>
              <a:rPr sz="1800" spc="15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fin</a:t>
            </a:r>
            <a:r>
              <a:rPr sz="1800" spc="1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</a:t>
            </a:r>
            <a:r>
              <a:rPr sz="1800" spc="150" dirty="0">
                <a:latin typeface="Calibri"/>
                <a:cs typeface="Calibri"/>
              </a:rPr>
              <a:t>  </a:t>
            </a:r>
            <a:r>
              <a:rPr sz="1800" dirty="0" err="1">
                <a:latin typeface="Calibri"/>
                <a:cs typeface="Calibri"/>
              </a:rPr>
              <a:t>grupo</a:t>
            </a:r>
            <a:r>
              <a:rPr sz="1800" spc="1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registrada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4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SofiaPlus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1717" y="3594361"/>
            <a:ext cx="6915784" cy="585417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latin typeface="Calibri"/>
                <a:cs typeface="Calibri"/>
              </a:rPr>
              <a:t>No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estar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3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estado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académico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diferente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“formación”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 err="1">
                <a:latin typeface="Calibri"/>
                <a:cs typeface="Calibri"/>
              </a:rPr>
              <a:t>SofiaPlus</a:t>
            </a:r>
            <a:r>
              <a:rPr lang="es-ES" spc="-10" dirty="0">
                <a:latin typeface="Calibri"/>
                <a:cs typeface="Calibri"/>
              </a:rPr>
              <a:t>: </a:t>
            </a:r>
            <a:r>
              <a:rPr lang="es-CO" b="1" dirty="0">
                <a:latin typeface="Calibri"/>
                <a:cs typeface="Calibri"/>
                <a:sym typeface="Work Sans"/>
              </a:rPr>
              <a:t>retiro voluntario, cancelado, por certificar o condicionado</a:t>
            </a:r>
            <a:r>
              <a:rPr lang="es-CO" b="1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1717" y="4443686"/>
            <a:ext cx="6915784" cy="92392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 marR="123825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alibri"/>
                <a:cs typeface="Calibri"/>
              </a:rPr>
              <a:t>Las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actividades,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funciones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tareas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que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desempeñará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el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escenario</a:t>
            </a:r>
            <a:r>
              <a:rPr sz="1800" b="1" spc="5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práctica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aprendiz,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pertinentes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alineadas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con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,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así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como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con </a:t>
            </a:r>
            <a:r>
              <a:rPr sz="1800" b="1" dirty="0">
                <a:latin typeface="Calibri"/>
                <a:cs typeface="Calibri"/>
              </a:rPr>
              <a:t>las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competencias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programa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formación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44492" y="1477753"/>
            <a:ext cx="564515" cy="2736215"/>
          </a:xfrm>
          <a:prstGeom prst="rect">
            <a:avLst/>
          </a:prstGeom>
        </p:spPr>
        <p:txBody>
          <a:bodyPr vert="horz" wrap="square" lIns="0" tIns="32766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2580"/>
              </a:spcBef>
            </a:pPr>
            <a:r>
              <a:rPr sz="3600" b="1" spc="-25" dirty="0">
                <a:solidFill>
                  <a:srgbClr val="FFC000"/>
                </a:solidFill>
                <a:latin typeface="Roboto"/>
                <a:cs typeface="Roboto"/>
              </a:rPr>
              <a:t>01</a:t>
            </a:r>
            <a:endParaRPr sz="3600" dirty="0">
              <a:latin typeface="Roboto"/>
              <a:cs typeface="Roboto"/>
            </a:endParaRPr>
          </a:p>
          <a:p>
            <a:pPr marL="27305">
              <a:lnSpc>
                <a:spcPct val="100000"/>
              </a:lnSpc>
              <a:spcBef>
                <a:spcPts val="2475"/>
              </a:spcBef>
            </a:pPr>
            <a:r>
              <a:rPr sz="3600" b="1" spc="-25" dirty="0">
                <a:solidFill>
                  <a:srgbClr val="A4A4A4"/>
                </a:solidFill>
                <a:latin typeface="Roboto"/>
                <a:cs typeface="Roboto"/>
              </a:rPr>
              <a:t>02</a:t>
            </a:r>
            <a:endParaRPr sz="3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425"/>
              </a:spcBef>
            </a:pPr>
            <a:r>
              <a:rPr sz="3600" b="1" spc="-25" dirty="0">
                <a:solidFill>
                  <a:srgbClr val="006FC0"/>
                </a:solidFill>
                <a:latin typeface="Roboto"/>
                <a:cs typeface="Roboto"/>
              </a:rPr>
              <a:t>03</a:t>
            </a:r>
            <a:endParaRPr sz="3600" dirty="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32047" y="4622654"/>
            <a:ext cx="549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6FAC46"/>
                </a:solidFill>
                <a:latin typeface="Roboto"/>
                <a:cs typeface="Roboto"/>
              </a:rPr>
              <a:t>04</a:t>
            </a:r>
            <a:endParaRPr sz="3600" dirty="0">
              <a:latin typeface="Roboto"/>
              <a:cs typeface="Roboto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A70D0A36-82DB-122F-186E-5506F5B9B8A7}"/>
              </a:ext>
            </a:extLst>
          </p:cNvPr>
          <p:cNvSpPr txBox="1"/>
          <p:nvPr/>
        </p:nvSpPr>
        <p:spPr>
          <a:xfrm>
            <a:off x="4814162" y="5459928"/>
            <a:ext cx="6915784" cy="923925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1114" rIns="0" bIns="0" rtlCol="0">
            <a:spAutoFit/>
          </a:bodyPr>
          <a:lstStyle>
            <a:defPPr>
              <a:defRPr lang="es-CO"/>
            </a:defPPr>
            <a:lvl1pPr marL="92075" marR="82550">
              <a:lnSpc>
                <a:spcPct val="100000"/>
              </a:lnSpc>
              <a:spcBef>
                <a:spcPts val="244"/>
              </a:spcBef>
              <a:defRPr spc="-10">
                <a:latin typeface="Calibri"/>
                <a:cs typeface="Calibri"/>
              </a:defRPr>
            </a:lvl1pPr>
          </a:lstStyle>
          <a:p>
            <a:r>
              <a:rPr lang="es-ES" dirty="0"/>
              <a:t>Contar con el </a:t>
            </a:r>
            <a:r>
              <a:rPr lang="es-ES" b="1" dirty="0"/>
              <a:t>aval de la coordinación académica </a:t>
            </a:r>
            <a:r>
              <a:rPr lang="es-ES" dirty="0"/>
              <a:t>de la alternativa solicitada, a través del </a:t>
            </a:r>
            <a:r>
              <a:rPr lang="es-ES" b="1" dirty="0"/>
              <a:t>GFPI-F-165 formato de selección y modificación alternativa etapa productiva.</a:t>
            </a: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480BD66E-2090-3768-D155-73EADB2323AF}"/>
              </a:ext>
            </a:extLst>
          </p:cNvPr>
          <p:cNvSpPr txBox="1"/>
          <p:nvPr/>
        </p:nvSpPr>
        <p:spPr>
          <a:xfrm>
            <a:off x="4144492" y="5638896"/>
            <a:ext cx="549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spcBef>
                <a:spcPts val="2580"/>
              </a:spcBef>
            </a:pPr>
            <a:r>
              <a:rPr sz="3600" b="1" spc="-25" dirty="0">
                <a:solidFill>
                  <a:srgbClr val="FF0000"/>
                </a:solidFill>
                <a:latin typeface="Roboto"/>
                <a:cs typeface="Roboto"/>
              </a:rPr>
              <a:t>0</a:t>
            </a:r>
            <a:r>
              <a:rPr lang="es-ES" sz="3600" b="1" spc="-25" dirty="0">
                <a:solidFill>
                  <a:srgbClr val="FF0000"/>
                </a:solidFill>
                <a:latin typeface="Roboto"/>
                <a:cs typeface="Roboto"/>
              </a:rPr>
              <a:t>5</a:t>
            </a:r>
            <a:endParaRPr sz="3600" b="1" spc="-25" dirty="0">
              <a:solidFill>
                <a:srgbClr val="FF0000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23BA-9317-D3D0-9709-69CC10E82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C9F669-B555-5DD9-3BAF-D12C26610FA3}"/>
              </a:ext>
            </a:extLst>
          </p:cNvPr>
          <p:cNvSpPr txBox="1"/>
          <p:nvPr/>
        </p:nvSpPr>
        <p:spPr>
          <a:xfrm>
            <a:off x="-36705" y="124794"/>
            <a:ext cx="12481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800" b="1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uLnTx/>
                <a:uFillTx/>
                <a:latin typeface="WORK SANS BOLD ROMAN" pitchFamily="2" charset="77"/>
                <a:ea typeface="+mn-ea"/>
                <a:cs typeface="+mn-cs"/>
              </a:rPr>
              <a:t>Plazo Máximo Etapa productiva de (6 meses)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464BDCB-495E-D15E-FE48-9F15BE80E430}"/>
              </a:ext>
            </a:extLst>
          </p:cNvPr>
          <p:cNvCxnSpPr>
            <a:cxnSpLocks/>
          </p:cNvCxnSpPr>
          <p:nvPr/>
        </p:nvCxnSpPr>
        <p:spPr>
          <a:xfrm>
            <a:off x="480128" y="891832"/>
            <a:ext cx="11318298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991CE78F-10DA-C436-ABC1-99C97ABA94E8}"/>
              </a:ext>
            </a:extLst>
          </p:cNvPr>
          <p:cNvCxnSpPr>
            <a:cxnSpLocks/>
          </p:cNvCxnSpPr>
          <p:nvPr/>
        </p:nvCxnSpPr>
        <p:spPr>
          <a:xfrm flipV="1">
            <a:off x="3815837" y="2047711"/>
            <a:ext cx="0" cy="1465357"/>
          </a:xfrm>
          <a:prstGeom prst="line">
            <a:avLst/>
          </a:prstGeom>
          <a:noFill/>
          <a:ln w="47625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Rectángulo 97">
            <a:extLst>
              <a:ext uri="{FF2B5EF4-FFF2-40B4-BE49-F238E27FC236}">
                <a16:creationId xmlns:a16="http://schemas.microsoft.com/office/drawing/2014/main" id="{5CB10B67-8B38-F350-4513-6EF95815E074}"/>
              </a:ext>
            </a:extLst>
          </p:cNvPr>
          <p:cNvSpPr/>
          <p:nvPr/>
        </p:nvSpPr>
        <p:spPr>
          <a:xfrm>
            <a:off x="472607" y="3269955"/>
            <a:ext cx="3369786" cy="30996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3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2F7DB3BC-D0C4-6ADD-BD50-18CCE9F11509}"/>
              </a:ext>
            </a:extLst>
          </p:cNvPr>
          <p:cNvSpPr/>
          <p:nvPr/>
        </p:nvSpPr>
        <p:spPr>
          <a:xfrm>
            <a:off x="3848290" y="3284163"/>
            <a:ext cx="2710110" cy="3099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3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9FEA2B78-BB0A-F761-D595-BDE365FD39C9}"/>
              </a:ext>
            </a:extLst>
          </p:cNvPr>
          <p:cNvSpPr/>
          <p:nvPr/>
        </p:nvSpPr>
        <p:spPr>
          <a:xfrm>
            <a:off x="6595505" y="3278599"/>
            <a:ext cx="2265542" cy="309955"/>
          </a:xfrm>
          <a:prstGeom prst="rect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3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102" name="Triángulo isósceles 101">
            <a:extLst>
              <a:ext uri="{FF2B5EF4-FFF2-40B4-BE49-F238E27FC236}">
                <a16:creationId xmlns:a16="http://schemas.microsoft.com/office/drawing/2014/main" id="{729DBBAB-35EC-ED13-A389-74893F39CE3D}"/>
              </a:ext>
            </a:extLst>
          </p:cNvPr>
          <p:cNvSpPr/>
          <p:nvPr/>
        </p:nvSpPr>
        <p:spPr>
          <a:xfrm rot="5400000">
            <a:off x="8723773" y="3257391"/>
            <a:ext cx="703618" cy="448434"/>
          </a:xfrm>
          <a:prstGeom prst="triangle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3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 Medium"/>
            </a:endParaRP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F879FEC0-DF1B-BAA2-F79D-216A710D28C9}"/>
              </a:ext>
            </a:extLst>
          </p:cNvPr>
          <p:cNvSpPr txBox="1"/>
          <p:nvPr/>
        </p:nvSpPr>
        <p:spPr>
          <a:xfrm>
            <a:off x="2372393" y="1973182"/>
            <a:ext cx="144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Fin Etapa Lectiva</a:t>
            </a: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92BACC7B-CCA2-8779-9C79-20C70E6F70BD}"/>
              </a:ext>
            </a:extLst>
          </p:cNvPr>
          <p:cNvCxnSpPr>
            <a:cxnSpLocks/>
          </p:cNvCxnSpPr>
          <p:nvPr/>
        </p:nvCxnSpPr>
        <p:spPr>
          <a:xfrm flipV="1">
            <a:off x="472607" y="3269955"/>
            <a:ext cx="0" cy="1669577"/>
          </a:xfrm>
          <a:prstGeom prst="line">
            <a:avLst/>
          </a:prstGeom>
          <a:noFill/>
          <a:ln w="47625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2E42D608-FE1C-95BC-78DC-35EB07312F60}"/>
              </a:ext>
            </a:extLst>
          </p:cNvPr>
          <p:cNvSpPr txBox="1"/>
          <p:nvPr/>
        </p:nvSpPr>
        <p:spPr>
          <a:xfrm>
            <a:off x="355107" y="3703020"/>
            <a:ext cx="2286378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600" b="1" dirty="0">
                <a:solidFill>
                  <a:srgbClr val="70AD47">
                    <a:lumMod val="75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Etapa </a:t>
            </a: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Lectiva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ACCED0EF-88EF-71BB-AE1A-5663CCF24CEE}"/>
              </a:ext>
            </a:extLst>
          </p:cNvPr>
          <p:cNvSpPr txBox="1"/>
          <p:nvPr/>
        </p:nvSpPr>
        <p:spPr>
          <a:xfrm>
            <a:off x="4198943" y="3715845"/>
            <a:ext cx="2018543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Etapa Productiva</a:t>
            </a:r>
            <a:endParaRPr kumimoji="0" lang="es-CO" sz="1600" b="1" i="0" u="none" strike="noStrike" kern="1200" cap="none" spc="0" normalizeH="0" baseline="0" noProof="0" dirty="0">
              <a:ln>
                <a:noFill/>
              </a:ln>
              <a:solidFill>
                <a:srgbClr val="FF6D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CBA5475A-2EED-0560-1FAC-5FC2C47C7560}"/>
              </a:ext>
            </a:extLst>
          </p:cNvPr>
          <p:cNvCxnSpPr>
            <a:cxnSpLocks/>
          </p:cNvCxnSpPr>
          <p:nvPr/>
        </p:nvCxnSpPr>
        <p:spPr>
          <a:xfrm flipV="1">
            <a:off x="6564613" y="3278497"/>
            <a:ext cx="12339" cy="1642579"/>
          </a:xfrm>
          <a:prstGeom prst="line">
            <a:avLst/>
          </a:prstGeom>
          <a:noFill/>
          <a:ln w="47625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7ADDE924-1EE8-A24D-EB4D-55F7F6DFEBF7}"/>
              </a:ext>
            </a:extLst>
          </p:cNvPr>
          <p:cNvSpPr txBox="1"/>
          <p:nvPr/>
        </p:nvSpPr>
        <p:spPr>
          <a:xfrm>
            <a:off x="311710" y="5092924"/>
            <a:ext cx="141516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Inicio Etapa </a:t>
            </a:r>
            <a:r>
              <a:rPr lang="es-CO" sz="1200" b="1" dirty="0">
                <a:solidFill>
                  <a:srgbClr val="38AA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Lectiva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srgbClr val="38AA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cxnSp>
        <p:nvCxnSpPr>
          <p:cNvPr id="111" name="Conector recto 110">
            <a:extLst>
              <a:ext uri="{FF2B5EF4-FFF2-40B4-BE49-F238E27FC236}">
                <a16:creationId xmlns:a16="http://schemas.microsoft.com/office/drawing/2014/main" id="{B1CCB876-C01F-75FB-91B7-7FB7291CE162}"/>
              </a:ext>
            </a:extLst>
          </p:cNvPr>
          <p:cNvCxnSpPr>
            <a:cxnSpLocks/>
          </p:cNvCxnSpPr>
          <p:nvPr/>
        </p:nvCxnSpPr>
        <p:spPr>
          <a:xfrm>
            <a:off x="1096749" y="5092924"/>
            <a:ext cx="138825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0805E8DD-3D9D-9BF1-E24A-36005BD10EF4}"/>
              </a:ext>
            </a:extLst>
          </p:cNvPr>
          <p:cNvSpPr txBox="1"/>
          <p:nvPr/>
        </p:nvSpPr>
        <p:spPr>
          <a:xfrm>
            <a:off x="2547380" y="4829529"/>
            <a:ext cx="132327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27 Meses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314EF88E-8233-9EB7-5F7E-5666C3A793EB}"/>
              </a:ext>
            </a:extLst>
          </p:cNvPr>
          <p:cNvCxnSpPr>
            <a:cxnSpLocks/>
          </p:cNvCxnSpPr>
          <p:nvPr/>
        </p:nvCxnSpPr>
        <p:spPr>
          <a:xfrm>
            <a:off x="3759416" y="5092924"/>
            <a:ext cx="138825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AutoShape 3">
            <a:extLst>
              <a:ext uri="{FF2B5EF4-FFF2-40B4-BE49-F238E27FC236}">
                <a16:creationId xmlns:a16="http://schemas.microsoft.com/office/drawing/2014/main" id="{BD3C92A4-88C0-11DE-B79A-7252A6354C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0433" y="1271383"/>
            <a:ext cx="3614922" cy="527711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 w="12700" algn="ctr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357F2E67-01C4-E2CF-2B23-10C69162003E}"/>
              </a:ext>
            </a:extLst>
          </p:cNvPr>
          <p:cNvSpPr txBox="1"/>
          <p:nvPr/>
        </p:nvSpPr>
        <p:spPr>
          <a:xfrm>
            <a:off x="390423" y="1189151"/>
            <a:ext cx="386943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Seguimiento permanente, Mensual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Alertas para Iniciar E.P.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utoShape 3">
            <a:extLst>
              <a:ext uri="{FF2B5EF4-FFF2-40B4-BE49-F238E27FC236}">
                <a16:creationId xmlns:a16="http://schemas.microsoft.com/office/drawing/2014/main" id="{591375D3-7E22-2A99-605C-B60121EA76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79099" y="3015463"/>
            <a:ext cx="338807" cy="276775"/>
          </a:xfrm>
          <a:prstGeom prst="downArrow">
            <a:avLst>
              <a:gd name="adj1" fmla="val 58889"/>
              <a:gd name="adj2" fmla="val 60000"/>
            </a:avLst>
          </a:prstGeom>
          <a:solidFill>
            <a:srgbClr val="FF0000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utoShape 3">
            <a:extLst>
              <a:ext uri="{FF2B5EF4-FFF2-40B4-BE49-F238E27FC236}">
                <a16:creationId xmlns:a16="http://schemas.microsoft.com/office/drawing/2014/main" id="{4490A10D-49FE-D0CB-DC1E-23C2D4063C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89315" y="1346481"/>
            <a:ext cx="2987939" cy="973667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 w="12700" algn="ctr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B51EB7E-E154-09D7-0C98-2C49CB36C158}"/>
              </a:ext>
            </a:extLst>
          </p:cNvPr>
          <p:cNvSpPr txBox="1"/>
          <p:nvPr/>
        </p:nvSpPr>
        <p:spPr>
          <a:xfrm>
            <a:off x="9152411" y="1340427"/>
            <a:ext cx="2861745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¡Alerta!. Presentar planeación etapa productiva antes del mes 27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utoShape 3">
            <a:extLst>
              <a:ext uri="{FF2B5EF4-FFF2-40B4-BE49-F238E27FC236}">
                <a16:creationId xmlns:a16="http://schemas.microsoft.com/office/drawing/2014/main" id="{2EACDD88-ABCC-17E3-7309-7739B78FF4A4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6972296" y="1201521"/>
            <a:ext cx="338807" cy="448435"/>
          </a:xfrm>
          <a:prstGeom prst="downArrow">
            <a:avLst>
              <a:gd name="adj1" fmla="val 58889"/>
              <a:gd name="adj2" fmla="val 60000"/>
            </a:avLst>
          </a:prstGeom>
          <a:solidFill>
            <a:srgbClr val="FF6D00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3" name="Picture 27" descr="1">
            <a:extLst>
              <a:ext uri="{FF2B5EF4-FFF2-40B4-BE49-F238E27FC236}">
                <a16:creationId xmlns:a16="http://schemas.microsoft.com/office/drawing/2014/main" id="{D72FC82C-2AE1-83CE-8C39-9B0F1342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11174639" y="5556628"/>
            <a:ext cx="915364" cy="1096969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0543226-DE81-097A-422C-6377EC6C1C9B}"/>
              </a:ext>
            </a:extLst>
          </p:cNvPr>
          <p:cNvSpPr txBox="1"/>
          <p:nvPr/>
        </p:nvSpPr>
        <p:spPr>
          <a:xfrm>
            <a:off x="33195" y="6065994"/>
            <a:ext cx="7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rgbClr val="38AA00"/>
                </a:solidFill>
                <a:latin typeface="Josefin Sans"/>
                <a:ea typeface="Josefin Sans"/>
                <a:sym typeface="Josefin Sans"/>
              </a:rPr>
              <a:t>Acuerdo 009 </a:t>
            </a:r>
            <a:r>
              <a:rPr lang="es-CO" sz="1800" b="1" dirty="0">
                <a:solidFill>
                  <a:srgbClr val="FF0000"/>
                </a:solidFill>
                <a:latin typeface="Josefin Sans"/>
                <a:ea typeface="Josefin Sans"/>
                <a:sym typeface="Josefin Sans"/>
              </a:rPr>
              <a:t>29 Noviembre de 2024 </a:t>
            </a:r>
            <a:r>
              <a:rPr lang="es-CO" sz="1800" b="1" dirty="0">
                <a:solidFill>
                  <a:srgbClr val="38AA00"/>
                </a:solidFill>
                <a:latin typeface="Josefin Sans"/>
                <a:ea typeface="Josefin Sans"/>
                <a:sym typeface="Josefin Sans"/>
              </a:rPr>
              <a:t>Art 30 Numeral 2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667A52-9265-6D2C-FC78-F1A23EED5862}"/>
              </a:ext>
            </a:extLst>
          </p:cNvPr>
          <p:cNvSpPr txBox="1"/>
          <p:nvPr/>
        </p:nvSpPr>
        <p:spPr>
          <a:xfrm>
            <a:off x="5527462" y="5020198"/>
            <a:ext cx="212988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Finaliza Ficha </a:t>
            </a:r>
          </a:p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Programa de Formación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5B46C0-9A05-0201-F697-86C25274223A}"/>
              </a:ext>
            </a:extLst>
          </p:cNvPr>
          <p:cNvSpPr txBox="1"/>
          <p:nvPr/>
        </p:nvSpPr>
        <p:spPr>
          <a:xfrm>
            <a:off x="5778752" y="1256335"/>
            <a:ext cx="60694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 26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0FB49F8-6744-FFB5-97E3-1C4B91BF85BD}"/>
              </a:ext>
            </a:extLst>
          </p:cNvPr>
          <p:cNvSpPr txBox="1"/>
          <p:nvPr/>
        </p:nvSpPr>
        <p:spPr>
          <a:xfrm>
            <a:off x="5994615" y="2640934"/>
            <a:ext cx="1181301" cy="298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12 Meses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56BE0A3C-4790-E6F8-13FC-8795BA9C0C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93322" y="4759689"/>
            <a:ext cx="338807" cy="276775"/>
          </a:xfrm>
          <a:prstGeom prst="downArrow">
            <a:avLst>
              <a:gd name="adj1" fmla="val 58889"/>
              <a:gd name="adj2" fmla="val 60000"/>
            </a:avLst>
          </a:prstGeom>
          <a:solidFill>
            <a:srgbClr val="FF6D00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279532E3-6D91-D5C9-D6B2-82D15F7A06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8402" y="4891436"/>
            <a:ext cx="338807" cy="276775"/>
          </a:xfrm>
          <a:prstGeom prst="downArrow">
            <a:avLst>
              <a:gd name="adj1" fmla="val 58889"/>
              <a:gd name="adj2" fmla="val 60000"/>
            </a:avLst>
          </a:prstGeom>
          <a:solidFill>
            <a:srgbClr val="FF6D00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B942C78-17C5-D8E3-E417-4EB6B7B853C7}"/>
              </a:ext>
            </a:extLst>
          </p:cNvPr>
          <p:cNvSpPr txBox="1"/>
          <p:nvPr/>
        </p:nvSpPr>
        <p:spPr>
          <a:xfrm>
            <a:off x="6666465" y="3591401"/>
            <a:ext cx="2265543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0" algn="ctr" defTabSz="943239" hangingPunct="0"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 </a:t>
            </a:r>
            <a:r>
              <a:rPr lang="es-CO" sz="1600" b="1" dirty="0">
                <a:solidFill>
                  <a:srgbClr val="FF0000"/>
                </a:solidFill>
              </a:rPr>
              <a:t>no presenta F023 planeación de </a:t>
            </a: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etapa productiva</a:t>
            </a:r>
          </a:p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Deserción</a:t>
            </a:r>
            <a:endParaRPr kumimoji="0" lang="es-CO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61B5110-4CBF-B4FB-A830-636E9744497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21961" y="5678331"/>
            <a:ext cx="4506801" cy="975266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 w="12700" algn="ctr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E5DF35-B9B0-04F5-BBE9-25B488BB338E}"/>
              </a:ext>
            </a:extLst>
          </p:cNvPr>
          <p:cNvSpPr txBox="1"/>
          <p:nvPr/>
        </p:nvSpPr>
        <p:spPr>
          <a:xfrm>
            <a:off x="6969671" y="5824813"/>
            <a:ext cx="461138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dirty="0">
                <a:effectLst/>
                <a:latin typeface="calibri" panose="020F0502020204030204" pitchFamily="34" charset="0"/>
              </a:rPr>
              <a:t>Se presenta cuando una vez terminada la etapa lectiva y teniendo como </a:t>
            </a:r>
            <a:r>
              <a:rPr lang="es-ES" sz="12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plazo límite la finalización por fecha del grupo</a:t>
            </a:r>
            <a:r>
              <a:rPr lang="es-ES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s-ES" sz="12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el aprendiz no ha presentado la planeación de su etapa productiva </a:t>
            </a:r>
            <a:r>
              <a:rPr lang="es-ES" sz="1200" b="0" i="0" dirty="0">
                <a:effectLst/>
                <a:latin typeface="calibri" panose="020F0502020204030204" pitchFamily="34" charset="0"/>
              </a:rPr>
              <a:t>en el formato establecido, avalado por el instructor de seguimiento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411CB9F4-F584-AF4B-DD42-DAD1BC4DA08F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6330874" y="6011180"/>
            <a:ext cx="338807" cy="448435"/>
          </a:xfrm>
          <a:prstGeom prst="downArrow">
            <a:avLst>
              <a:gd name="adj1" fmla="val 58889"/>
              <a:gd name="adj2" fmla="val 60000"/>
            </a:avLst>
          </a:prstGeom>
          <a:solidFill>
            <a:srgbClr val="FF6D00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DF13941-EC72-2031-446E-1EB828F68FAD}"/>
              </a:ext>
            </a:extLst>
          </p:cNvPr>
          <p:cNvSpPr txBox="1"/>
          <p:nvPr/>
        </p:nvSpPr>
        <p:spPr>
          <a:xfrm>
            <a:off x="5322672" y="1698160"/>
            <a:ext cx="146822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0" algn="ctr" defTabSz="943239" hangingPunct="0"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Plazo Limite presentar planeación Etapa Productiva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F2F07FA-35BB-0708-398F-BD1CB2FC6BEC}"/>
              </a:ext>
            </a:extLst>
          </p:cNvPr>
          <p:cNvSpPr txBox="1"/>
          <p:nvPr/>
        </p:nvSpPr>
        <p:spPr>
          <a:xfrm>
            <a:off x="8156629" y="5577271"/>
            <a:ext cx="2417739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Deserción</a:t>
            </a:r>
            <a:endParaRPr kumimoji="0" lang="es-CO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342E1877-3F37-0C30-4BDB-92670F3F6412}"/>
              </a:ext>
            </a:extLst>
          </p:cNvPr>
          <p:cNvSpPr txBox="1"/>
          <p:nvPr/>
        </p:nvSpPr>
        <p:spPr>
          <a:xfrm>
            <a:off x="4583580" y="3226232"/>
            <a:ext cx="1044244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>
            <a:defPPr>
              <a:defRPr lang="es-CO"/>
            </a:defPPr>
            <a:lvl1pPr marR="0" lvl="0" indent="0" algn="ctr" defTabSz="943239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s-CO" dirty="0">
                <a:sym typeface="Helvetica Neue"/>
              </a:rPr>
              <a:t>6 Meses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A02AFEC-A71F-9E52-6C2B-83AEE198075F}"/>
              </a:ext>
            </a:extLst>
          </p:cNvPr>
          <p:cNvSpPr txBox="1"/>
          <p:nvPr/>
        </p:nvSpPr>
        <p:spPr>
          <a:xfrm>
            <a:off x="7314312" y="3202231"/>
            <a:ext cx="1044244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6 </a:t>
            </a:r>
            <a:r>
              <a:rPr kumimoji="0" lang="es-CO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Meses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B6C1CB-5F1E-3701-16C2-403EC520D9C9}"/>
              </a:ext>
            </a:extLst>
          </p:cNvPr>
          <p:cNvSpPr txBox="1"/>
          <p:nvPr/>
        </p:nvSpPr>
        <p:spPr>
          <a:xfrm>
            <a:off x="3815836" y="1987920"/>
            <a:ext cx="1443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432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Inicio Etapa Productiva Ficha</a:t>
            </a:r>
          </a:p>
        </p:txBody>
      </p: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30AA7DB5-FCB2-E320-4D29-56CD55EC5CAB}"/>
              </a:ext>
            </a:extLst>
          </p:cNvPr>
          <p:cNvCxnSpPr>
            <a:cxnSpLocks/>
          </p:cNvCxnSpPr>
          <p:nvPr/>
        </p:nvCxnSpPr>
        <p:spPr>
          <a:xfrm>
            <a:off x="6713568" y="2797710"/>
            <a:ext cx="1385901" cy="4890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522FDF7-8035-BD6A-9FEA-E2346D5D7E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3450" y="2780390"/>
            <a:ext cx="1468222" cy="5064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8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/>
          <p:nvPr/>
        </p:nvSpPr>
        <p:spPr>
          <a:xfrm>
            <a:off x="1711169" y="419377"/>
            <a:ext cx="8377711" cy="236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5000"/>
            </a:pPr>
            <a:r>
              <a:rPr lang="es-CO" sz="5000" b="1" i="0" u="none" strike="noStrike" cap="none" dirty="0">
                <a:solidFill>
                  <a:srgbClr val="5E5C5D"/>
                </a:solidFill>
                <a:latin typeface="Work Sans"/>
                <a:ea typeface="Work Sans"/>
                <a:cs typeface="Work Sans"/>
                <a:sym typeface="Work Sans"/>
              </a:rPr>
              <a:t>¿Cómo verifico en </a:t>
            </a:r>
            <a:r>
              <a:rPr lang="es-CO" sz="5000" b="1" dirty="0">
                <a:solidFill>
                  <a:srgbClr val="5E5C5D"/>
                </a:solidFill>
                <a:latin typeface="Work Sans"/>
                <a:ea typeface="Work Sans"/>
                <a:cs typeface="Work Sans"/>
                <a:sym typeface="Work Sans"/>
              </a:rPr>
              <a:t>SOFÍAPLUS, </a:t>
            </a:r>
            <a:r>
              <a:rPr lang="es-CO" sz="5000" b="1" i="0" u="none" strike="noStrike" cap="none" dirty="0">
                <a:solidFill>
                  <a:srgbClr val="5E5C5D"/>
                </a:solidFill>
                <a:latin typeface="Work Sans"/>
                <a:ea typeface="Work Sans"/>
                <a:cs typeface="Work Sans"/>
                <a:sym typeface="Work Sans"/>
              </a:rPr>
              <a:t>el registro de la alternativa?</a:t>
            </a:r>
            <a:r>
              <a:rPr lang="es-CO" sz="5000" b="1" dirty="0">
                <a:solidFill>
                  <a:srgbClr val="5E5C5D"/>
                </a:solidFill>
                <a:latin typeface="Work Sans"/>
                <a:ea typeface="Work Sans"/>
                <a:cs typeface="Work Sans"/>
                <a:sym typeface="Work Sans"/>
              </a:rPr>
              <a:t> </a:t>
            </a:r>
            <a:endParaRPr sz="1400" b="0" i="0" u="none" strike="noStrike" cap="none" dirty="0">
              <a:solidFill>
                <a:srgbClr val="5E5C5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 dirty="0">
              <a:solidFill>
                <a:srgbClr val="7F7F7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CA5015-11A4-DD72-0252-BB0F4FD65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51" y="5823193"/>
            <a:ext cx="2743200" cy="9913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B2BB515-1490-0806-479A-E6E9AB2044AD}"/>
              </a:ext>
            </a:extLst>
          </p:cNvPr>
          <p:cNvSpPr txBox="1"/>
          <p:nvPr/>
        </p:nvSpPr>
        <p:spPr>
          <a:xfrm>
            <a:off x="6431280" y="3244334"/>
            <a:ext cx="3398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hlinkClick r:id="rId4"/>
              </a:rPr>
              <a:t>https://www.youtube.com/watch?v=qu1oAddXJqM</a:t>
            </a:r>
            <a:endParaRPr lang="en-US" sz="1800" b="1" dirty="0">
              <a:solidFill>
                <a:srgbClr val="0070C0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A379079-3AF6-D663-E107-2DCAAE67A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03" y="2634866"/>
            <a:ext cx="5472118" cy="41796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459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727" y="62437"/>
            <a:ext cx="10515600" cy="1325563"/>
          </a:xfrm>
          <a:prstGeom prst="rect">
            <a:avLst/>
          </a:prstGeom>
        </p:spPr>
        <p:txBody>
          <a:bodyPr vert="horz" wrap="square" lIns="0" tIns="216332" rIns="0" bIns="0" rtlCol="0">
            <a:spAutoFit/>
          </a:bodyPr>
          <a:lstStyle/>
          <a:p>
            <a:pPr marL="142875" marR="5080">
              <a:lnSpc>
                <a:spcPts val="4320"/>
              </a:lnSpc>
              <a:spcBef>
                <a:spcPts val="640"/>
              </a:spcBef>
            </a:pPr>
            <a:r>
              <a:rPr sz="4000" dirty="0">
                <a:solidFill>
                  <a:srgbClr val="FFFFFF"/>
                </a:solidFill>
              </a:rPr>
              <a:t>Selección</a:t>
            </a:r>
            <a:r>
              <a:rPr sz="4000" spc="-8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de</a:t>
            </a:r>
            <a:r>
              <a:rPr sz="4000" spc="-105" dirty="0">
                <a:solidFill>
                  <a:srgbClr val="FFFFFF"/>
                </a:solidFill>
              </a:rPr>
              <a:t> </a:t>
            </a:r>
            <a:r>
              <a:rPr sz="4000" spc="-20" dirty="0">
                <a:solidFill>
                  <a:srgbClr val="FFFFFF"/>
                </a:solidFill>
              </a:rPr>
              <a:t>alternativa</a:t>
            </a:r>
            <a:r>
              <a:rPr sz="4000" spc="-7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y</a:t>
            </a:r>
            <a:r>
              <a:rPr sz="4000" spc="-10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verificación</a:t>
            </a:r>
            <a:r>
              <a:rPr sz="4000" spc="-80" dirty="0">
                <a:solidFill>
                  <a:srgbClr val="FFFFFF"/>
                </a:solidFill>
              </a:rPr>
              <a:t> </a:t>
            </a:r>
            <a:r>
              <a:rPr sz="4000" spc="-25" dirty="0">
                <a:solidFill>
                  <a:srgbClr val="FFFFFF"/>
                </a:solidFill>
              </a:rPr>
              <a:t>de </a:t>
            </a:r>
            <a:r>
              <a:rPr sz="4000" spc="-10" dirty="0">
                <a:solidFill>
                  <a:srgbClr val="FFFFFF"/>
                </a:solidFill>
              </a:rPr>
              <a:t>cumplimiento</a:t>
            </a:r>
            <a:r>
              <a:rPr sz="4000" spc="-8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de</a:t>
            </a:r>
            <a:r>
              <a:rPr sz="4000" spc="-10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los</a:t>
            </a:r>
            <a:r>
              <a:rPr sz="4000" spc="-10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requisitos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638045" y="1537969"/>
            <a:ext cx="8916035" cy="577215"/>
            <a:chOff x="1638045" y="1537969"/>
            <a:chExt cx="8916035" cy="577215"/>
          </a:xfrm>
        </p:grpSpPr>
        <p:sp>
          <p:nvSpPr>
            <p:cNvPr id="5" name="object 5"/>
            <p:cNvSpPr/>
            <p:nvPr/>
          </p:nvSpPr>
          <p:spPr>
            <a:xfrm>
              <a:off x="1638045" y="1689607"/>
              <a:ext cx="765175" cy="0"/>
            </a:xfrm>
            <a:custGeom>
              <a:avLst/>
              <a:gdLst/>
              <a:ahLst/>
              <a:cxnLst/>
              <a:rect l="l" t="t" r="r" b="b"/>
              <a:pathLst>
                <a:path w="765175">
                  <a:moveTo>
                    <a:pt x="764794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6F3E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56204" y="1693036"/>
              <a:ext cx="3313429" cy="0"/>
            </a:xfrm>
            <a:custGeom>
              <a:avLst/>
              <a:gdLst/>
              <a:ahLst/>
              <a:cxnLst/>
              <a:rect l="l" t="t" r="r" b="b"/>
              <a:pathLst>
                <a:path w="3313429">
                  <a:moveTo>
                    <a:pt x="3313176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B858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22618" y="1664588"/>
              <a:ext cx="3313429" cy="28575"/>
            </a:xfrm>
            <a:custGeom>
              <a:avLst/>
              <a:gdLst/>
              <a:ahLst/>
              <a:cxnLst/>
              <a:rect l="l" t="t" r="r" b="b"/>
              <a:pathLst>
                <a:path w="3313429" h="28575">
                  <a:moveTo>
                    <a:pt x="3313303" y="0"/>
                  </a:moveTo>
                  <a:lnTo>
                    <a:pt x="0" y="28448"/>
                  </a:lnTo>
                </a:path>
              </a:pathLst>
            </a:custGeom>
            <a:ln w="19049">
              <a:solidFill>
                <a:srgbClr val="FF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89160" y="1693036"/>
              <a:ext cx="765175" cy="0"/>
            </a:xfrm>
            <a:custGeom>
              <a:avLst/>
              <a:gdLst/>
              <a:ahLst/>
              <a:cxnLst/>
              <a:rect l="l" t="t" r="r" b="b"/>
              <a:pathLst>
                <a:path w="765175">
                  <a:moveTo>
                    <a:pt x="764794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9E3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9331" y="1819655"/>
              <a:ext cx="0" cy="295910"/>
            </a:xfrm>
            <a:custGeom>
              <a:avLst/>
              <a:gdLst/>
              <a:ahLst/>
              <a:cxnLst/>
              <a:rect l="l" t="t" r="r" b="b"/>
              <a:pathLst>
                <a:path h="295910">
                  <a:moveTo>
                    <a:pt x="0" y="29552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6F3E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2839" y="1566417"/>
              <a:ext cx="253111" cy="2532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95999" y="1819655"/>
              <a:ext cx="0" cy="295910"/>
            </a:xfrm>
            <a:custGeom>
              <a:avLst/>
              <a:gdLst/>
              <a:ahLst/>
              <a:cxnLst/>
              <a:rect l="l" t="t" r="r" b="b"/>
              <a:pathLst>
                <a:path h="295910">
                  <a:moveTo>
                    <a:pt x="0" y="29552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B858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9380" y="1566417"/>
              <a:ext cx="253238" cy="25323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662540" y="1791207"/>
              <a:ext cx="0" cy="295910"/>
            </a:xfrm>
            <a:custGeom>
              <a:avLst/>
              <a:gdLst/>
              <a:ahLst/>
              <a:cxnLst/>
              <a:rect l="l" t="t" r="r" b="b"/>
              <a:pathLst>
                <a:path h="295910">
                  <a:moveTo>
                    <a:pt x="0" y="295655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5922" y="1537969"/>
              <a:ext cx="253237" cy="25323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809218" y="2198242"/>
            <a:ext cx="3894454" cy="4481830"/>
            <a:chOff x="809218" y="2198242"/>
            <a:chExt cx="3894454" cy="4481830"/>
          </a:xfrm>
        </p:grpSpPr>
        <p:sp>
          <p:nvSpPr>
            <p:cNvPr id="16" name="object 16"/>
            <p:cNvSpPr/>
            <p:nvPr/>
          </p:nvSpPr>
          <p:spPr>
            <a:xfrm>
              <a:off x="4686934" y="6666166"/>
              <a:ext cx="16510" cy="13970"/>
            </a:xfrm>
            <a:custGeom>
              <a:avLst/>
              <a:gdLst/>
              <a:ahLst/>
              <a:cxnLst/>
              <a:rect l="l" t="t" r="r" b="b"/>
              <a:pathLst>
                <a:path w="16510" h="13970">
                  <a:moveTo>
                    <a:pt x="16382" y="0"/>
                  </a:moveTo>
                  <a:lnTo>
                    <a:pt x="8254" y="0"/>
                  </a:lnTo>
                  <a:lnTo>
                    <a:pt x="0" y="0"/>
                  </a:lnTo>
                  <a:lnTo>
                    <a:pt x="0" y="13347"/>
                  </a:lnTo>
                  <a:lnTo>
                    <a:pt x="16382" y="13347"/>
                  </a:lnTo>
                  <a:lnTo>
                    <a:pt x="16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569" y="2520677"/>
              <a:ext cx="3262159" cy="37985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797" y="2596006"/>
              <a:ext cx="3119221" cy="36552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09218" y="2198242"/>
              <a:ext cx="3313429" cy="520700"/>
            </a:xfrm>
            <a:custGeom>
              <a:avLst/>
              <a:gdLst/>
              <a:ahLst/>
              <a:cxnLst/>
              <a:rect l="l" t="t" r="r" b="b"/>
              <a:pathLst>
                <a:path w="3313429" h="520700">
                  <a:moveTo>
                    <a:pt x="3052851" y="0"/>
                  </a:moveTo>
                  <a:lnTo>
                    <a:pt x="260400" y="0"/>
                  </a:lnTo>
                  <a:lnTo>
                    <a:pt x="213593" y="4195"/>
                  </a:lnTo>
                  <a:lnTo>
                    <a:pt x="169538" y="16290"/>
                  </a:lnTo>
                  <a:lnTo>
                    <a:pt x="128971" y="35550"/>
                  </a:lnTo>
                  <a:lnTo>
                    <a:pt x="92628" y="61238"/>
                  </a:lnTo>
                  <a:lnTo>
                    <a:pt x="61243" y="92619"/>
                  </a:lnTo>
                  <a:lnTo>
                    <a:pt x="35552" y="128956"/>
                  </a:lnTo>
                  <a:lnTo>
                    <a:pt x="16291" y="169514"/>
                  </a:lnTo>
                  <a:lnTo>
                    <a:pt x="4195" y="213557"/>
                  </a:lnTo>
                  <a:lnTo>
                    <a:pt x="0" y="260350"/>
                  </a:lnTo>
                  <a:lnTo>
                    <a:pt x="4195" y="307142"/>
                  </a:lnTo>
                  <a:lnTo>
                    <a:pt x="16291" y="351185"/>
                  </a:lnTo>
                  <a:lnTo>
                    <a:pt x="35552" y="391743"/>
                  </a:lnTo>
                  <a:lnTo>
                    <a:pt x="61243" y="428080"/>
                  </a:lnTo>
                  <a:lnTo>
                    <a:pt x="92628" y="459461"/>
                  </a:lnTo>
                  <a:lnTo>
                    <a:pt x="128971" y="485149"/>
                  </a:lnTo>
                  <a:lnTo>
                    <a:pt x="169538" y="504409"/>
                  </a:lnTo>
                  <a:lnTo>
                    <a:pt x="213593" y="516504"/>
                  </a:lnTo>
                  <a:lnTo>
                    <a:pt x="260400" y="520700"/>
                  </a:lnTo>
                  <a:lnTo>
                    <a:pt x="3052851" y="520700"/>
                  </a:lnTo>
                  <a:lnTo>
                    <a:pt x="3099643" y="516504"/>
                  </a:lnTo>
                  <a:lnTo>
                    <a:pt x="3143686" y="504409"/>
                  </a:lnTo>
                  <a:lnTo>
                    <a:pt x="3184244" y="485149"/>
                  </a:lnTo>
                  <a:lnTo>
                    <a:pt x="3220581" y="459461"/>
                  </a:lnTo>
                  <a:lnTo>
                    <a:pt x="3251962" y="428080"/>
                  </a:lnTo>
                  <a:lnTo>
                    <a:pt x="3277650" y="391743"/>
                  </a:lnTo>
                  <a:lnTo>
                    <a:pt x="3296910" y="351185"/>
                  </a:lnTo>
                  <a:lnTo>
                    <a:pt x="3309006" y="307142"/>
                  </a:lnTo>
                  <a:lnTo>
                    <a:pt x="3313201" y="260350"/>
                  </a:lnTo>
                  <a:lnTo>
                    <a:pt x="3309006" y="213557"/>
                  </a:lnTo>
                  <a:lnTo>
                    <a:pt x="3296910" y="169514"/>
                  </a:lnTo>
                  <a:lnTo>
                    <a:pt x="3277650" y="128956"/>
                  </a:lnTo>
                  <a:lnTo>
                    <a:pt x="3251962" y="92619"/>
                  </a:lnTo>
                  <a:lnTo>
                    <a:pt x="3220581" y="61238"/>
                  </a:lnTo>
                  <a:lnTo>
                    <a:pt x="3184244" y="35550"/>
                  </a:lnTo>
                  <a:lnTo>
                    <a:pt x="3143686" y="16290"/>
                  </a:lnTo>
                  <a:lnTo>
                    <a:pt x="3099643" y="4195"/>
                  </a:lnTo>
                  <a:lnTo>
                    <a:pt x="305285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03782" y="2306192"/>
            <a:ext cx="2853055" cy="137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Selección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alternativa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1600">
              <a:latin typeface="Calibri"/>
              <a:cs typeface="Calibri"/>
            </a:endParaRPr>
          </a:p>
          <a:p>
            <a:pPr marL="12700" marR="5080" indent="229870" algn="just">
              <a:lnSpc>
                <a:spcPct val="100000"/>
              </a:lnSpc>
              <a:buFont typeface="Arial MT"/>
              <a:buChar char="•"/>
              <a:tabLst>
                <a:tab pos="242570" algn="l"/>
              </a:tabLst>
            </a:pPr>
            <a:r>
              <a:rPr sz="1600" dirty="0">
                <a:latin typeface="Calibri"/>
                <a:cs typeface="Calibri"/>
              </a:rPr>
              <a:t>Una</a:t>
            </a:r>
            <a:r>
              <a:rPr sz="1600" spc="34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vez</a:t>
            </a:r>
            <a:r>
              <a:rPr sz="1600" spc="35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el</a:t>
            </a:r>
            <a:r>
              <a:rPr sz="1600" spc="35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aprendiz</a:t>
            </a:r>
            <a:r>
              <a:rPr sz="1600" spc="350" dirty="0">
                <a:latin typeface="Calibri"/>
                <a:cs typeface="Calibri"/>
              </a:rPr>
              <a:t>  </a:t>
            </a:r>
            <a:r>
              <a:rPr sz="1600" spc="-20" dirty="0">
                <a:latin typeface="Calibri"/>
                <a:cs typeface="Calibri"/>
              </a:rPr>
              <a:t>haya </a:t>
            </a:r>
            <a:r>
              <a:rPr sz="1600" dirty="0">
                <a:latin typeface="Calibri"/>
                <a:cs typeface="Calibri"/>
              </a:rPr>
              <a:t>finalizado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etapa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lectiva,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solicita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4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47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Coordinación</a:t>
            </a:r>
            <a:r>
              <a:rPr sz="1600" spc="4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Académica</a:t>
            </a:r>
            <a:r>
              <a:rPr sz="1600" spc="47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3782" y="3651884"/>
            <a:ext cx="285305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aval</a:t>
            </a:r>
            <a:r>
              <a:rPr sz="1600" spc="44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para</a:t>
            </a:r>
            <a:r>
              <a:rPr sz="1600" spc="44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ejecutar</a:t>
            </a:r>
            <a:r>
              <a:rPr sz="1600" spc="44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450" dirty="0">
                <a:latin typeface="Calibri"/>
                <a:cs typeface="Calibri"/>
              </a:rPr>
              <a:t>  </a:t>
            </a:r>
            <a:r>
              <a:rPr sz="1600" spc="-20" dirty="0">
                <a:latin typeface="Calibri"/>
                <a:cs typeface="Calibri"/>
              </a:rPr>
              <a:t>etapa </a:t>
            </a:r>
            <a:r>
              <a:rPr sz="1600" dirty="0">
                <a:latin typeface="Calibri"/>
                <a:cs typeface="Calibri"/>
              </a:rPr>
              <a:t>productiva,</a:t>
            </a:r>
            <a:r>
              <a:rPr sz="1600" spc="385" dirty="0">
                <a:latin typeface="Calibri"/>
                <a:cs typeface="Calibri"/>
              </a:rPr>
              <a:t>    </a:t>
            </a:r>
            <a:r>
              <a:rPr sz="1600" dirty="0">
                <a:latin typeface="Calibri"/>
                <a:cs typeface="Calibri"/>
              </a:rPr>
              <a:t>entregando</a:t>
            </a:r>
            <a:r>
              <a:rPr sz="1600" spc="390" dirty="0">
                <a:latin typeface="Calibri"/>
                <a:cs typeface="Calibri"/>
              </a:rPr>
              <a:t>    </a:t>
            </a:r>
            <a:r>
              <a:rPr sz="1600" spc="-25" dirty="0">
                <a:latin typeface="Calibri"/>
                <a:cs typeface="Calibri"/>
              </a:rPr>
              <a:t>la </a:t>
            </a:r>
            <a:r>
              <a:rPr sz="1600" dirty="0">
                <a:latin typeface="Calibri"/>
                <a:cs typeface="Calibri"/>
              </a:rPr>
              <a:t>documentación</a:t>
            </a:r>
            <a:r>
              <a:rPr sz="1600" spc="7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requerida</a:t>
            </a:r>
            <a:r>
              <a:rPr sz="1600" spc="75" dirty="0">
                <a:latin typeface="Calibri"/>
                <a:cs typeface="Calibri"/>
              </a:rPr>
              <a:t>  </a:t>
            </a:r>
            <a:r>
              <a:rPr sz="1600" spc="-20" dirty="0">
                <a:latin typeface="Calibri"/>
                <a:cs typeface="Calibri"/>
              </a:rPr>
              <a:t>según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alternativa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seleccionada.</a:t>
            </a:r>
            <a:endParaRPr sz="1600">
              <a:latin typeface="Calibri"/>
              <a:cs typeface="Calibri"/>
            </a:endParaRPr>
          </a:p>
          <a:p>
            <a:pPr marL="12700" marR="5080" indent="22987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2570" algn="l"/>
              </a:tabLst>
            </a:pPr>
            <a:r>
              <a:rPr sz="1600" dirty="0">
                <a:latin typeface="Calibri"/>
                <a:cs typeface="Calibri"/>
              </a:rPr>
              <a:t>La</a:t>
            </a:r>
            <a:r>
              <a:rPr sz="1600" spc="440" dirty="0">
                <a:latin typeface="Calibri"/>
                <a:cs typeface="Calibri"/>
              </a:rPr>
              <a:t>   </a:t>
            </a:r>
            <a:r>
              <a:rPr sz="1600" dirty="0">
                <a:latin typeface="Calibri"/>
                <a:cs typeface="Calibri"/>
              </a:rPr>
              <a:t>selección</a:t>
            </a:r>
            <a:r>
              <a:rPr sz="1600" spc="450" dirty="0">
                <a:latin typeface="Calibri"/>
                <a:cs typeface="Calibri"/>
              </a:rPr>
              <a:t>   </a:t>
            </a:r>
            <a:r>
              <a:rPr sz="1600" dirty="0">
                <a:latin typeface="Calibri"/>
                <a:cs typeface="Calibri"/>
              </a:rPr>
              <a:t>se</a:t>
            </a:r>
            <a:r>
              <a:rPr sz="1600" spc="450" dirty="0">
                <a:latin typeface="Calibri"/>
                <a:cs typeface="Calibri"/>
              </a:rPr>
              <a:t>   </a:t>
            </a:r>
            <a:r>
              <a:rPr sz="1600" spc="-10" dirty="0">
                <a:latin typeface="Calibri"/>
                <a:cs typeface="Calibri"/>
              </a:rPr>
              <a:t>realiza </a:t>
            </a:r>
            <a:r>
              <a:rPr sz="1600" dirty="0">
                <a:latin typeface="Calibri"/>
                <a:cs typeface="Calibri"/>
              </a:rPr>
              <a:t>empleando</a:t>
            </a:r>
            <a:r>
              <a:rPr sz="1600" spc="445" dirty="0">
                <a:latin typeface="Calibri"/>
                <a:cs typeface="Calibri"/>
              </a:rPr>
              <a:t>    </a:t>
            </a:r>
            <a:r>
              <a:rPr sz="1600" dirty="0">
                <a:latin typeface="Calibri"/>
                <a:cs typeface="Calibri"/>
              </a:rPr>
              <a:t>el</a:t>
            </a:r>
            <a:r>
              <a:rPr sz="1600" spc="450" dirty="0">
                <a:latin typeface="Calibri"/>
                <a:cs typeface="Calibri"/>
              </a:rPr>
              <a:t>    </a:t>
            </a:r>
            <a:r>
              <a:rPr sz="1600" b="1" spc="-10" dirty="0">
                <a:latin typeface="Calibri"/>
                <a:cs typeface="Calibri"/>
              </a:rPr>
              <a:t>GFPI-F-</a:t>
            </a:r>
            <a:r>
              <a:rPr sz="1600" b="1" spc="-25" dirty="0">
                <a:latin typeface="Calibri"/>
                <a:cs typeface="Calibri"/>
              </a:rPr>
              <a:t>165 </a:t>
            </a:r>
            <a:r>
              <a:rPr sz="1600" b="1" dirty="0">
                <a:latin typeface="Calibri"/>
                <a:cs typeface="Calibri"/>
              </a:rPr>
              <a:t>Formato</a:t>
            </a:r>
            <a:r>
              <a:rPr sz="1600" b="1" spc="4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Selección</a:t>
            </a:r>
            <a:r>
              <a:rPr sz="1600" b="1" spc="4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Modificación </a:t>
            </a:r>
            <a:r>
              <a:rPr sz="1600" b="1" dirty="0">
                <a:latin typeface="Calibri"/>
                <a:cs typeface="Calibri"/>
              </a:rPr>
              <a:t>Alternativa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Etapa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Productiva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5656" y="2903473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89">
                <a:moveTo>
                  <a:pt x="391800" y="0"/>
                </a:moveTo>
                <a:lnTo>
                  <a:pt x="342654" y="3052"/>
                </a:lnTo>
                <a:lnTo>
                  <a:pt x="295329" y="11964"/>
                </a:lnTo>
                <a:lnTo>
                  <a:pt x="250193" y="26369"/>
                </a:lnTo>
                <a:lnTo>
                  <a:pt x="207614" y="45899"/>
                </a:lnTo>
                <a:lnTo>
                  <a:pt x="167957" y="70189"/>
                </a:lnTo>
                <a:lnTo>
                  <a:pt x="131591" y="98871"/>
                </a:lnTo>
                <a:lnTo>
                  <a:pt x="98882" y="131578"/>
                </a:lnTo>
                <a:lnTo>
                  <a:pt x="70198" y="167942"/>
                </a:lnTo>
                <a:lnTo>
                  <a:pt x="45906" y="207598"/>
                </a:lnTo>
                <a:lnTo>
                  <a:pt x="26372" y="250179"/>
                </a:lnTo>
                <a:lnTo>
                  <a:pt x="11966" y="295316"/>
                </a:lnTo>
                <a:lnTo>
                  <a:pt x="3052" y="342644"/>
                </a:lnTo>
                <a:lnTo>
                  <a:pt x="0" y="391795"/>
                </a:lnTo>
                <a:lnTo>
                  <a:pt x="3052" y="440945"/>
                </a:lnTo>
                <a:lnTo>
                  <a:pt x="11966" y="488273"/>
                </a:lnTo>
                <a:lnTo>
                  <a:pt x="26372" y="533410"/>
                </a:lnTo>
                <a:lnTo>
                  <a:pt x="45906" y="575991"/>
                </a:lnTo>
                <a:lnTo>
                  <a:pt x="70198" y="615647"/>
                </a:lnTo>
                <a:lnTo>
                  <a:pt x="98882" y="652011"/>
                </a:lnTo>
                <a:lnTo>
                  <a:pt x="131591" y="684718"/>
                </a:lnTo>
                <a:lnTo>
                  <a:pt x="167957" y="713400"/>
                </a:lnTo>
                <a:lnTo>
                  <a:pt x="207614" y="737690"/>
                </a:lnTo>
                <a:lnTo>
                  <a:pt x="250193" y="757220"/>
                </a:lnTo>
                <a:lnTo>
                  <a:pt x="295329" y="771625"/>
                </a:lnTo>
                <a:lnTo>
                  <a:pt x="342654" y="780537"/>
                </a:lnTo>
                <a:lnTo>
                  <a:pt x="391800" y="783589"/>
                </a:lnTo>
                <a:lnTo>
                  <a:pt x="440946" y="780537"/>
                </a:lnTo>
                <a:lnTo>
                  <a:pt x="488270" y="771625"/>
                </a:lnTo>
                <a:lnTo>
                  <a:pt x="533405" y="757220"/>
                </a:lnTo>
                <a:lnTo>
                  <a:pt x="575984" y="737690"/>
                </a:lnTo>
                <a:lnTo>
                  <a:pt x="615641" y="713400"/>
                </a:lnTo>
                <a:lnTo>
                  <a:pt x="652006" y="684718"/>
                </a:lnTo>
                <a:lnTo>
                  <a:pt x="684715" y="652011"/>
                </a:lnTo>
                <a:lnTo>
                  <a:pt x="713398" y="615647"/>
                </a:lnTo>
                <a:lnTo>
                  <a:pt x="737690" y="575991"/>
                </a:lnTo>
                <a:lnTo>
                  <a:pt x="757222" y="533410"/>
                </a:lnTo>
                <a:lnTo>
                  <a:pt x="771629" y="488273"/>
                </a:lnTo>
                <a:lnTo>
                  <a:pt x="780542" y="440945"/>
                </a:lnTo>
                <a:lnTo>
                  <a:pt x="783595" y="391795"/>
                </a:lnTo>
                <a:lnTo>
                  <a:pt x="780542" y="342644"/>
                </a:lnTo>
                <a:lnTo>
                  <a:pt x="771629" y="295316"/>
                </a:lnTo>
                <a:lnTo>
                  <a:pt x="757222" y="250179"/>
                </a:lnTo>
                <a:lnTo>
                  <a:pt x="737690" y="207598"/>
                </a:lnTo>
                <a:lnTo>
                  <a:pt x="713398" y="167942"/>
                </a:lnTo>
                <a:lnTo>
                  <a:pt x="684715" y="131578"/>
                </a:lnTo>
                <a:lnTo>
                  <a:pt x="652006" y="98871"/>
                </a:lnTo>
                <a:lnTo>
                  <a:pt x="615641" y="70189"/>
                </a:lnTo>
                <a:lnTo>
                  <a:pt x="575984" y="45899"/>
                </a:lnTo>
                <a:lnTo>
                  <a:pt x="533405" y="26369"/>
                </a:lnTo>
                <a:lnTo>
                  <a:pt x="488270" y="11964"/>
                </a:lnTo>
                <a:lnTo>
                  <a:pt x="440946" y="3052"/>
                </a:lnTo>
                <a:lnTo>
                  <a:pt x="3918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2722" y="2984119"/>
            <a:ext cx="470534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75784" y="2169795"/>
            <a:ext cx="3375025" cy="4605655"/>
            <a:chOff x="4375784" y="2169795"/>
            <a:chExt cx="3375025" cy="460565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4839" y="2510017"/>
              <a:ext cx="3315462" cy="426491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6439" y="2612390"/>
              <a:ext cx="3119119" cy="40671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375784" y="2169795"/>
              <a:ext cx="3313429" cy="549275"/>
            </a:xfrm>
            <a:custGeom>
              <a:avLst/>
              <a:gdLst/>
              <a:ahLst/>
              <a:cxnLst/>
              <a:rect l="l" t="t" r="r" b="b"/>
              <a:pathLst>
                <a:path w="3313429" h="549275">
                  <a:moveTo>
                    <a:pt x="3038601" y="0"/>
                  </a:moveTo>
                  <a:lnTo>
                    <a:pt x="274574" y="0"/>
                  </a:lnTo>
                  <a:lnTo>
                    <a:pt x="225220" y="4423"/>
                  </a:lnTo>
                  <a:lnTo>
                    <a:pt x="178768" y="17178"/>
                  </a:lnTo>
                  <a:lnTo>
                    <a:pt x="135993" y="37488"/>
                  </a:lnTo>
                  <a:lnTo>
                    <a:pt x="97671" y="64578"/>
                  </a:lnTo>
                  <a:lnTo>
                    <a:pt x="64578" y="97671"/>
                  </a:lnTo>
                  <a:lnTo>
                    <a:pt x="37488" y="135993"/>
                  </a:lnTo>
                  <a:lnTo>
                    <a:pt x="17178" y="178768"/>
                  </a:lnTo>
                  <a:lnTo>
                    <a:pt x="4423" y="225220"/>
                  </a:lnTo>
                  <a:lnTo>
                    <a:pt x="0" y="274574"/>
                  </a:lnTo>
                  <a:lnTo>
                    <a:pt x="4423" y="323927"/>
                  </a:lnTo>
                  <a:lnTo>
                    <a:pt x="17178" y="370379"/>
                  </a:lnTo>
                  <a:lnTo>
                    <a:pt x="37488" y="413154"/>
                  </a:lnTo>
                  <a:lnTo>
                    <a:pt x="64578" y="451476"/>
                  </a:lnTo>
                  <a:lnTo>
                    <a:pt x="97671" y="484569"/>
                  </a:lnTo>
                  <a:lnTo>
                    <a:pt x="135993" y="511659"/>
                  </a:lnTo>
                  <a:lnTo>
                    <a:pt x="178768" y="531969"/>
                  </a:lnTo>
                  <a:lnTo>
                    <a:pt x="225220" y="544724"/>
                  </a:lnTo>
                  <a:lnTo>
                    <a:pt x="274574" y="549147"/>
                  </a:lnTo>
                  <a:lnTo>
                    <a:pt x="3038601" y="549147"/>
                  </a:lnTo>
                  <a:lnTo>
                    <a:pt x="3087955" y="544724"/>
                  </a:lnTo>
                  <a:lnTo>
                    <a:pt x="3134407" y="531969"/>
                  </a:lnTo>
                  <a:lnTo>
                    <a:pt x="3177182" y="511659"/>
                  </a:lnTo>
                  <a:lnTo>
                    <a:pt x="3215504" y="484569"/>
                  </a:lnTo>
                  <a:lnTo>
                    <a:pt x="3248597" y="451476"/>
                  </a:lnTo>
                  <a:lnTo>
                    <a:pt x="3275687" y="413154"/>
                  </a:lnTo>
                  <a:lnTo>
                    <a:pt x="3295997" y="370379"/>
                  </a:lnTo>
                  <a:lnTo>
                    <a:pt x="3308752" y="323927"/>
                  </a:lnTo>
                  <a:lnTo>
                    <a:pt x="3313175" y="274574"/>
                  </a:lnTo>
                  <a:lnTo>
                    <a:pt x="3308752" y="225220"/>
                  </a:lnTo>
                  <a:lnTo>
                    <a:pt x="3295997" y="178768"/>
                  </a:lnTo>
                  <a:lnTo>
                    <a:pt x="3275687" y="135993"/>
                  </a:lnTo>
                  <a:lnTo>
                    <a:pt x="3248597" y="97671"/>
                  </a:lnTo>
                  <a:lnTo>
                    <a:pt x="3215504" y="64578"/>
                  </a:lnTo>
                  <a:lnTo>
                    <a:pt x="3177182" y="37488"/>
                  </a:lnTo>
                  <a:lnTo>
                    <a:pt x="3134407" y="17178"/>
                  </a:lnTo>
                  <a:lnTo>
                    <a:pt x="3087955" y="4423"/>
                  </a:lnTo>
                  <a:lnTo>
                    <a:pt x="3038601" y="0"/>
                  </a:lnTo>
                  <a:close/>
                </a:path>
              </a:pathLst>
            </a:custGeom>
            <a:solidFill>
              <a:srgbClr val="39A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58309" y="2169922"/>
            <a:ext cx="2546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885" marR="5080" indent="-845819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Verificación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del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cumplimiento requisitos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942453" y="2169795"/>
            <a:ext cx="3348354" cy="4120515"/>
            <a:chOff x="7942453" y="2169795"/>
            <a:chExt cx="3348354" cy="4120515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8413" y="2493235"/>
              <a:ext cx="3262159" cy="379707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02981" y="2567559"/>
              <a:ext cx="3119247" cy="36552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942453" y="2169795"/>
              <a:ext cx="3313429" cy="521334"/>
            </a:xfrm>
            <a:custGeom>
              <a:avLst/>
              <a:gdLst/>
              <a:ahLst/>
              <a:cxnLst/>
              <a:rect l="l" t="t" r="r" b="b"/>
              <a:pathLst>
                <a:path w="3313429" h="521335">
                  <a:moveTo>
                    <a:pt x="3052699" y="0"/>
                  </a:moveTo>
                  <a:lnTo>
                    <a:pt x="260350" y="0"/>
                  </a:lnTo>
                  <a:lnTo>
                    <a:pt x="213557" y="4195"/>
                  </a:lnTo>
                  <a:lnTo>
                    <a:pt x="169514" y="16290"/>
                  </a:lnTo>
                  <a:lnTo>
                    <a:pt x="128956" y="35550"/>
                  </a:lnTo>
                  <a:lnTo>
                    <a:pt x="92619" y="61238"/>
                  </a:lnTo>
                  <a:lnTo>
                    <a:pt x="61238" y="92619"/>
                  </a:lnTo>
                  <a:lnTo>
                    <a:pt x="35550" y="128956"/>
                  </a:lnTo>
                  <a:lnTo>
                    <a:pt x="16290" y="169514"/>
                  </a:lnTo>
                  <a:lnTo>
                    <a:pt x="4195" y="213557"/>
                  </a:lnTo>
                  <a:lnTo>
                    <a:pt x="0" y="260350"/>
                  </a:lnTo>
                  <a:lnTo>
                    <a:pt x="4195" y="307179"/>
                  </a:lnTo>
                  <a:lnTo>
                    <a:pt x="16290" y="351252"/>
                  </a:lnTo>
                  <a:lnTo>
                    <a:pt x="35550" y="391832"/>
                  </a:lnTo>
                  <a:lnTo>
                    <a:pt x="61238" y="428185"/>
                  </a:lnTo>
                  <a:lnTo>
                    <a:pt x="92619" y="459577"/>
                  </a:lnTo>
                  <a:lnTo>
                    <a:pt x="128956" y="485271"/>
                  </a:lnTo>
                  <a:lnTo>
                    <a:pt x="169514" y="504534"/>
                  </a:lnTo>
                  <a:lnTo>
                    <a:pt x="213557" y="516631"/>
                  </a:lnTo>
                  <a:lnTo>
                    <a:pt x="260350" y="520826"/>
                  </a:lnTo>
                  <a:lnTo>
                    <a:pt x="3052699" y="520826"/>
                  </a:lnTo>
                  <a:lnTo>
                    <a:pt x="3099528" y="516631"/>
                  </a:lnTo>
                  <a:lnTo>
                    <a:pt x="3143601" y="504534"/>
                  </a:lnTo>
                  <a:lnTo>
                    <a:pt x="3184181" y="485271"/>
                  </a:lnTo>
                  <a:lnTo>
                    <a:pt x="3220534" y="459577"/>
                  </a:lnTo>
                  <a:lnTo>
                    <a:pt x="3251926" y="428185"/>
                  </a:lnTo>
                  <a:lnTo>
                    <a:pt x="3277620" y="391832"/>
                  </a:lnTo>
                  <a:lnTo>
                    <a:pt x="3296883" y="351252"/>
                  </a:lnTo>
                  <a:lnTo>
                    <a:pt x="3308980" y="307179"/>
                  </a:lnTo>
                  <a:lnTo>
                    <a:pt x="3313176" y="260350"/>
                  </a:lnTo>
                  <a:lnTo>
                    <a:pt x="3308980" y="213557"/>
                  </a:lnTo>
                  <a:lnTo>
                    <a:pt x="3296883" y="169514"/>
                  </a:lnTo>
                  <a:lnTo>
                    <a:pt x="3277620" y="128956"/>
                  </a:lnTo>
                  <a:lnTo>
                    <a:pt x="3251926" y="92619"/>
                  </a:lnTo>
                  <a:lnTo>
                    <a:pt x="3220534" y="61238"/>
                  </a:lnTo>
                  <a:lnTo>
                    <a:pt x="3184181" y="35550"/>
                  </a:lnTo>
                  <a:lnTo>
                    <a:pt x="3143601" y="16290"/>
                  </a:lnTo>
                  <a:lnTo>
                    <a:pt x="3099528" y="4195"/>
                  </a:lnTo>
                  <a:lnTo>
                    <a:pt x="305269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263508" y="2155951"/>
            <a:ext cx="2673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8435" marR="5080" indent="-16637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Notificar</a:t>
            </a: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aprendiz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requiere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subsanar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documentación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219433" y="2903473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89">
                <a:moveTo>
                  <a:pt x="391795" y="0"/>
                </a:moveTo>
                <a:lnTo>
                  <a:pt x="342644" y="3052"/>
                </a:lnTo>
                <a:lnTo>
                  <a:pt x="295316" y="11964"/>
                </a:lnTo>
                <a:lnTo>
                  <a:pt x="250179" y="26369"/>
                </a:lnTo>
                <a:lnTo>
                  <a:pt x="207598" y="45899"/>
                </a:lnTo>
                <a:lnTo>
                  <a:pt x="167942" y="70189"/>
                </a:lnTo>
                <a:lnTo>
                  <a:pt x="131578" y="98871"/>
                </a:lnTo>
                <a:lnTo>
                  <a:pt x="98871" y="131578"/>
                </a:lnTo>
                <a:lnTo>
                  <a:pt x="70189" y="167942"/>
                </a:lnTo>
                <a:lnTo>
                  <a:pt x="45899" y="207598"/>
                </a:lnTo>
                <a:lnTo>
                  <a:pt x="26369" y="250179"/>
                </a:lnTo>
                <a:lnTo>
                  <a:pt x="11964" y="295316"/>
                </a:lnTo>
                <a:lnTo>
                  <a:pt x="3052" y="342644"/>
                </a:lnTo>
                <a:lnTo>
                  <a:pt x="0" y="391795"/>
                </a:lnTo>
                <a:lnTo>
                  <a:pt x="3052" y="440945"/>
                </a:lnTo>
                <a:lnTo>
                  <a:pt x="11964" y="488273"/>
                </a:lnTo>
                <a:lnTo>
                  <a:pt x="26369" y="533410"/>
                </a:lnTo>
                <a:lnTo>
                  <a:pt x="45899" y="575991"/>
                </a:lnTo>
                <a:lnTo>
                  <a:pt x="70189" y="615647"/>
                </a:lnTo>
                <a:lnTo>
                  <a:pt x="98871" y="652011"/>
                </a:lnTo>
                <a:lnTo>
                  <a:pt x="131578" y="684718"/>
                </a:lnTo>
                <a:lnTo>
                  <a:pt x="167942" y="713400"/>
                </a:lnTo>
                <a:lnTo>
                  <a:pt x="207598" y="737690"/>
                </a:lnTo>
                <a:lnTo>
                  <a:pt x="250179" y="757220"/>
                </a:lnTo>
                <a:lnTo>
                  <a:pt x="295316" y="771625"/>
                </a:lnTo>
                <a:lnTo>
                  <a:pt x="342644" y="780537"/>
                </a:lnTo>
                <a:lnTo>
                  <a:pt x="391795" y="783589"/>
                </a:lnTo>
                <a:lnTo>
                  <a:pt x="440945" y="780537"/>
                </a:lnTo>
                <a:lnTo>
                  <a:pt x="488273" y="771625"/>
                </a:lnTo>
                <a:lnTo>
                  <a:pt x="533410" y="757220"/>
                </a:lnTo>
                <a:lnTo>
                  <a:pt x="575991" y="737690"/>
                </a:lnTo>
                <a:lnTo>
                  <a:pt x="615647" y="713400"/>
                </a:lnTo>
                <a:lnTo>
                  <a:pt x="652011" y="684718"/>
                </a:lnTo>
                <a:lnTo>
                  <a:pt x="684718" y="652011"/>
                </a:lnTo>
                <a:lnTo>
                  <a:pt x="713400" y="615647"/>
                </a:lnTo>
                <a:lnTo>
                  <a:pt x="737690" y="575991"/>
                </a:lnTo>
                <a:lnTo>
                  <a:pt x="757220" y="533410"/>
                </a:lnTo>
                <a:lnTo>
                  <a:pt x="771625" y="488273"/>
                </a:lnTo>
                <a:lnTo>
                  <a:pt x="780537" y="440945"/>
                </a:lnTo>
                <a:lnTo>
                  <a:pt x="783590" y="391795"/>
                </a:lnTo>
                <a:lnTo>
                  <a:pt x="780537" y="342644"/>
                </a:lnTo>
                <a:lnTo>
                  <a:pt x="771625" y="295316"/>
                </a:lnTo>
                <a:lnTo>
                  <a:pt x="757220" y="250179"/>
                </a:lnTo>
                <a:lnTo>
                  <a:pt x="737690" y="207598"/>
                </a:lnTo>
                <a:lnTo>
                  <a:pt x="713400" y="167942"/>
                </a:lnTo>
                <a:lnTo>
                  <a:pt x="684718" y="131578"/>
                </a:lnTo>
                <a:lnTo>
                  <a:pt x="652011" y="98871"/>
                </a:lnTo>
                <a:lnTo>
                  <a:pt x="615647" y="70189"/>
                </a:lnTo>
                <a:lnTo>
                  <a:pt x="575991" y="45899"/>
                </a:lnTo>
                <a:lnTo>
                  <a:pt x="533410" y="26369"/>
                </a:lnTo>
                <a:lnTo>
                  <a:pt x="488273" y="11964"/>
                </a:lnTo>
                <a:lnTo>
                  <a:pt x="440945" y="3052"/>
                </a:lnTo>
                <a:lnTo>
                  <a:pt x="39179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377930" y="2984119"/>
            <a:ext cx="470534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30625" y="5895911"/>
            <a:ext cx="783590" cy="784225"/>
          </a:xfrm>
          <a:custGeom>
            <a:avLst/>
            <a:gdLst/>
            <a:ahLst/>
            <a:cxnLst/>
            <a:rect l="l" t="t" r="r" b="b"/>
            <a:pathLst>
              <a:path w="783589" h="784225">
                <a:moveTo>
                  <a:pt x="391795" y="0"/>
                </a:moveTo>
                <a:lnTo>
                  <a:pt x="342644" y="3052"/>
                </a:lnTo>
                <a:lnTo>
                  <a:pt x="295316" y="11966"/>
                </a:lnTo>
                <a:lnTo>
                  <a:pt x="250179" y="26373"/>
                </a:lnTo>
                <a:lnTo>
                  <a:pt x="207598" y="45907"/>
                </a:lnTo>
                <a:lnTo>
                  <a:pt x="167942" y="70200"/>
                </a:lnTo>
                <a:lnTo>
                  <a:pt x="131578" y="98885"/>
                </a:lnTo>
                <a:lnTo>
                  <a:pt x="98871" y="131595"/>
                </a:lnTo>
                <a:lnTo>
                  <a:pt x="70189" y="167962"/>
                </a:lnTo>
                <a:lnTo>
                  <a:pt x="45899" y="207619"/>
                </a:lnTo>
                <a:lnTo>
                  <a:pt x="26369" y="250200"/>
                </a:lnTo>
                <a:lnTo>
                  <a:pt x="11964" y="295336"/>
                </a:lnTo>
                <a:lnTo>
                  <a:pt x="3052" y="342661"/>
                </a:lnTo>
                <a:lnTo>
                  <a:pt x="0" y="391807"/>
                </a:lnTo>
                <a:lnTo>
                  <a:pt x="3052" y="440953"/>
                </a:lnTo>
                <a:lnTo>
                  <a:pt x="11964" y="488277"/>
                </a:lnTo>
                <a:lnTo>
                  <a:pt x="26369" y="533413"/>
                </a:lnTo>
                <a:lnTo>
                  <a:pt x="45899" y="575992"/>
                </a:lnTo>
                <a:lnTo>
                  <a:pt x="70189" y="615648"/>
                </a:lnTo>
                <a:lnTo>
                  <a:pt x="98871" y="652014"/>
                </a:lnTo>
                <a:lnTo>
                  <a:pt x="131578" y="684722"/>
                </a:lnTo>
                <a:lnTo>
                  <a:pt x="167942" y="713406"/>
                </a:lnTo>
                <a:lnTo>
                  <a:pt x="207598" y="737697"/>
                </a:lnTo>
                <a:lnTo>
                  <a:pt x="250179" y="757230"/>
                </a:lnTo>
                <a:lnTo>
                  <a:pt x="295316" y="771636"/>
                </a:lnTo>
                <a:lnTo>
                  <a:pt x="342644" y="780550"/>
                </a:lnTo>
                <a:lnTo>
                  <a:pt x="391795" y="783602"/>
                </a:lnTo>
                <a:lnTo>
                  <a:pt x="440945" y="780550"/>
                </a:lnTo>
                <a:lnTo>
                  <a:pt x="488273" y="771636"/>
                </a:lnTo>
                <a:lnTo>
                  <a:pt x="533410" y="757230"/>
                </a:lnTo>
                <a:lnTo>
                  <a:pt x="575991" y="737697"/>
                </a:lnTo>
                <a:lnTo>
                  <a:pt x="615647" y="713406"/>
                </a:lnTo>
                <a:lnTo>
                  <a:pt x="652011" y="684722"/>
                </a:lnTo>
                <a:lnTo>
                  <a:pt x="684718" y="652014"/>
                </a:lnTo>
                <a:lnTo>
                  <a:pt x="713400" y="615648"/>
                </a:lnTo>
                <a:lnTo>
                  <a:pt x="737690" y="575992"/>
                </a:lnTo>
                <a:lnTo>
                  <a:pt x="757220" y="533413"/>
                </a:lnTo>
                <a:lnTo>
                  <a:pt x="771625" y="488277"/>
                </a:lnTo>
                <a:lnTo>
                  <a:pt x="780537" y="440953"/>
                </a:lnTo>
                <a:lnTo>
                  <a:pt x="783589" y="391807"/>
                </a:lnTo>
                <a:lnTo>
                  <a:pt x="780537" y="342661"/>
                </a:lnTo>
                <a:lnTo>
                  <a:pt x="771625" y="295336"/>
                </a:lnTo>
                <a:lnTo>
                  <a:pt x="757220" y="250200"/>
                </a:lnTo>
                <a:lnTo>
                  <a:pt x="737690" y="207619"/>
                </a:lnTo>
                <a:lnTo>
                  <a:pt x="713400" y="167962"/>
                </a:lnTo>
                <a:lnTo>
                  <a:pt x="684718" y="131595"/>
                </a:lnTo>
                <a:lnTo>
                  <a:pt x="652011" y="98885"/>
                </a:lnTo>
                <a:lnTo>
                  <a:pt x="615647" y="70200"/>
                </a:lnTo>
                <a:lnTo>
                  <a:pt x="575991" y="45907"/>
                </a:lnTo>
                <a:lnTo>
                  <a:pt x="533410" y="26373"/>
                </a:lnTo>
                <a:lnTo>
                  <a:pt x="488273" y="11966"/>
                </a:lnTo>
                <a:lnTo>
                  <a:pt x="440945" y="3052"/>
                </a:lnTo>
                <a:lnTo>
                  <a:pt x="391795" y="0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888104" y="5976620"/>
            <a:ext cx="470534" cy="554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74228" y="2837764"/>
            <a:ext cx="2853055" cy="295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987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2570" algn="l"/>
              </a:tabLst>
            </a:pPr>
            <a:r>
              <a:rPr sz="1600" dirty="0">
                <a:latin typeface="Calibri"/>
                <a:cs typeface="Calibri"/>
              </a:rPr>
              <a:t>En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caso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Coordinación </a:t>
            </a:r>
            <a:r>
              <a:rPr sz="1600" dirty="0">
                <a:latin typeface="Calibri"/>
                <a:cs typeface="Calibri"/>
              </a:rPr>
              <a:t>Académica</a:t>
            </a:r>
            <a:r>
              <a:rPr sz="1600" spc="295" dirty="0">
                <a:latin typeface="Calibri"/>
                <a:cs typeface="Calibri"/>
              </a:rPr>
              <a:t>   </a:t>
            </a:r>
            <a:r>
              <a:rPr sz="1600" dirty="0">
                <a:latin typeface="Calibri"/>
                <a:cs typeface="Calibri"/>
              </a:rPr>
              <a:t>requiera</a:t>
            </a:r>
            <a:r>
              <a:rPr sz="1600" spc="300" dirty="0">
                <a:latin typeface="Calibri"/>
                <a:cs typeface="Calibri"/>
              </a:rPr>
              <a:t>  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290" dirty="0">
                <a:latin typeface="Calibri"/>
                <a:cs typeface="Calibri"/>
              </a:rPr>
              <a:t>   </a:t>
            </a:r>
            <a:r>
              <a:rPr sz="1600" spc="-25" dirty="0">
                <a:latin typeface="Calibri"/>
                <a:cs typeface="Calibri"/>
              </a:rPr>
              <a:t>el </a:t>
            </a:r>
            <a:r>
              <a:rPr sz="1600" dirty="0">
                <a:latin typeface="Calibri"/>
                <a:cs typeface="Calibri"/>
              </a:rPr>
              <a:t>aprendiz</a:t>
            </a:r>
            <a:r>
              <a:rPr sz="1600" spc="16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complete</a:t>
            </a:r>
            <a:r>
              <a:rPr sz="1600" spc="16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16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corrija</a:t>
            </a:r>
            <a:r>
              <a:rPr sz="1600" spc="165" dirty="0">
                <a:latin typeface="Calibri"/>
                <a:cs typeface="Calibri"/>
              </a:rPr>
              <a:t>  </a:t>
            </a:r>
            <a:r>
              <a:rPr sz="1600" spc="-25" dirty="0">
                <a:latin typeface="Calibri"/>
                <a:cs typeface="Calibri"/>
              </a:rPr>
              <a:t>la </a:t>
            </a:r>
            <a:r>
              <a:rPr sz="1600" dirty="0">
                <a:latin typeface="Calibri"/>
                <a:cs typeface="Calibri"/>
              </a:rPr>
              <a:t>documentación,</a:t>
            </a:r>
            <a:r>
              <a:rPr sz="1600" spc="395" dirty="0">
                <a:latin typeface="Calibri"/>
                <a:cs typeface="Calibri"/>
              </a:rPr>
              <a:t>    </a:t>
            </a:r>
            <a:r>
              <a:rPr sz="1600" dirty="0">
                <a:latin typeface="Calibri"/>
                <a:cs typeface="Calibri"/>
              </a:rPr>
              <a:t>este</a:t>
            </a:r>
            <a:r>
              <a:rPr sz="1600" spc="400" dirty="0">
                <a:latin typeface="Calibri"/>
                <a:cs typeface="Calibri"/>
              </a:rPr>
              <a:t>    </a:t>
            </a:r>
            <a:r>
              <a:rPr sz="1600" spc="-20" dirty="0">
                <a:latin typeface="Calibri"/>
                <a:cs typeface="Calibri"/>
              </a:rPr>
              <a:t>será </a:t>
            </a:r>
            <a:r>
              <a:rPr sz="1600" dirty="0">
                <a:latin typeface="Calibri"/>
                <a:cs typeface="Calibri"/>
              </a:rPr>
              <a:t>notificado</a:t>
            </a:r>
            <a:r>
              <a:rPr sz="1600" spc="10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en</a:t>
            </a:r>
            <a:r>
              <a:rPr sz="1600" spc="10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el</a:t>
            </a:r>
            <a:r>
              <a:rPr sz="1600" spc="114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menor</a:t>
            </a:r>
            <a:r>
              <a:rPr sz="1600" spc="105" dirty="0">
                <a:latin typeface="Calibri"/>
                <a:cs typeface="Calibri"/>
              </a:rPr>
              <a:t>  </a:t>
            </a:r>
            <a:r>
              <a:rPr sz="1600" spc="-10" dirty="0">
                <a:latin typeface="Calibri"/>
                <a:cs typeface="Calibri"/>
              </a:rPr>
              <a:t>tiempo posible</a:t>
            </a:r>
            <a:endParaRPr sz="1600">
              <a:latin typeface="Calibri"/>
              <a:cs typeface="Calibri"/>
            </a:endParaRPr>
          </a:p>
          <a:p>
            <a:pPr marL="12700" marR="6350" indent="22987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2570" algn="l"/>
              </a:tabLst>
            </a:pPr>
            <a:r>
              <a:rPr sz="1600" dirty="0">
                <a:latin typeface="Calibri"/>
                <a:cs typeface="Calibri"/>
              </a:rPr>
              <a:t>En</a:t>
            </a:r>
            <a:r>
              <a:rPr sz="1600" spc="30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caso</a:t>
            </a:r>
            <a:r>
              <a:rPr sz="1600" spc="3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3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evidenciar</a:t>
            </a:r>
            <a:r>
              <a:rPr sz="1600" spc="3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errores </a:t>
            </a:r>
            <a:r>
              <a:rPr sz="1600" dirty="0">
                <a:latin typeface="Calibri"/>
                <a:cs typeface="Calibri"/>
              </a:rPr>
              <a:t>en</a:t>
            </a:r>
            <a:r>
              <a:rPr sz="1600" spc="20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20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calificación</a:t>
            </a:r>
            <a:r>
              <a:rPr sz="1600" spc="204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204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RAPs</a:t>
            </a:r>
            <a:r>
              <a:rPr sz="1600" spc="204" dirty="0">
                <a:latin typeface="Calibri"/>
                <a:cs typeface="Calibri"/>
              </a:rPr>
              <a:t>  </a:t>
            </a:r>
            <a:r>
              <a:rPr sz="1600" spc="-25" dirty="0">
                <a:latin typeface="Calibri"/>
                <a:cs typeface="Calibri"/>
              </a:rPr>
              <a:t>de </a:t>
            </a:r>
            <a:r>
              <a:rPr sz="1600" dirty="0">
                <a:latin typeface="Calibri"/>
                <a:cs typeface="Calibri"/>
              </a:rPr>
              <a:t>etapa</a:t>
            </a:r>
            <a:r>
              <a:rPr sz="1600" spc="220" dirty="0">
                <a:latin typeface="Calibri"/>
                <a:cs typeface="Calibri"/>
              </a:rPr>
              <a:t>   </a:t>
            </a:r>
            <a:r>
              <a:rPr sz="1600" dirty="0">
                <a:latin typeface="Calibri"/>
                <a:cs typeface="Calibri"/>
              </a:rPr>
              <a:t>lectiva</a:t>
            </a:r>
            <a:r>
              <a:rPr sz="1600" spc="215" dirty="0">
                <a:latin typeface="Calibri"/>
                <a:cs typeface="Calibri"/>
              </a:rPr>
              <a:t>   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220" dirty="0">
                <a:latin typeface="Calibri"/>
                <a:cs typeface="Calibri"/>
              </a:rPr>
              <a:t>   </a:t>
            </a:r>
            <a:r>
              <a:rPr sz="1600" dirty="0">
                <a:latin typeface="Calibri"/>
                <a:cs typeface="Calibri"/>
              </a:rPr>
              <a:t>del</a:t>
            </a:r>
            <a:r>
              <a:rPr sz="1600" spc="220" dirty="0">
                <a:latin typeface="Calibri"/>
                <a:cs typeface="Calibri"/>
              </a:rPr>
              <a:t>   </a:t>
            </a:r>
            <a:r>
              <a:rPr sz="1600" spc="-10" dirty="0">
                <a:latin typeface="Calibri"/>
                <a:cs typeface="Calibri"/>
              </a:rPr>
              <a:t>estado </a:t>
            </a:r>
            <a:r>
              <a:rPr sz="1600" dirty="0">
                <a:latin typeface="Calibri"/>
                <a:cs typeface="Calibri"/>
              </a:rPr>
              <a:t>académico</a:t>
            </a:r>
            <a:r>
              <a:rPr sz="1600" spc="18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del</a:t>
            </a:r>
            <a:r>
              <a:rPr sz="1600" spc="18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aprendiz,</a:t>
            </a:r>
            <a:r>
              <a:rPr sz="1600" spc="18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deberán </a:t>
            </a:r>
            <a:r>
              <a:rPr sz="1600" dirty="0">
                <a:latin typeface="Calibri"/>
                <a:cs typeface="Calibri"/>
              </a:rPr>
              <a:t>ser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solucionados</a:t>
            </a:r>
            <a:r>
              <a:rPr sz="1600" dirty="0">
                <a:latin typeface="Calibri"/>
                <a:cs typeface="Calibri"/>
              </a:rPr>
              <a:t> antes</a:t>
            </a:r>
            <a:r>
              <a:rPr sz="1600" spc="3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brindar </a:t>
            </a:r>
            <a:r>
              <a:rPr sz="1600" dirty="0">
                <a:latin typeface="Calibri"/>
                <a:cs typeface="Calibri"/>
              </a:rPr>
              <a:t>el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aval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la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alternativa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15688" y="2719831"/>
            <a:ext cx="30975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710565" algn="l"/>
                <a:tab pos="887094" algn="l"/>
                <a:tab pos="1120775" algn="l"/>
                <a:tab pos="1403985" algn="l"/>
                <a:tab pos="1664335" algn="l"/>
                <a:tab pos="1989455" algn="l"/>
                <a:tab pos="2257425" algn="l"/>
                <a:tab pos="2941955" algn="l"/>
              </a:tabLst>
            </a:pPr>
            <a:r>
              <a:rPr sz="1600" spc="-25" dirty="0">
                <a:latin typeface="Calibri"/>
                <a:cs typeface="Calibri"/>
              </a:rPr>
              <a:t>Una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5" dirty="0">
                <a:latin typeface="Calibri"/>
                <a:cs typeface="Calibri"/>
              </a:rPr>
              <a:t>vez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5" dirty="0">
                <a:latin typeface="Calibri"/>
                <a:cs typeface="Calibri"/>
              </a:rPr>
              <a:t>el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10" dirty="0">
                <a:latin typeface="Calibri"/>
                <a:cs typeface="Calibri"/>
              </a:rPr>
              <a:t>aprendiz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10" dirty="0">
                <a:latin typeface="Calibri"/>
                <a:cs typeface="Calibri"/>
              </a:rPr>
              <a:t>realice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5" dirty="0">
                <a:latin typeface="Calibri"/>
                <a:cs typeface="Calibri"/>
              </a:rPr>
              <a:t>la </a:t>
            </a:r>
            <a:r>
              <a:rPr sz="1600" spc="-10" dirty="0">
                <a:latin typeface="Calibri"/>
                <a:cs typeface="Calibri"/>
              </a:rPr>
              <a:t>solicitud</a:t>
            </a:r>
            <a:r>
              <a:rPr sz="1600" dirty="0">
                <a:latin typeface="Calibri"/>
                <a:cs typeface="Calibri"/>
              </a:rPr>
              <a:t>		</a:t>
            </a:r>
            <a:r>
              <a:rPr sz="1600" spc="-10" dirty="0">
                <a:latin typeface="Calibri"/>
                <a:cs typeface="Calibri"/>
              </a:rPr>
              <a:t>formal,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5" dirty="0">
                <a:latin typeface="Calibri"/>
                <a:cs typeface="Calibri"/>
              </a:rPr>
              <a:t>la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10" dirty="0">
                <a:latin typeface="Calibri"/>
                <a:cs typeface="Calibri"/>
              </a:rPr>
              <a:t>Coordinación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15688" y="3207207"/>
            <a:ext cx="30975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Académica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verificará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el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aprendiz </a:t>
            </a:r>
            <a:r>
              <a:rPr sz="1600" dirty="0">
                <a:latin typeface="Calibri"/>
                <a:cs typeface="Calibri"/>
              </a:rPr>
              <a:t>cumpla</a:t>
            </a:r>
            <a:r>
              <a:rPr sz="1600" spc="43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con</a:t>
            </a:r>
            <a:r>
              <a:rPr sz="1600" spc="43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cada</a:t>
            </a:r>
            <a:r>
              <a:rPr sz="1600" spc="434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uno</a:t>
            </a:r>
            <a:r>
              <a:rPr sz="1600" spc="430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430" dirty="0">
                <a:latin typeface="Calibri"/>
                <a:cs typeface="Calibri"/>
              </a:rPr>
              <a:t>  </a:t>
            </a:r>
            <a:r>
              <a:rPr sz="1600" spc="-25" dirty="0">
                <a:latin typeface="Calibri"/>
                <a:cs typeface="Calibri"/>
              </a:rPr>
              <a:t>los </a:t>
            </a:r>
            <a:r>
              <a:rPr sz="1600" dirty="0">
                <a:latin typeface="Calibri"/>
                <a:cs typeface="Calibri"/>
              </a:rPr>
              <a:t>requisitos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establecidos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para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ejecutar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etapa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productiva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además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15688" y="4183126"/>
            <a:ext cx="30994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aprendiz</a:t>
            </a:r>
            <a:r>
              <a:rPr sz="1600" spc="470" dirty="0">
                <a:latin typeface="Calibri"/>
                <a:cs typeface="Calibri"/>
              </a:rPr>
              <a:t>   </a:t>
            </a:r>
            <a:r>
              <a:rPr sz="1600" dirty="0">
                <a:latin typeface="Calibri"/>
                <a:cs typeface="Calibri"/>
              </a:rPr>
              <a:t>haya</a:t>
            </a:r>
            <a:r>
              <a:rPr sz="1600" spc="459" dirty="0">
                <a:latin typeface="Calibri"/>
                <a:cs typeface="Calibri"/>
              </a:rPr>
              <a:t>   </a:t>
            </a:r>
            <a:r>
              <a:rPr sz="1600" dirty="0">
                <a:latin typeface="Calibri"/>
                <a:cs typeface="Calibri"/>
              </a:rPr>
              <a:t>entregado</a:t>
            </a:r>
            <a:r>
              <a:rPr sz="1600" spc="470" dirty="0">
                <a:latin typeface="Calibri"/>
                <a:cs typeface="Calibri"/>
              </a:rPr>
              <a:t>   </a:t>
            </a:r>
            <a:r>
              <a:rPr sz="1600" spc="-25" dirty="0">
                <a:latin typeface="Calibri"/>
                <a:cs typeface="Calibri"/>
              </a:rPr>
              <a:t>la </a:t>
            </a:r>
            <a:r>
              <a:rPr sz="1600" dirty="0">
                <a:latin typeface="Calibri"/>
                <a:cs typeface="Calibri"/>
              </a:rPr>
              <a:t>documentación</a:t>
            </a:r>
            <a:r>
              <a:rPr sz="1600" spc="32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adicional</a:t>
            </a:r>
            <a:r>
              <a:rPr sz="1600" spc="33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que</a:t>
            </a:r>
            <a:r>
              <a:rPr sz="1600" spc="320" dirty="0">
                <a:latin typeface="Calibri"/>
                <a:cs typeface="Calibri"/>
              </a:rPr>
              <a:t>  </a:t>
            </a:r>
            <a:r>
              <a:rPr sz="1600" spc="-25" dirty="0">
                <a:latin typeface="Calibri"/>
                <a:cs typeface="Calibri"/>
              </a:rPr>
              <a:t>se </a:t>
            </a:r>
            <a:r>
              <a:rPr sz="1600" dirty="0">
                <a:latin typeface="Calibri"/>
                <a:cs typeface="Calibri"/>
              </a:rPr>
              <a:t>requiere,</a:t>
            </a:r>
            <a:r>
              <a:rPr sz="1600" spc="19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según</a:t>
            </a:r>
            <a:r>
              <a:rPr sz="1600" spc="204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la</a:t>
            </a:r>
            <a:r>
              <a:rPr sz="1600" spc="195" dirty="0">
                <a:latin typeface="Calibri"/>
                <a:cs typeface="Calibri"/>
              </a:rPr>
              <a:t>  </a:t>
            </a:r>
            <a:r>
              <a:rPr sz="1600" dirty="0">
                <a:latin typeface="Calibri"/>
                <a:cs typeface="Calibri"/>
              </a:rPr>
              <a:t>alternativa</a:t>
            </a:r>
            <a:r>
              <a:rPr sz="1600" spc="200" dirty="0">
                <a:latin typeface="Calibri"/>
                <a:cs typeface="Calibri"/>
              </a:rPr>
              <a:t>  </a:t>
            </a:r>
            <a:r>
              <a:rPr sz="1600" spc="-25" dirty="0">
                <a:latin typeface="Calibri"/>
                <a:cs typeface="Calibri"/>
              </a:rPr>
              <a:t>de </a:t>
            </a:r>
            <a:r>
              <a:rPr sz="1600" dirty="0">
                <a:latin typeface="Calibri"/>
                <a:cs typeface="Calibri"/>
              </a:rPr>
              <a:t>etapa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productiva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seleccionada.</a:t>
            </a:r>
            <a:endParaRPr sz="1600">
              <a:latin typeface="Calibri"/>
              <a:cs typeface="Calibri"/>
            </a:endParaRPr>
          </a:p>
          <a:p>
            <a:pPr marL="242570" indent="-22987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2570" algn="l"/>
              </a:tabLst>
            </a:pPr>
            <a:r>
              <a:rPr sz="1600" dirty="0">
                <a:latin typeface="Calibri"/>
                <a:cs typeface="Calibri"/>
              </a:rPr>
              <a:t>Se</a:t>
            </a:r>
            <a:r>
              <a:rPr sz="1600" spc="425" dirty="0">
                <a:latin typeface="Calibri"/>
                <a:cs typeface="Calibri"/>
              </a:rPr>
              <a:t>    </a:t>
            </a:r>
            <a:r>
              <a:rPr sz="1600" dirty="0">
                <a:latin typeface="Calibri"/>
                <a:cs typeface="Calibri"/>
              </a:rPr>
              <a:t>recomienda</a:t>
            </a:r>
            <a:r>
              <a:rPr sz="1600" spc="425" dirty="0">
                <a:latin typeface="Calibri"/>
                <a:cs typeface="Calibri"/>
              </a:rPr>
              <a:t>    </a:t>
            </a:r>
            <a:r>
              <a:rPr sz="1600" spc="-25" dirty="0">
                <a:latin typeface="Calibri"/>
                <a:cs typeface="Calibri"/>
              </a:rPr>
              <a:t>que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43545" y="5158866"/>
            <a:ext cx="170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Calibri"/>
                <a:cs typeface="Calibri"/>
              </a:rPr>
              <a:t>la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15688" y="5402681"/>
            <a:ext cx="30968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560830" algn="l"/>
                <a:tab pos="2382520" algn="l"/>
                <a:tab pos="2850515" algn="l"/>
              </a:tabLst>
            </a:pPr>
            <a:r>
              <a:rPr sz="1600" dirty="0">
                <a:latin typeface="Calibri"/>
                <a:cs typeface="Calibri"/>
              </a:rPr>
              <a:t>Coordinación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Académica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verifique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la </a:t>
            </a:r>
            <a:r>
              <a:rPr sz="1600" spc="-10" dirty="0">
                <a:latin typeface="Calibri"/>
                <a:cs typeface="Calibri"/>
              </a:rPr>
              <a:t>documentación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10" dirty="0">
                <a:latin typeface="Calibri"/>
                <a:cs typeface="Calibri"/>
              </a:rPr>
              <a:t>dentro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5" dirty="0">
                <a:latin typeface="Calibri"/>
                <a:cs typeface="Calibri"/>
              </a:rPr>
              <a:t>de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5" dirty="0">
                <a:latin typeface="Calibri"/>
                <a:cs typeface="Calibri"/>
              </a:rPr>
              <a:t>los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59753" y="5890361"/>
            <a:ext cx="15544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95"/>
              </a:spcBef>
              <a:tabLst>
                <a:tab pos="433070" algn="l"/>
                <a:tab pos="958850" algn="l"/>
                <a:tab pos="1042669" algn="l"/>
                <a:tab pos="1396365" algn="l"/>
              </a:tabLst>
            </a:pPr>
            <a:r>
              <a:rPr sz="1600" spc="-25" dirty="0">
                <a:latin typeface="Calibri"/>
                <a:cs typeface="Calibri"/>
              </a:rPr>
              <a:t>(8)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0" dirty="0">
                <a:latin typeface="Calibri"/>
                <a:cs typeface="Calibri"/>
              </a:rPr>
              <a:t>días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10" dirty="0">
                <a:latin typeface="Calibri"/>
                <a:cs typeface="Calibri"/>
              </a:rPr>
              <a:t>hábiles recepción</a:t>
            </a:r>
            <a:r>
              <a:rPr sz="1600" dirty="0">
                <a:latin typeface="Calibri"/>
                <a:cs typeface="Calibri"/>
              </a:rPr>
              <a:t>		</a:t>
            </a:r>
            <a:r>
              <a:rPr sz="1600" spc="-25" dirty="0">
                <a:latin typeface="Calibri"/>
                <a:cs typeface="Calibri"/>
              </a:rPr>
              <a:t>de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5" dirty="0">
                <a:latin typeface="Calibri"/>
                <a:cs typeface="Calibri"/>
              </a:rPr>
              <a:t>la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15688" y="5890361"/>
            <a:ext cx="14979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53135" algn="l"/>
                <a:tab pos="1097915" algn="l"/>
                <a:tab pos="1339850" algn="l"/>
              </a:tabLst>
            </a:pPr>
            <a:r>
              <a:rPr sz="1600" spc="-10" dirty="0">
                <a:latin typeface="Calibri"/>
                <a:cs typeface="Calibri"/>
              </a:rPr>
              <a:t>primeros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0" dirty="0">
                <a:latin typeface="Calibri"/>
                <a:cs typeface="Calibri"/>
              </a:rPr>
              <a:t>ocho </a:t>
            </a:r>
            <a:r>
              <a:rPr sz="1600" spc="-10" dirty="0">
                <a:latin typeface="Calibri"/>
                <a:cs typeface="Calibri"/>
              </a:rPr>
              <a:t>posteriores</a:t>
            </a:r>
            <a:r>
              <a:rPr sz="1600" dirty="0">
                <a:latin typeface="Calibri"/>
                <a:cs typeface="Calibri"/>
              </a:rPr>
              <a:t>		</a:t>
            </a:r>
            <a:r>
              <a:rPr sz="1600" spc="-5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25" dirty="0">
                <a:latin typeface="Calibri"/>
                <a:cs typeface="Calibri"/>
              </a:rPr>
              <a:t>la </a:t>
            </a:r>
            <a:r>
              <a:rPr sz="1600" spc="-10" dirty="0">
                <a:latin typeface="Calibri"/>
                <a:cs typeface="Calibri"/>
              </a:rPr>
              <a:t>solicitud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41dd0a9e-964d-48c8-9389-7445c2a187f7" xsi:nil="true"/>
    <lcf76f155ced4ddcb4097134ff3c332f xmlns="edbb1c21-1b45-407e-8894-c97732534993">
      <Terms xmlns="http://schemas.microsoft.com/office/infopath/2007/PartnerControls"/>
    </lcf76f155ced4ddcb4097134ff3c332f>
    <_Flow_SignoffStatus xmlns="edbb1c21-1b45-407e-8894-c97732534993" xsi:nil="true"/>
    <_ip_UnifiedCompliancePolicyProperties xmlns="http://schemas.microsoft.com/sharepoint/v3" xsi:nil="true"/>
    <FechayHora xmlns="edbb1c21-1b45-407e-8894-c97732534993" xsi:nil="true"/>
    <_x0031_010005470 xmlns="edbb1c21-1b45-407e-8894-c97732534993">
      <UserInfo>
        <DisplayName/>
        <AccountId xsi:nil="true"/>
        <AccountType/>
      </UserInfo>
    </_x0031_01000547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0239B14884FBB46AB47CE62E6B5D997" ma:contentTypeVersion="24" ma:contentTypeDescription="Crear nuevo documento." ma:contentTypeScope="" ma:versionID="b6ab89fea7834a800ef4aa7b4dcf2bfc">
  <xsd:schema xmlns:xsd="http://www.w3.org/2001/XMLSchema" xmlns:xs="http://www.w3.org/2001/XMLSchema" xmlns:p="http://schemas.microsoft.com/office/2006/metadata/properties" xmlns:ns1="http://schemas.microsoft.com/sharepoint/v3" xmlns:ns2="edbb1c21-1b45-407e-8894-c97732534993" xmlns:ns3="41dd0a9e-964d-48c8-9389-7445c2a187f7" targetNamespace="http://schemas.microsoft.com/office/2006/metadata/properties" ma:root="true" ma:fieldsID="a5276f219cdfe425c8736ddd53308c8b" ns1:_="" ns2:_="" ns3:_="">
    <xsd:import namespace="http://schemas.microsoft.com/sharepoint/v3"/>
    <xsd:import namespace="edbb1c21-1b45-407e-8894-c97732534993"/>
    <xsd:import namespace="41dd0a9e-964d-48c8-9389-7445c2a187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_Flow_SignoffStatus" minOccurs="0"/>
                <xsd:element ref="ns2:FechayHora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BillingMetadata" minOccurs="0"/>
                <xsd:element ref="ns2:_x0031_01000547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7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28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b1c21-1b45-407e-8894-c977325349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_Flow_SignoffStatus" ma:index="20" nillable="true" ma:displayName="Estado de aprobación" ma:internalName="Estado_x0020_de_x0020_aprobaci_x00f3_n">
      <xsd:simpleType>
        <xsd:restriction base="dms:Text"/>
      </xsd:simpleType>
    </xsd:element>
    <xsd:element name="FechayHora" ma:index="21" nillable="true" ma:displayName="Fecha y Hora" ma:description="Fecha y Hora" ma:format="DateTime" ma:internalName="FechayHora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n" ma:readOnly="false" ma:fieldId="{5cf76f15-5ced-4ddc-b409-7134ff3c332f}" ma:taxonomyMulti="true" ma:sspId="d33c8c81-5745-4931-bcc4-c2aeafe867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  <xsd:element name="_x0031_010005470" ma:index="31" nillable="true" ma:displayName="1010005470" ma:format="Dropdown" ma:list="UserInfo" ma:SharePointGroup="0" ma:internalName="_x0031_010005470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d0a9e-964d-48c8-9389-7445c2a187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f955bbf-853c-4bfd-87ed-1b9a3029639f}" ma:internalName="TaxCatchAll" ma:showField="CatchAllData" ma:web="41dd0a9e-964d-48c8-9389-7445c2a187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3250F4-3516-4CB7-A25B-5C228FCE89C0}">
  <ds:schemaRefs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41dd0a9e-964d-48c8-9389-7445c2a187f7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edbb1c21-1b45-407e-8894-c97732534993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7D54660-4814-4DE2-B4C7-F1DCC3276E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9C8444-4B7B-4D44-B5CA-8C64C84454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bb1c21-1b45-407e-8894-c97732534993"/>
    <ds:schemaRef ds:uri="41dd0a9e-964d-48c8-9389-7445c2a187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5169</TotalTime>
  <Words>6016</Words>
  <Application>Microsoft Office PowerPoint</Application>
  <PresentationFormat>Panorámica</PresentationFormat>
  <Paragraphs>628</Paragraphs>
  <Slides>58</Slides>
  <Notes>17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58</vt:i4>
      </vt:variant>
    </vt:vector>
  </HeadingPairs>
  <TitlesOfParts>
    <vt:vector size="61" baseType="lpstr">
      <vt:lpstr>Tema de Office</vt:lpstr>
      <vt:lpstr>2_Tema de Office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Requisitos para la ejecución de la etapa productiva</vt:lpstr>
      <vt:lpstr>Presentación de PowerPoint</vt:lpstr>
      <vt:lpstr>Presentación de PowerPoint</vt:lpstr>
      <vt:lpstr>Selección de alternativa y verificación de cumplimiento de los requisitos</vt:lpstr>
      <vt:lpstr>Aval y registro de la alternativa</vt:lpstr>
      <vt:lpstr>Cambio de alternativa</vt:lpstr>
      <vt:lpstr>Presentación de PowerPoint</vt:lpstr>
      <vt:lpstr>Contrato de Aprendizaje</vt:lpstr>
      <vt:lpstr>Contrato de Aprendizaje</vt:lpstr>
      <vt:lpstr>Contrato de Aprendizaje</vt:lpstr>
      <vt:lpstr>Ley 2466 de 2025</vt:lpstr>
      <vt:lpstr>Presentación de PowerPoint</vt:lpstr>
      <vt:lpstr>Circular 0083 de 18 de julio de 2025 Ministerio de Trabajo</vt:lpstr>
      <vt:lpstr>Presentación de PowerPoint</vt:lpstr>
      <vt:lpstr>Presentación de PowerPoint</vt:lpstr>
      <vt:lpstr>Presentación de PowerPoint</vt:lpstr>
      <vt:lpstr>Autorización Para Aprendices Menores de Edad</vt:lpstr>
      <vt:lpstr>¿De qué temas se ocupa el Ministerio del Trabajo y de qué temas el SENA en relación con la nueva realidad del contrato laboral de aprendizaje?</vt:lpstr>
      <vt:lpstr>Causales de suspensión del contrato a término fijo </vt:lpstr>
      <vt:lpstr>Causales de suspensión del contrato a término fijo </vt:lpstr>
      <vt:lpstr>Licencias: remuneradas y no remuneradas</vt:lpstr>
      <vt:lpstr>Efectos de la suspensión del contrato</vt:lpstr>
      <vt:lpstr>Segundo Contrato Laboral Especial a Termino Fijo </vt:lpstr>
      <vt:lpstr>Proyecto productivo</vt:lpstr>
      <vt:lpstr>Proyecto productivo</vt:lpstr>
      <vt:lpstr>Proyecto Productivo</vt:lpstr>
      <vt:lpstr>Proyecto Productivo – subtipos de alternativa</vt:lpstr>
      <vt:lpstr>Proyecto Productivo</vt:lpstr>
      <vt:lpstr>Proyecto Productivo</vt:lpstr>
      <vt:lpstr>Proyecto Productivo</vt:lpstr>
      <vt:lpstr>Proyecto Productivo</vt:lpstr>
      <vt:lpstr>Presentación de PowerPoint</vt:lpstr>
      <vt:lpstr>Proyecto Productivo Documentos</vt:lpstr>
      <vt:lpstr>Vinculo Formativo (Pasantía)</vt:lpstr>
      <vt:lpstr>Vinculo Formativo (Pasantía)</vt:lpstr>
      <vt:lpstr>Vinculo Formativo (Pasantía) Documentos</vt:lpstr>
      <vt:lpstr>Vínculo laboral</vt:lpstr>
      <vt:lpstr>Vínculo laboral – aspectos a tener en cuenta</vt:lpstr>
      <vt:lpstr>Presentación de PowerPoint</vt:lpstr>
      <vt:lpstr>Monitoria</vt:lpstr>
      <vt:lpstr>Prácticas en economía popular y/o campesina</vt:lpstr>
      <vt:lpstr>Prácticas en economía popular y/o campesina</vt:lpstr>
      <vt:lpstr>Prácticas en economía popular y/o campesina</vt:lpstr>
      <vt:lpstr>Prácticas en economía popular y/o campesina - ejecución etapa productiva</vt:lpstr>
      <vt:lpstr>Alternativas que se pueden ejecutar en el extranjero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Yuly Esperanza Avila Vargas</cp:lastModifiedBy>
  <cp:revision>221</cp:revision>
  <dcterms:created xsi:type="dcterms:W3CDTF">2020-10-01T23:51:28Z</dcterms:created>
  <dcterms:modified xsi:type="dcterms:W3CDTF">2025-11-27T21:46:35Z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0x01010080239B14884FBB46AB47CE62E6B5D997</vt:lpwstr>
  </property>
  <property fmtid="{D5CDD505-2E9C-101B-9397-08002B2CF9AE}" pid="3" name="MediaServiceImageTags">
    <vt:lpwstr/>
  </property>
  <property fmtid="{D5CDD505-2E9C-101B-9397-08002B2CF9AE}" pid="4" name="MSIP_Label_fc111285-cafa-4fc9-8a9a-bd902089b24f_Enabled">
    <vt:lpwstr>true</vt:lpwstr>
  </property>
  <property fmtid="{D5CDD505-2E9C-101B-9397-08002B2CF9AE}" pid="5" name="MSIP_Label_fc111285-cafa-4fc9-8a9a-bd902089b24f_SetDate">
    <vt:lpwstr>2025-10-10T17:05:52Z</vt:lpwstr>
  </property>
  <property fmtid="{D5CDD505-2E9C-101B-9397-08002B2CF9AE}" pid="6" name="MSIP_Label_fc111285-cafa-4fc9-8a9a-bd902089b24f_Method">
    <vt:lpwstr>Privileged</vt:lpwstr>
  </property>
  <property fmtid="{D5CDD505-2E9C-101B-9397-08002B2CF9AE}" pid="7" name="MSIP_Label_fc111285-cafa-4fc9-8a9a-bd902089b24f_Name">
    <vt:lpwstr>Public</vt:lpwstr>
  </property>
  <property fmtid="{D5CDD505-2E9C-101B-9397-08002B2CF9AE}" pid="8" name="MSIP_Label_fc111285-cafa-4fc9-8a9a-bd902089b24f_SiteId">
    <vt:lpwstr>cbc2c381-2f2e-4d93-91d1-506c9316ace7</vt:lpwstr>
  </property>
  <property fmtid="{D5CDD505-2E9C-101B-9397-08002B2CF9AE}" pid="9" name="MSIP_Label_fc111285-cafa-4fc9-8a9a-bd902089b24f_ActionId">
    <vt:lpwstr>1c65a89d-4d3e-49f2-afbb-449fb4c9314c</vt:lpwstr>
  </property>
  <property fmtid="{D5CDD505-2E9C-101B-9397-08002B2CF9AE}" pid="10" name="MSIP_Label_fc111285-cafa-4fc9-8a9a-bd902089b24f_ContentBits">
    <vt:lpwstr>0</vt:lpwstr>
  </property>
  <property fmtid="{D5CDD505-2E9C-101B-9397-08002B2CF9AE}" pid="11" name="MSIP_Label_fc111285-cafa-4fc9-8a9a-bd902089b24f_Tag">
    <vt:lpwstr>10, 0, 1, 1</vt:lpwstr>
  </property>
</Properties>
</file>